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26.xml" ContentType="application/vnd.openxmlformats-officedocument.presentationml.tag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4.xml" ContentType="application/vnd.openxmlformats-officedocument.presentationml.notesSlide+xml"/>
  <Override PartName="/ppt/tags/tag27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ags/tag28.xml" ContentType="application/vnd.openxmlformats-officedocument.presentationml.tags+xml"/>
  <Override PartName="/ppt/notesSlides/notesSlide16.xml" ContentType="application/vnd.openxmlformats-officedocument.presentationml.notesSlide+xml"/>
  <Override PartName="/ppt/tags/tag29.xml" ContentType="application/vnd.openxmlformats-officedocument.presentationml.tags+xml"/>
  <Override PartName="/ppt/notesSlides/notesSlide17.xml" ContentType="application/vnd.openxmlformats-officedocument.presentationml.notesSlide+xml"/>
  <Override PartName="/ppt/tags/tag30.xml" ContentType="application/vnd.openxmlformats-officedocument.presentationml.tags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538" r:id="rId5"/>
    <p:sldId id="540" r:id="rId6"/>
    <p:sldId id="541" r:id="rId7"/>
    <p:sldId id="542" r:id="rId8"/>
    <p:sldId id="543" r:id="rId9"/>
    <p:sldId id="544" r:id="rId10"/>
    <p:sldId id="545" r:id="rId11"/>
    <p:sldId id="546" r:id="rId12"/>
    <p:sldId id="547" r:id="rId13"/>
    <p:sldId id="548" r:id="rId14"/>
    <p:sldId id="549" r:id="rId15"/>
    <p:sldId id="550" r:id="rId16"/>
    <p:sldId id="551" r:id="rId17"/>
    <p:sldId id="552" r:id="rId18"/>
    <p:sldId id="553" r:id="rId19"/>
    <p:sldId id="554" r:id="rId20"/>
    <p:sldId id="555" r:id="rId21"/>
    <p:sldId id="55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elville" userId="beb78149-d83e-47c9-88a4-88854b4c52f2" providerId="ADAL" clId="{61C1B770-01D4-47B3-BFA4-82E9EA1635C6}"/>
    <pc:docChg chg="delSld modSld">
      <pc:chgData name="Monica Melville" userId="beb78149-d83e-47c9-88a4-88854b4c52f2" providerId="ADAL" clId="{61C1B770-01D4-47B3-BFA4-82E9EA1635C6}" dt="2019-07-09T21:19:15.376" v="1" actId="2696"/>
      <pc:docMkLst>
        <pc:docMk/>
      </pc:docMkLst>
      <pc:sldChg chg="modSp">
        <pc:chgData name="Monica Melville" userId="beb78149-d83e-47c9-88a4-88854b4c52f2" providerId="ADAL" clId="{61C1B770-01D4-47B3-BFA4-82E9EA1635C6}" dt="2019-07-09T21:19:13.189" v="0" actId="6549"/>
        <pc:sldMkLst>
          <pc:docMk/>
          <pc:sldMk cId="3003661884" sldId="538"/>
        </pc:sldMkLst>
        <pc:spChg chg="mod">
          <ac:chgData name="Monica Melville" userId="beb78149-d83e-47c9-88a4-88854b4c52f2" providerId="ADAL" clId="{61C1B770-01D4-47B3-BFA4-82E9EA1635C6}" dt="2019-07-09T21:19:13.189" v="0" actId="6549"/>
          <ac:spMkLst>
            <pc:docMk/>
            <pc:sldMk cId="3003661884" sldId="538"/>
            <ac:spMk id="3" creationId="{6A14F009-65EA-482C-9906-3954D98FA37A}"/>
          </ac:spMkLst>
        </pc:spChg>
      </pc:sldChg>
      <pc:sldChg chg="del">
        <pc:chgData name="Monica Melville" userId="beb78149-d83e-47c9-88a4-88854b4c52f2" providerId="ADAL" clId="{61C1B770-01D4-47B3-BFA4-82E9EA1635C6}" dt="2019-07-09T21:19:15.376" v="1" actId="2696"/>
        <pc:sldMkLst>
          <pc:docMk/>
          <pc:sldMk cId="1465910076" sldId="53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35838\Desktop\OPDR%20CHARTS%20Data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35838\Desktop\OPDR%20CHARTS%20Data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855904878505237E-2"/>
          <c:y val="3.3682389294159856E-2"/>
          <c:w val="0.78269915670103385"/>
          <c:h val="0.886920479664227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'Youth 2'!$B$3</c:f>
              <c:strCache>
                <c:ptCount val="1"/>
                <c:pt idx="0">
                  <c:v>All Youth</c:v>
                </c:pt>
              </c:strCache>
            </c:strRef>
          </c:tx>
          <c:spPr>
            <a:solidFill>
              <a:srgbClr val="5A5A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'Youth 2'!$C$2:$D$2</c:f>
              <c:strCache>
                <c:ptCount val="2"/>
                <c:pt idx="0">
                  <c:v>16Q4 (4Q)</c:v>
                </c:pt>
                <c:pt idx="1">
                  <c:v>17Q4 (4Q)</c:v>
                </c:pt>
              </c:strCache>
            </c:strRef>
          </c:cat>
          <c:val>
            <c:numRef>
              <c:f>'Youth 2'!$C$3:$D$3</c:f>
              <c:numCache>
                <c:formatCode>#,##0</c:formatCode>
                <c:ptCount val="2"/>
                <c:pt idx="0">
                  <c:v>148801</c:v>
                </c:pt>
                <c:pt idx="1">
                  <c:v>151774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97-4815-9ABE-608DBE46EEAB}"/>
            </c:ext>
          </c:extLst>
        </c:ser>
        <c:ser>
          <c:idx val="1"/>
          <c:order val="1"/>
          <c:tx>
            <c:strRef>
              <c:f>'Youth 2'!$B$4</c:f>
              <c:strCache>
                <c:ptCount val="1"/>
                <c:pt idx="0">
                  <c:v>In-School Youth</c:v>
                </c:pt>
              </c:strCache>
            </c:strRef>
          </c:tx>
          <c:spPr>
            <a:solidFill>
              <a:srgbClr val="1C448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'Youth 2'!$C$2:$D$2</c:f>
              <c:strCache>
                <c:ptCount val="2"/>
                <c:pt idx="0">
                  <c:v>16Q4 (4Q)</c:v>
                </c:pt>
                <c:pt idx="1">
                  <c:v>17Q4 (4Q)</c:v>
                </c:pt>
              </c:strCache>
            </c:strRef>
          </c:cat>
          <c:val>
            <c:numRef>
              <c:f>'Youth 2'!$C$4:$D$4</c:f>
              <c:numCache>
                <c:formatCode>#,##0</c:formatCode>
                <c:ptCount val="2"/>
                <c:pt idx="0">
                  <c:v>36785</c:v>
                </c:pt>
                <c:pt idx="1">
                  <c:v>30824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97-4815-9ABE-608DBE46EEAB}"/>
            </c:ext>
          </c:extLst>
        </c:ser>
        <c:ser>
          <c:idx val="2"/>
          <c:order val="2"/>
          <c:tx>
            <c:strRef>
              <c:f>'Youth 2'!$B$5</c:f>
              <c:strCache>
                <c:ptCount val="1"/>
                <c:pt idx="0">
                  <c:v>Out-of-School Youth</c:v>
                </c:pt>
              </c:strCache>
            </c:strRef>
          </c:tx>
          <c:spPr>
            <a:solidFill>
              <a:srgbClr val="0074B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'Youth 2'!$C$2:$D$2</c:f>
              <c:strCache>
                <c:ptCount val="2"/>
                <c:pt idx="0">
                  <c:v>16Q4 (4Q)</c:v>
                </c:pt>
                <c:pt idx="1">
                  <c:v>17Q4 (4Q)</c:v>
                </c:pt>
              </c:strCache>
            </c:strRef>
          </c:cat>
          <c:val>
            <c:numRef>
              <c:f>'Youth 2'!$C$5:$D$5</c:f>
              <c:numCache>
                <c:formatCode>#,##0</c:formatCode>
                <c:ptCount val="2"/>
                <c:pt idx="0">
                  <c:v>109341</c:v>
                </c:pt>
                <c:pt idx="1">
                  <c:v>120702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97-4815-9ABE-608DBE46EEA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8"/>
        <c:overlap val="-21"/>
        <c:axId val="668125656"/>
        <c:axId val="668117456"/>
      </c:barChart>
      <c:catAx>
        <c:axId val="66812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68117456"/>
        <c:crosses val="autoZero"/>
        <c:auto val="1"/>
        <c:lblAlgn val="ctr"/>
        <c:lblOffset val="100"/>
        <c:noMultiLvlLbl val="0"/>
      </c:catAx>
      <c:valAx>
        <c:axId val="668117456"/>
        <c:scaling>
          <c:orientation val="minMax"/>
        </c:scaling>
        <c:delete val="0"/>
        <c:axPos val="l"/>
        <c:numFmt formatCode="#,##0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6812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4859090642852963"/>
          <c:y val="5.0923577383179743E-2"/>
          <c:w val="0.13558841638940042"/>
          <c:h val="0.266242530562488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708968160127703E-2"/>
          <c:y val="3.4546243621494839E-2"/>
          <c:w val="0.79286451418015946"/>
          <c:h val="0.912126918497324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'Youth 2'!$B$9</c:f>
              <c:strCache>
                <c:ptCount val="1"/>
                <c:pt idx="0">
                  <c:v>In-School Youth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C448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649-4A7F-9A60-2E633AD785E3}"/>
              </c:ext>
            </c:extLst>
          </c:dPt>
          <c:dPt>
            <c:idx val="1"/>
            <c:invertIfNegative val="0"/>
            <c:bubble3D val="0"/>
            <c:spPr>
              <a:solidFill>
                <a:srgbClr val="1C448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649-4A7F-9A60-2E633AD785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'Youth 2'!$C$8:$D$8</c:f>
              <c:strCache>
                <c:ptCount val="2"/>
                <c:pt idx="0">
                  <c:v>PY16 Q4</c:v>
                </c:pt>
                <c:pt idx="1">
                  <c:v>PY17 Q4</c:v>
                </c:pt>
              </c:strCache>
            </c:strRef>
          </c:cat>
          <c:val>
            <c:numRef>
              <c:f>'Youth 2'!$C$9:$D$9</c:f>
              <c:numCache>
                <c:formatCode>0.0%</c:formatCode>
                <c:ptCount val="2"/>
                <c:pt idx="0">
                  <c:v>0.2472093601521495</c:v>
                </c:pt>
                <c:pt idx="1">
                  <c:v>0.20309143858631915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49-4A7F-9A60-2E633AD785E3}"/>
            </c:ext>
          </c:extLst>
        </c:ser>
        <c:ser>
          <c:idx val="1"/>
          <c:order val="1"/>
          <c:tx>
            <c:strRef>
              <c:f>'Youth 2'!$B$10</c:f>
              <c:strCache>
                <c:ptCount val="1"/>
                <c:pt idx="0">
                  <c:v>Out-of-School Youth</c:v>
                </c:pt>
              </c:strCache>
            </c:strRef>
          </c:tx>
          <c:spPr>
            <a:solidFill>
              <a:srgbClr val="0074B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'Youth 2'!$C$8:$D$8</c:f>
              <c:strCache>
                <c:ptCount val="2"/>
                <c:pt idx="0">
                  <c:v>PY16 Q4</c:v>
                </c:pt>
                <c:pt idx="1">
                  <c:v>PY17 Q4</c:v>
                </c:pt>
              </c:strCache>
            </c:strRef>
          </c:cat>
          <c:val>
            <c:numRef>
              <c:f>'Youth 2'!$C$10:$D$10</c:f>
              <c:numCache>
                <c:formatCode>0.0%</c:formatCode>
                <c:ptCount val="2"/>
                <c:pt idx="0">
                  <c:v>0.73481361012358792</c:v>
                </c:pt>
                <c:pt idx="1">
                  <c:v>0.79527455295373384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49-4A7F-9A60-2E633AD785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8128280"/>
        <c:axId val="668102368"/>
      </c:barChart>
      <c:catAx>
        <c:axId val="66812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68102368"/>
        <c:crosses val="autoZero"/>
        <c:auto val="1"/>
        <c:lblAlgn val="ctr"/>
        <c:lblOffset val="100"/>
        <c:noMultiLvlLbl val="0"/>
      </c:catAx>
      <c:valAx>
        <c:axId val="668102368"/>
        <c:scaling>
          <c:orientation val="minMax"/>
          <c:max val="1"/>
        </c:scaling>
        <c:delete val="0"/>
        <c:axPos val="l"/>
        <c:numFmt formatCode="0%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6812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9840519417816247"/>
          <c:y val="1.3329545111829925E-2"/>
          <c:w val="0.18771640565803435"/>
          <c:h val="0.162917315284549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512707850711586E-2"/>
          <c:y val="2.0641417647244822E-2"/>
          <c:w val="0.88120172271485708"/>
          <c:h val="0.93582720665915475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1C4489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2'!$C$374:$C$427</c:f>
              <c:numCache>
                <c:formatCode>0%</c:formatCode>
                <c:ptCount val="54"/>
                <c:pt idx="0">
                  <c:v>0.75</c:v>
                </c:pt>
                <c:pt idx="1">
                  <c:v>0.65759637188208619</c:v>
                </c:pt>
                <c:pt idx="2">
                  <c:v>0.45144729655925725</c:v>
                </c:pt>
                <c:pt idx="3">
                  <c:v>0.44579301295719204</c:v>
                </c:pt>
                <c:pt idx="4">
                  <c:v>0.39117199391171992</c:v>
                </c:pt>
                <c:pt idx="5">
                  <c:v>0.3831378892033967</c:v>
                </c:pt>
                <c:pt idx="6">
                  <c:v>0.37567567567567567</c:v>
                </c:pt>
                <c:pt idx="7">
                  <c:v>0.34946435168082751</c:v>
                </c:pt>
                <c:pt idx="8">
                  <c:v>0.33778875490338517</c:v>
                </c:pt>
                <c:pt idx="9">
                  <c:v>0.32440476190476192</c:v>
                </c:pt>
                <c:pt idx="10">
                  <c:v>0.32424798757237677</c:v>
                </c:pt>
                <c:pt idx="11">
                  <c:v>0.29319371727748689</c:v>
                </c:pt>
                <c:pt idx="12">
                  <c:v>0.29078437220399644</c:v>
                </c:pt>
                <c:pt idx="13">
                  <c:v>0.28841512469831054</c:v>
                </c:pt>
                <c:pt idx="14">
                  <c:v>0.28256374913852517</c:v>
                </c:pt>
                <c:pt idx="15">
                  <c:v>0.27716673999120106</c:v>
                </c:pt>
                <c:pt idx="16">
                  <c:v>0.27560674619498149</c:v>
                </c:pt>
                <c:pt idx="17">
                  <c:v>0.27224294086307937</c:v>
                </c:pt>
                <c:pt idx="18">
                  <c:v>0.27215379993992189</c:v>
                </c:pt>
                <c:pt idx="19">
                  <c:v>0.26066350710900477</c:v>
                </c:pt>
                <c:pt idx="20">
                  <c:v>0.24622030237580994</c:v>
                </c:pt>
                <c:pt idx="21">
                  <c:v>0.24152321335419927</c:v>
                </c:pt>
                <c:pt idx="22">
                  <c:v>0.24127203594884203</c:v>
                </c:pt>
                <c:pt idx="23">
                  <c:v>0.23463056965595036</c:v>
                </c:pt>
                <c:pt idx="24">
                  <c:v>0.23286255597657596</c:v>
                </c:pt>
                <c:pt idx="25">
                  <c:v>0.22507362221287336</c:v>
                </c:pt>
                <c:pt idx="26">
                  <c:v>0.22264631043256997</c:v>
                </c:pt>
                <c:pt idx="27">
                  <c:v>0.2224622030237581</c:v>
                </c:pt>
                <c:pt idx="28">
                  <c:v>0.22175066312997346</c:v>
                </c:pt>
                <c:pt idx="29">
                  <c:v>0.2029520295202952</c:v>
                </c:pt>
                <c:pt idx="30">
                  <c:v>0.20025756600128783</c:v>
                </c:pt>
                <c:pt idx="31">
                  <c:v>0.19431089743589744</c:v>
                </c:pt>
                <c:pt idx="32">
                  <c:v>0.19107317506890725</c:v>
                </c:pt>
                <c:pt idx="33">
                  <c:v>0.19047619047619047</c:v>
                </c:pt>
                <c:pt idx="34">
                  <c:v>0.18684210526315789</c:v>
                </c:pt>
                <c:pt idx="35">
                  <c:v>0.18540268456375839</c:v>
                </c:pt>
                <c:pt idx="36">
                  <c:v>0.17857142857142858</c:v>
                </c:pt>
                <c:pt idx="37">
                  <c:v>0.17521475492673066</c:v>
                </c:pt>
                <c:pt idx="38">
                  <c:v>0.16362530413625304</c:v>
                </c:pt>
                <c:pt idx="39">
                  <c:v>0.1603960396039604</c:v>
                </c:pt>
                <c:pt idx="40">
                  <c:v>0.15935777618020608</c:v>
                </c:pt>
                <c:pt idx="41">
                  <c:v>0.15257531584062195</c:v>
                </c:pt>
                <c:pt idx="42">
                  <c:v>0.1522952853598015</c:v>
                </c:pt>
                <c:pt idx="43">
                  <c:v>0.14285714285714285</c:v>
                </c:pt>
                <c:pt idx="44">
                  <c:v>0.13502849627356422</c:v>
                </c:pt>
                <c:pt idx="45">
                  <c:v>0.13090909090909092</c:v>
                </c:pt>
                <c:pt idx="46">
                  <c:v>0.1241690408357075</c:v>
                </c:pt>
                <c:pt idx="47">
                  <c:v>8.5305105853051053E-2</c:v>
                </c:pt>
                <c:pt idx="48">
                  <c:v>8.3276450511945391E-2</c:v>
                </c:pt>
                <c:pt idx="49">
                  <c:v>8.1293706293706289E-2</c:v>
                </c:pt>
                <c:pt idx="50">
                  <c:v>7.9239302694136288E-2</c:v>
                </c:pt>
                <c:pt idx="51">
                  <c:v>7.8175895765472306E-2</c:v>
                </c:pt>
                <c:pt idx="52">
                  <c:v>6.1764705882352944E-2</c:v>
                </c:pt>
                <c:pt idx="53">
                  <c:v>6.1336254107338443E-2</c:v>
                </c:pt>
              </c:numCache>
            </c:numRef>
          </c:xVal>
          <c:yVal>
            <c:numRef>
              <c:f>'Youth 2'!$D$374:$D$427</c:f>
              <c:numCache>
                <c:formatCode>0</c:formatCode>
                <c:ptCount val="5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3B3-4EA9-A189-667EE9643D70}"/>
            </c:ext>
          </c:extLst>
        </c:ser>
        <c:ser>
          <c:idx val="1"/>
          <c:order val="1"/>
          <c:tx>
            <c:strRef>
              <c:f>'Youth 2'!$E$373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91D6587F-9281-4D43-85B2-75896663F60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13B3-4EA9-A189-667EE9643D7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B944D6E-6E65-4277-A55B-0329AB67A8F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13B3-4EA9-A189-667EE9643D7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5653AFB-84D2-436F-9032-058DBE4173F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13B3-4EA9-A189-667EE9643D7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46E9EA-3B39-47F9-9EB5-B971F94A01A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13B3-4EA9-A189-667EE9643D7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8A5B217-8D43-44A2-9A8A-75714BD16C1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13B3-4EA9-A189-667EE9643D7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A4A58F44-B4A9-4B73-83A5-866E1A16BA4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13B3-4EA9-A189-667EE9643D70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33939898-BE69-4CFF-90A6-4E5881D6424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13B3-4EA9-A189-667EE9643D70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1D2FAFDB-5A9B-47F0-AA4A-128A43FCFC5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13B3-4EA9-A189-667EE9643D70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8CA45244-EC69-43D6-88D8-433D2D659C1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13B3-4EA9-A189-667EE9643D70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3F8A89BA-FF7C-485E-B4D2-D0F998C749B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13B3-4EA9-A189-667EE9643D70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E46146E7-48F6-4711-8B83-74182D371B3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13B3-4EA9-A189-667EE9643D70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1B61EB69-FD1A-456F-A5CB-FB50485FFF7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13B3-4EA9-A189-667EE9643D70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F45DE4C4-F125-4F45-A3CC-1361040EBC8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13B3-4EA9-A189-667EE9643D70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F0223A0B-4B73-465B-A7E9-20779BF1760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13B3-4EA9-A189-667EE9643D70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8E0BB0E4-9803-4BBD-8AF3-98A75137673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13B3-4EA9-A189-667EE9643D70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3BC38E5B-8E33-4CDB-894F-2A81882EDBF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13B3-4EA9-A189-667EE9643D70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70F49A06-8EC6-474E-AC39-ABC8D707323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13B3-4EA9-A189-667EE9643D70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A43C8A46-697D-41B5-A9D3-943F2D75140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13B3-4EA9-A189-667EE9643D70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EF66CA69-0B05-4C57-99F9-0CD11DAC3C3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13B3-4EA9-A189-667EE9643D70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518CB78C-EB83-4F99-B9CC-06D1CF445F1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13B3-4EA9-A189-667EE9643D70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FB0A3858-41E1-454C-9D47-BD83203368D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13B3-4EA9-A189-667EE9643D70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52200EF1-4599-4F90-80F9-536218536D6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13B3-4EA9-A189-667EE9643D70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0AE31DB5-7480-4883-80B4-5BE708BA182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13B3-4EA9-A189-667EE9643D70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ADDC2A36-4134-44FA-A36D-081FAEB1132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13B3-4EA9-A189-667EE9643D70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3F042BCD-2762-4DC2-A371-E1DC7ABE31E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13B3-4EA9-A189-667EE9643D70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324C297E-0EC9-4C3E-87BB-90F4BCBA415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13B3-4EA9-A189-667EE9643D70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D794168E-84B8-4CF9-962D-09FE9A8EBE3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13B3-4EA9-A189-667EE9643D70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54749B5C-1B6F-4933-8F55-604BE96EFD8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13B3-4EA9-A189-667EE9643D70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52F106D3-D5FC-49A3-8C51-838A5CE802D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13B3-4EA9-A189-667EE9643D70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95FCF0FA-6735-424D-9AA1-3DCB6A42210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13B3-4EA9-A189-667EE9643D70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B7335470-EB43-4BC9-B3CB-554DDE33E7F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13B3-4EA9-A189-667EE9643D70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A0280B6A-5AC7-4C19-9742-8140B8C533C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13B3-4EA9-A189-667EE9643D70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25FBCCD3-780F-46ED-AE96-0B4BCFBE81A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13B3-4EA9-A189-667EE9643D70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EFD2B9A0-39AA-450F-AFEB-CE3554B9C24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13B3-4EA9-A189-667EE9643D70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21CA4264-24DB-4684-9A88-98B17290508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13B3-4EA9-A189-667EE9643D70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2C84B71E-48D1-4E18-9633-22044BA8F89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13B3-4EA9-A189-667EE9643D70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0D8BF924-9F5C-4843-825B-34794D059AD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13B3-4EA9-A189-667EE9643D70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367F7136-273E-49D6-A7F0-06154908E7E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13B3-4EA9-A189-667EE9643D70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52A8DDF2-0A90-49C6-8EE1-613DF04FB2B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13B3-4EA9-A189-667EE9643D70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09409B3C-161E-44B3-B7EA-39893474BF6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13B3-4EA9-A189-667EE9643D70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90984675-AAAC-43C5-B024-6C5CA9F62B0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13B3-4EA9-A189-667EE9643D70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405E4EC1-F43A-4F64-9DEA-6EC7726A53D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13B3-4EA9-A189-667EE9643D70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36B9BA64-6DC8-4B15-B567-1D191B6A2CB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13B3-4EA9-A189-667EE9643D70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447D1640-0519-4E87-B7A0-FD416FECAB2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13B3-4EA9-A189-667EE9643D70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28B14DA4-5A92-4E63-B816-C0D4F182D2F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13B3-4EA9-A189-667EE9643D70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6B44EEA5-A086-4F02-A976-7F26B66E883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13B3-4EA9-A189-667EE9643D70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026C3D26-C8F4-4E6B-B2AE-8731728A7CF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13B3-4EA9-A189-667EE9643D70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3B66B589-45A6-47C3-9D44-05FF1EA18A6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13B3-4EA9-A189-667EE9643D70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fld id="{6FB5A4C3-8B18-4D7A-8E5C-C9E7A1ED052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1-13B3-4EA9-A189-667EE9643D70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fld id="{6B104BC7-72BD-41C1-BBB5-108DCFE688E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13B3-4EA9-A189-667EE9643D70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fld id="{70378E49-3E19-48E7-B0C8-30A63690674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3-13B3-4EA9-A189-667EE9643D70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0F02A423-3A9C-4F1F-9E70-CB67AC3499B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4-13B3-4EA9-A189-667EE9643D70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fld id="{88556CC1-EEA4-457B-97E1-252AD3BC906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5-13B3-4EA9-A189-667EE9643D70}"/>
                </c:ext>
              </c:extLst>
            </c:dLbl>
            <c:dLbl>
              <c:idx val="53"/>
              <c:tx>
                <c:rich>
                  <a:bodyPr/>
                  <a:lstStyle/>
                  <a:p>
                    <a:fld id="{5F519D52-F2FA-4B63-8F02-DB6D04FF20D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6-13B3-4EA9-A189-667EE9643D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'Youth 2'!$E$374:$E$427</c:f>
              <c:numCache>
                <c:formatCode>General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</c:numCache>
            </c:numRef>
          </c:xVal>
          <c:yVal>
            <c:numRef>
              <c:f>'Youth 2'!$D$374:$D$427</c:f>
              <c:numCache>
                <c:formatCode>0</c:formatCode>
                <c:ptCount val="5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2'!$B$374:$B$427</c15:f>
                <c15:dlblRangeCache>
                  <c:ptCount val="54"/>
                  <c:pt idx="0">
                    <c:v>GU</c:v>
                  </c:pt>
                  <c:pt idx="1">
                    <c:v>DE</c:v>
                  </c:pt>
                  <c:pt idx="2">
                    <c:v>NY</c:v>
                  </c:pt>
                  <c:pt idx="3">
                    <c:v>PR</c:v>
                  </c:pt>
                  <c:pt idx="4">
                    <c:v>IA</c:v>
                  </c:pt>
                  <c:pt idx="5">
                    <c:v>IN</c:v>
                  </c:pt>
                  <c:pt idx="6">
                    <c:v>AK</c:v>
                  </c:pt>
                  <c:pt idx="7">
                    <c:v>MN</c:v>
                  </c:pt>
                  <c:pt idx="8">
                    <c:v>MI</c:v>
                  </c:pt>
                  <c:pt idx="9">
                    <c:v>NH</c:v>
                  </c:pt>
                  <c:pt idx="10">
                    <c:v>GA</c:v>
                  </c:pt>
                  <c:pt idx="11">
                    <c:v>AR</c:v>
                  </c:pt>
                  <c:pt idx="12">
                    <c:v>PA</c:v>
                  </c:pt>
                  <c:pt idx="13">
                    <c:v>VA</c:v>
                  </c:pt>
                  <c:pt idx="14">
                    <c:v>CT</c:v>
                  </c:pt>
                  <c:pt idx="15">
                    <c:v>KY</c:v>
                  </c:pt>
                  <c:pt idx="16">
                    <c:v>OH</c:v>
                  </c:pt>
                  <c:pt idx="17">
                    <c:v>NC</c:v>
                  </c:pt>
                  <c:pt idx="18">
                    <c:v>MO</c:v>
                  </c:pt>
                  <c:pt idx="19">
                    <c:v>ND</c:v>
                  </c:pt>
                  <c:pt idx="20">
                    <c:v>NE</c:v>
                  </c:pt>
                  <c:pt idx="21">
                    <c:v>MA</c:v>
                  </c:pt>
                  <c:pt idx="22">
                    <c:v>CO</c:v>
                  </c:pt>
                  <c:pt idx="23">
                    <c:v>FL</c:v>
                  </c:pt>
                  <c:pt idx="24">
                    <c:v>NJ</c:v>
                  </c:pt>
                  <c:pt idx="25">
                    <c:v>WI</c:v>
                  </c:pt>
                  <c:pt idx="26">
                    <c:v>NM</c:v>
                  </c:pt>
                  <c:pt idx="27">
                    <c:v>RI</c:v>
                  </c:pt>
                  <c:pt idx="28">
                    <c:v>MD</c:v>
                  </c:pt>
                  <c:pt idx="29">
                    <c:v>WY</c:v>
                  </c:pt>
                  <c:pt idx="30">
                    <c:v>LA</c:v>
                  </c:pt>
                  <c:pt idx="31">
                    <c:v>IL</c:v>
                  </c:pt>
                  <c:pt idx="32">
                    <c:v>CA</c:v>
                  </c:pt>
                  <c:pt idx="33">
                    <c:v>DC</c:v>
                  </c:pt>
                  <c:pt idx="34">
                    <c:v>HI</c:v>
                  </c:pt>
                  <c:pt idx="35">
                    <c:v>OR</c:v>
                  </c:pt>
                  <c:pt idx="36">
                    <c:v>MT</c:v>
                  </c:pt>
                  <c:pt idx="37">
                    <c:v>TX</c:v>
                  </c:pt>
                  <c:pt idx="38">
                    <c:v>NV</c:v>
                  </c:pt>
                  <c:pt idx="39">
                    <c:v>KS</c:v>
                  </c:pt>
                  <c:pt idx="40">
                    <c:v>AZ</c:v>
                  </c:pt>
                  <c:pt idx="41">
                    <c:v>WV</c:v>
                  </c:pt>
                  <c:pt idx="42">
                    <c:v>WA</c:v>
                  </c:pt>
                  <c:pt idx="43">
                    <c:v>VI</c:v>
                  </c:pt>
                  <c:pt idx="44">
                    <c:v>UT</c:v>
                  </c:pt>
                  <c:pt idx="45">
                    <c:v>ID</c:v>
                  </c:pt>
                  <c:pt idx="46">
                    <c:v>TN</c:v>
                  </c:pt>
                  <c:pt idx="47">
                    <c:v>SC</c:v>
                  </c:pt>
                  <c:pt idx="48">
                    <c:v>OK</c:v>
                  </c:pt>
                  <c:pt idx="49">
                    <c:v>MS</c:v>
                  </c:pt>
                  <c:pt idx="50">
                    <c:v>ME</c:v>
                  </c:pt>
                  <c:pt idx="51">
                    <c:v>SD</c:v>
                  </c:pt>
                  <c:pt idx="52">
                    <c:v>VT</c:v>
                  </c:pt>
                  <c:pt idx="53">
                    <c:v>AL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7-13B3-4EA9-A189-667EE9643D70}"/>
            </c:ext>
          </c:extLst>
        </c:ser>
        <c:ser>
          <c:idx val="2"/>
          <c:order val="2"/>
          <c:tx>
            <c:strRef>
              <c:f>'Youth 2'!$F$373</c:f>
              <c:strCache>
                <c:ptCount val="1"/>
                <c:pt idx="0">
                  <c:v>US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53"/>
              <c:dLblPos val="t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13B3-4EA9-A189-667EE9643D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2'!$F$374:$F$427</c:f>
              <c:numCache>
                <c:formatCode>0.0%</c:formatCode>
                <c:ptCount val="54"/>
                <c:pt idx="0">
                  <c:v>0.247</c:v>
                </c:pt>
                <c:pt idx="1">
                  <c:v>0.247</c:v>
                </c:pt>
                <c:pt idx="2">
                  <c:v>0.247</c:v>
                </c:pt>
                <c:pt idx="3">
                  <c:v>0.247</c:v>
                </c:pt>
                <c:pt idx="4">
                  <c:v>0.247</c:v>
                </c:pt>
                <c:pt idx="5">
                  <c:v>0.247</c:v>
                </c:pt>
                <c:pt idx="6">
                  <c:v>0.247</c:v>
                </c:pt>
                <c:pt idx="7">
                  <c:v>0.247</c:v>
                </c:pt>
                <c:pt idx="8">
                  <c:v>0.247</c:v>
                </c:pt>
                <c:pt idx="9">
                  <c:v>0.247</c:v>
                </c:pt>
                <c:pt idx="10">
                  <c:v>0.247</c:v>
                </c:pt>
                <c:pt idx="11">
                  <c:v>0.247</c:v>
                </c:pt>
                <c:pt idx="12">
                  <c:v>0.247</c:v>
                </c:pt>
                <c:pt idx="13">
                  <c:v>0.247</c:v>
                </c:pt>
                <c:pt idx="14">
                  <c:v>0.247</c:v>
                </c:pt>
                <c:pt idx="15">
                  <c:v>0.247</c:v>
                </c:pt>
                <c:pt idx="16">
                  <c:v>0.247</c:v>
                </c:pt>
                <c:pt idx="17">
                  <c:v>0.247</c:v>
                </c:pt>
                <c:pt idx="18">
                  <c:v>0.247</c:v>
                </c:pt>
                <c:pt idx="19">
                  <c:v>0.247</c:v>
                </c:pt>
                <c:pt idx="20">
                  <c:v>0.247</c:v>
                </c:pt>
                <c:pt idx="21">
                  <c:v>0.247</c:v>
                </c:pt>
                <c:pt idx="22">
                  <c:v>0.247</c:v>
                </c:pt>
                <c:pt idx="23">
                  <c:v>0.247</c:v>
                </c:pt>
                <c:pt idx="24">
                  <c:v>0.247</c:v>
                </c:pt>
                <c:pt idx="25">
                  <c:v>0.247</c:v>
                </c:pt>
                <c:pt idx="26">
                  <c:v>0.247</c:v>
                </c:pt>
                <c:pt idx="27">
                  <c:v>0.247</c:v>
                </c:pt>
                <c:pt idx="28">
                  <c:v>0.247</c:v>
                </c:pt>
                <c:pt idx="29">
                  <c:v>0.247</c:v>
                </c:pt>
                <c:pt idx="30">
                  <c:v>0.247</c:v>
                </c:pt>
                <c:pt idx="31">
                  <c:v>0.247</c:v>
                </c:pt>
                <c:pt idx="32">
                  <c:v>0.247</c:v>
                </c:pt>
                <c:pt idx="33">
                  <c:v>0.247</c:v>
                </c:pt>
                <c:pt idx="34">
                  <c:v>0.247</c:v>
                </c:pt>
                <c:pt idx="35">
                  <c:v>0.247</c:v>
                </c:pt>
                <c:pt idx="36">
                  <c:v>0.247</c:v>
                </c:pt>
                <c:pt idx="37">
                  <c:v>0.247</c:v>
                </c:pt>
                <c:pt idx="38">
                  <c:v>0.247</c:v>
                </c:pt>
                <c:pt idx="39">
                  <c:v>0.247</c:v>
                </c:pt>
                <c:pt idx="40">
                  <c:v>0.247</c:v>
                </c:pt>
                <c:pt idx="41">
                  <c:v>0.247</c:v>
                </c:pt>
                <c:pt idx="42">
                  <c:v>0.247</c:v>
                </c:pt>
                <c:pt idx="43">
                  <c:v>0.247</c:v>
                </c:pt>
                <c:pt idx="44">
                  <c:v>0.247</c:v>
                </c:pt>
                <c:pt idx="45">
                  <c:v>0.247</c:v>
                </c:pt>
                <c:pt idx="46">
                  <c:v>0.247</c:v>
                </c:pt>
                <c:pt idx="47">
                  <c:v>0.247</c:v>
                </c:pt>
                <c:pt idx="48">
                  <c:v>0.247</c:v>
                </c:pt>
                <c:pt idx="49">
                  <c:v>0.247</c:v>
                </c:pt>
                <c:pt idx="50">
                  <c:v>0.247</c:v>
                </c:pt>
                <c:pt idx="51">
                  <c:v>0.247</c:v>
                </c:pt>
                <c:pt idx="52">
                  <c:v>0.247</c:v>
                </c:pt>
                <c:pt idx="53">
                  <c:v>0.247</c:v>
                </c:pt>
              </c:numCache>
            </c:numRef>
          </c:xVal>
          <c:yVal>
            <c:numRef>
              <c:f>'Youth 2'!$D$374:$D$427</c:f>
              <c:numCache>
                <c:formatCode>0</c:formatCode>
                <c:ptCount val="5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9-13B3-4EA9-A189-667EE9643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4140648"/>
        <c:axId val="674149832"/>
      </c:scatterChart>
      <c:valAx>
        <c:axId val="674140648"/>
        <c:scaling>
          <c:orientation val="minMax"/>
        </c:scaling>
        <c:delete val="0"/>
        <c:axPos val="b"/>
        <c:numFmt formatCode="0%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74149832"/>
        <c:crosses val="autoZero"/>
        <c:crossBetween val="midCat"/>
      </c:valAx>
      <c:valAx>
        <c:axId val="674149832"/>
        <c:scaling>
          <c:orientation val="minMax"/>
          <c:max val="56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6741406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3818897637795"/>
          <c:y val="2.0641417647244822E-2"/>
          <c:w val="0.79645844269466315"/>
          <c:h val="0.93582720665915475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1C4489"/>
              </a:solidFill>
              <a:ln w="9525">
                <a:noFill/>
              </a:ln>
              <a:effectLst/>
            </c:spPr>
          </c:marker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2'!$C$434:$C$486</c:f>
              <c:numCache>
                <c:formatCode>0.0%</c:formatCode>
                <c:ptCount val="53"/>
                <c:pt idx="0">
                  <c:v>0.62663185378590081</c:v>
                </c:pt>
                <c:pt idx="1">
                  <c:v>0.5334429824561403</c:v>
                </c:pt>
                <c:pt idx="2">
                  <c:v>0.52380952380952384</c:v>
                </c:pt>
                <c:pt idx="3">
                  <c:v>0.37625178826895567</c:v>
                </c:pt>
                <c:pt idx="4">
                  <c:v>0.37124289195775795</c:v>
                </c:pt>
                <c:pt idx="5">
                  <c:v>0.33468164794007493</c:v>
                </c:pt>
                <c:pt idx="6">
                  <c:v>0.33380624239967571</c:v>
                </c:pt>
                <c:pt idx="7">
                  <c:v>0.32659649122807016</c:v>
                </c:pt>
                <c:pt idx="8">
                  <c:v>0.30574129582660825</c:v>
                </c:pt>
                <c:pt idx="9">
                  <c:v>0.30217669654289375</c:v>
                </c:pt>
                <c:pt idx="10">
                  <c:v>0.28739002932551322</c:v>
                </c:pt>
                <c:pt idx="11">
                  <c:v>0.27397260273972601</c:v>
                </c:pt>
                <c:pt idx="12">
                  <c:v>0.26755852842809363</c:v>
                </c:pt>
                <c:pt idx="13">
                  <c:v>0.25608856088560883</c:v>
                </c:pt>
                <c:pt idx="14">
                  <c:v>0.24568807339449542</c:v>
                </c:pt>
                <c:pt idx="15">
                  <c:v>0.2184950135992747</c:v>
                </c:pt>
                <c:pt idx="16">
                  <c:v>0.21765685730149917</c:v>
                </c:pt>
                <c:pt idx="17">
                  <c:v>0.21673003802281368</c:v>
                </c:pt>
                <c:pt idx="18">
                  <c:v>0.21500128435653737</c:v>
                </c:pt>
                <c:pt idx="19">
                  <c:v>0.20534629404617255</c:v>
                </c:pt>
                <c:pt idx="20">
                  <c:v>0.20340866987773248</c:v>
                </c:pt>
                <c:pt idx="21">
                  <c:v>0.2</c:v>
                </c:pt>
                <c:pt idx="22">
                  <c:v>0.19988479262672812</c:v>
                </c:pt>
                <c:pt idx="23">
                  <c:v>0.19938047748564522</c:v>
                </c:pt>
                <c:pt idx="24">
                  <c:v>0.19858611825192801</c:v>
                </c:pt>
                <c:pt idx="25">
                  <c:v>0.19801629472192703</c:v>
                </c:pt>
                <c:pt idx="26">
                  <c:v>0.18873826903023982</c:v>
                </c:pt>
                <c:pt idx="27">
                  <c:v>0.18666666666666668</c:v>
                </c:pt>
                <c:pt idx="28">
                  <c:v>0.1864406779661017</c:v>
                </c:pt>
                <c:pt idx="29">
                  <c:v>0.1815803244374673</c:v>
                </c:pt>
                <c:pt idx="30">
                  <c:v>0.18102257024412713</c:v>
                </c:pt>
                <c:pt idx="31">
                  <c:v>0.1702127659574468</c:v>
                </c:pt>
                <c:pt idx="32">
                  <c:v>0.16792958731639077</c:v>
                </c:pt>
                <c:pt idx="33">
                  <c:v>0.16356877323420074</c:v>
                </c:pt>
                <c:pt idx="34">
                  <c:v>0.16221765913757699</c:v>
                </c:pt>
                <c:pt idx="35">
                  <c:v>0.15699873896595207</c:v>
                </c:pt>
                <c:pt idx="36">
                  <c:v>0.15615615615615616</c:v>
                </c:pt>
                <c:pt idx="37">
                  <c:v>0.14273719563392107</c:v>
                </c:pt>
                <c:pt idx="38">
                  <c:v>0.13941967445152159</c:v>
                </c:pt>
                <c:pt idx="39">
                  <c:v>0.13847334100498657</c:v>
                </c:pt>
                <c:pt idx="40">
                  <c:v>0.13762575452716297</c:v>
                </c:pt>
                <c:pt idx="41">
                  <c:v>0.13492063492063491</c:v>
                </c:pt>
                <c:pt idx="42">
                  <c:v>0.11428571428571428</c:v>
                </c:pt>
                <c:pt idx="43">
                  <c:v>0.10323501427212178</c:v>
                </c:pt>
                <c:pt idx="44">
                  <c:v>9.5735607675906179E-2</c:v>
                </c:pt>
                <c:pt idx="45">
                  <c:v>8.8235294117647065E-2</c:v>
                </c:pt>
                <c:pt idx="46">
                  <c:v>6.6225165562913912E-2</c:v>
                </c:pt>
                <c:pt idx="47">
                  <c:v>5.5074744295830057E-2</c:v>
                </c:pt>
                <c:pt idx="48">
                  <c:v>5.2292263610315186E-2</c:v>
                </c:pt>
                <c:pt idx="49">
                  <c:v>4.5454545454545456E-2</c:v>
                </c:pt>
                <c:pt idx="50">
                  <c:v>3.7410071942446041E-2</c:v>
                </c:pt>
                <c:pt idx="51">
                  <c:v>3.1545741324921134E-2</c:v>
                </c:pt>
                <c:pt idx="52">
                  <c:v>1.4705882352941176E-2</c:v>
                </c:pt>
              </c:numCache>
            </c:numRef>
          </c:xVal>
          <c:yVal>
            <c:numRef>
              <c:f>'Youth 2'!$D$434:$D$486</c:f>
              <c:numCache>
                <c:formatCode>0</c:formatCode>
                <c:ptCount val="53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7ED-42CC-8D81-C07733C6212B}"/>
            </c:ext>
          </c:extLst>
        </c:ser>
        <c:ser>
          <c:idx val="1"/>
          <c:order val="1"/>
          <c:tx>
            <c:strRef>
              <c:f>'Youth 2'!$E$373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5636DF8C-F2F2-4959-A82B-4BAD0C38398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E7ED-42CC-8D81-C07733C6212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5981DAA-8C58-4B4C-85DB-A8AEE7C71E1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E7ED-42CC-8D81-C07733C6212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2D02D45-92EF-433D-B46B-5929BE09330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E7ED-42CC-8D81-C07733C6212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D66EBAB-C5E1-4D19-9CA5-A0ED6B22E27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E7ED-42CC-8D81-C07733C6212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4BA4C72-97EF-4BB1-9FB4-F912D7C83D6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E7ED-42CC-8D81-C07733C6212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830795A7-D8A3-4412-B3DE-9870D62CA06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E7ED-42CC-8D81-C07733C6212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AD4F04EA-4F6F-4DE0-949F-3714AE31738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E7ED-42CC-8D81-C07733C6212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53068931-A3DA-42E0-AC56-FF4F4A01A07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E7ED-42CC-8D81-C07733C6212B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83DE85A1-0A1B-49A3-9A66-F5295AA0D20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E7ED-42CC-8D81-C07733C6212B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07E5AA50-34D7-4AE1-8BB9-0A75F1643A3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E7ED-42CC-8D81-C07733C6212B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5ACD0BB5-0118-424E-9717-52C0B6770C9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E7ED-42CC-8D81-C07733C6212B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EA659650-EB2D-4004-801B-3D42B286A4B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E7ED-42CC-8D81-C07733C6212B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7C4212DC-D47C-4AB6-9BBF-36006260350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E7ED-42CC-8D81-C07733C6212B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446E9224-186C-4240-8F6F-5233D989564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E7ED-42CC-8D81-C07733C6212B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AA2900BF-E279-4D78-86A8-4862DD36FC0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E7ED-42CC-8D81-C07733C6212B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7076DE1A-F872-417E-8E78-08B6B5830B6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E7ED-42CC-8D81-C07733C6212B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F0441CA3-00F0-452D-8DB4-BB17B194893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E7ED-42CC-8D81-C07733C6212B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59CC9779-2FC8-4620-9415-1A6556B173E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E7ED-42CC-8D81-C07733C6212B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6C2CD6B4-AE31-4850-BC3D-4EDF2DFDB40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E7ED-42CC-8D81-C07733C6212B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F4839D84-4ED0-4206-9E33-FA91FB0CB58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E7ED-42CC-8D81-C07733C6212B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B9F89CA6-7F40-43B8-B469-12341FDF23A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E7ED-42CC-8D81-C07733C6212B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9BE033E5-C8D6-4702-A301-681628257B5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E7ED-42CC-8D81-C07733C6212B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8F794F77-4809-40DC-9FB2-34EBA6AED32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E7ED-42CC-8D81-C07733C6212B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271C660B-B788-4839-9264-47482B6B1A4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E7ED-42CC-8D81-C07733C6212B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8E447070-6EEF-4E9F-99E5-1CCF7F3DC1E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E7ED-42CC-8D81-C07733C6212B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5963C6C7-2481-4905-BC5A-8795E2C2EDF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E7ED-42CC-8D81-C07733C6212B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EE8E4E3B-A090-4720-86F8-7ECB2ACF2ED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E7ED-42CC-8D81-C07733C6212B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BFFC9D0D-DC90-4FC5-AEB1-CB4155A1697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E7ED-42CC-8D81-C07733C6212B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43D1784F-64B2-4D66-9F7E-84F70A06421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E7ED-42CC-8D81-C07733C6212B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D186C822-5DD3-4139-B331-706D9551CF2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E7ED-42CC-8D81-C07733C6212B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181F5A62-520C-41E4-BFCE-D5E6CF4C027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E7ED-42CC-8D81-C07733C6212B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27386A51-975A-419C-B1EC-E2019B06C63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E7ED-42CC-8D81-C07733C6212B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ED1E38C9-F3A6-4664-A8F1-C1B4BFCE0B0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E7ED-42CC-8D81-C07733C6212B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58D46733-2FA4-4430-8B8B-7B2549A437C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E7ED-42CC-8D81-C07733C6212B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6A31E89C-D7DC-4086-88D6-64B4B8E7F4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E7ED-42CC-8D81-C07733C6212B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98BEA814-81E8-4C13-B027-5FAFAA29948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E7ED-42CC-8D81-C07733C6212B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E1271783-353C-4C37-8E24-15098D8EB9C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E7ED-42CC-8D81-C07733C6212B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8473977F-FF0D-4AF8-8B50-459C60F59D7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E7ED-42CC-8D81-C07733C6212B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94644AE9-58CF-4793-8F40-1CFD5A2B18B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E7ED-42CC-8D81-C07733C6212B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A93FDE50-B65B-41C8-89E9-41B30EAC404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E7ED-42CC-8D81-C07733C6212B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71395C6C-8E62-4554-8349-74C3899801C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E7ED-42CC-8D81-C07733C6212B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18ED35A9-9E15-489F-B38E-39F71DA42A1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E7ED-42CC-8D81-C07733C6212B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C2F98165-E37C-4C29-A444-B685546A19A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E7ED-42CC-8D81-C07733C6212B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4A95C299-13C3-4B3E-B86C-9D0D20A2BAD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E7ED-42CC-8D81-C07733C6212B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0EC11F1C-A2A8-4E42-98D7-0E1617DA897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E7ED-42CC-8D81-C07733C6212B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C8EC7F7D-0649-40E3-8DE3-24429F87CF1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1-E7ED-42CC-8D81-C07733C6212B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3AE1E64B-6C03-42DA-AB21-F15835411E8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E7ED-42CC-8D81-C07733C6212B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BA589C5E-AB63-48C0-A380-38ED1B943C6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3-E7ED-42CC-8D81-C07733C6212B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fld id="{974B2CCB-6406-4007-8FF5-230E067D470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4-E7ED-42CC-8D81-C07733C6212B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fld id="{F6AC8051-4453-46DE-8743-2070C62502E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5-E7ED-42CC-8D81-C07733C6212B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fld id="{CF3AC35D-51B3-4ECF-9D0B-2AE057939F1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6-E7ED-42CC-8D81-C07733C6212B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0F304F57-3DE5-4FC3-A1B1-9A8C038AAD4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7-E7ED-42CC-8D81-C07733C6212B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fld id="{13239E91-A519-4FDD-BD36-675FCF704DF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8-E7ED-42CC-8D81-C07733C621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'Youth 2'!$E$434:$E$486</c:f>
              <c:numCache>
                <c:formatCode>General</c:formatCode>
                <c:ptCount val="5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</c:numCache>
            </c:numRef>
          </c:xVal>
          <c:yVal>
            <c:numRef>
              <c:f>'Youth 2'!$D$434:$D$486</c:f>
              <c:numCache>
                <c:formatCode>0</c:formatCode>
                <c:ptCount val="53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2'!$B$434:$B$486</c15:f>
                <c15:dlblRangeCache>
                  <c:ptCount val="53"/>
                  <c:pt idx="0">
                    <c:v>DE</c:v>
                  </c:pt>
                  <c:pt idx="1">
                    <c:v>UT</c:v>
                  </c:pt>
                  <c:pt idx="2">
                    <c:v>GU</c:v>
                  </c:pt>
                  <c:pt idx="3">
                    <c:v>AK</c:v>
                  </c:pt>
                  <c:pt idx="4">
                    <c:v>IA</c:v>
                  </c:pt>
                  <c:pt idx="5">
                    <c:v>MI</c:v>
                  </c:pt>
                  <c:pt idx="6">
                    <c:v>IN</c:v>
                  </c:pt>
                  <c:pt idx="7">
                    <c:v>NY</c:v>
                  </c:pt>
                  <c:pt idx="8">
                    <c:v>OH</c:v>
                  </c:pt>
                  <c:pt idx="9">
                    <c:v>MN</c:v>
                  </c:pt>
                  <c:pt idx="10">
                    <c:v>NH</c:v>
                  </c:pt>
                  <c:pt idx="11">
                    <c:v>RI</c:v>
                  </c:pt>
                  <c:pt idx="12">
                    <c:v>WY</c:v>
                  </c:pt>
                  <c:pt idx="13">
                    <c:v>CT</c:v>
                  </c:pt>
                  <c:pt idx="14">
                    <c:v>PA</c:v>
                  </c:pt>
                  <c:pt idx="15">
                    <c:v>AR</c:v>
                  </c:pt>
                  <c:pt idx="16">
                    <c:v>NC</c:v>
                  </c:pt>
                  <c:pt idx="17">
                    <c:v>ND</c:v>
                  </c:pt>
                  <c:pt idx="18">
                    <c:v>GA</c:v>
                  </c:pt>
                  <c:pt idx="19">
                    <c:v>NM</c:v>
                  </c:pt>
                  <c:pt idx="20">
                    <c:v>MO</c:v>
                  </c:pt>
                  <c:pt idx="21">
                    <c:v>MT</c:v>
                  </c:pt>
                  <c:pt idx="22">
                    <c:v>MA</c:v>
                  </c:pt>
                  <c:pt idx="23">
                    <c:v>FL</c:v>
                  </c:pt>
                  <c:pt idx="24">
                    <c:v>KY</c:v>
                  </c:pt>
                  <c:pt idx="25">
                    <c:v>NJ</c:v>
                  </c:pt>
                  <c:pt idx="26">
                    <c:v>KS</c:v>
                  </c:pt>
                  <c:pt idx="27">
                    <c:v>NE</c:v>
                  </c:pt>
                  <c:pt idx="28">
                    <c:v>VI</c:v>
                  </c:pt>
                  <c:pt idx="29">
                    <c:v>WA</c:v>
                  </c:pt>
                  <c:pt idx="30">
                    <c:v>VA</c:v>
                  </c:pt>
                  <c:pt idx="31">
                    <c:v>DC</c:v>
                  </c:pt>
                  <c:pt idx="32">
                    <c:v>CA</c:v>
                  </c:pt>
                  <c:pt idx="33">
                    <c:v>MD</c:v>
                  </c:pt>
                  <c:pt idx="34">
                    <c:v>WV</c:v>
                  </c:pt>
                  <c:pt idx="35">
                    <c:v>IL</c:v>
                  </c:pt>
                  <c:pt idx="36">
                    <c:v>HI</c:v>
                  </c:pt>
                  <c:pt idx="37">
                    <c:v>WI</c:v>
                  </c:pt>
                  <c:pt idx="38">
                    <c:v>NV</c:v>
                  </c:pt>
                  <c:pt idx="39">
                    <c:v>CO</c:v>
                  </c:pt>
                  <c:pt idx="40">
                    <c:v>OR</c:v>
                  </c:pt>
                  <c:pt idx="41">
                    <c:v>LA</c:v>
                  </c:pt>
                  <c:pt idx="42">
                    <c:v>ME</c:v>
                  </c:pt>
                  <c:pt idx="43">
                    <c:v>AZ</c:v>
                  </c:pt>
                  <c:pt idx="44">
                    <c:v>TN</c:v>
                  </c:pt>
                  <c:pt idx="45">
                    <c:v>SD</c:v>
                  </c:pt>
                  <c:pt idx="46">
                    <c:v>VT</c:v>
                  </c:pt>
                  <c:pt idx="47">
                    <c:v>OK</c:v>
                  </c:pt>
                  <c:pt idx="48">
                    <c:v>TX</c:v>
                  </c:pt>
                  <c:pt idx="49">
                    <c:v>SC</c:v>
                  </c:pt>
                  <c:pt idx="50">
                    <c:v>MS</c:v>
                  </c:pt>
                  <c:pt idx="51">
                    <c:v>AL</c:v>
                  </c:pt>
                  <c:pt idx="52">
                    <c:v>ID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1-E7ED-42CC-8D81-C07733C6212B}"/>
            </c:ext>
          </c:extLst>
        </c:ser>
        <c:ser>
          <c:idx val="2"/>
          <c:order val="2"/>
          <c:tx>
            <c:strRef>
              <c:f>'Youth 2'!$F$373</c:f>
              <c:strCache>
                <c:ptCount val="1"/>
                <c:pt idx="0">
                  <c:v>US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52"/>
              <c:layout>
                <c:manualLayout>
                  <c:x val="-0.10444896225692583"/>
                  <c:y val="-2.03150591133682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ED-42CC-8D81-C07733C621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2'!$F$434:$F$486</c:f>
              <c:numCache>
                <c:formatCode>0.0%</c:formatCode>
                <c:ptCount val="53"/>
                <c:pt idx="0">
                  <c:v>0.20300000000000001</c:v>
                </c:pt>
                <c:pt idx="1">
                  <c:v>0.20300000000000001</c:v>
                </c:pt>
                <c:pt idx="2">
                  <c:v>0.20300000000000001</c:v>
                </c:pt>
                <c:pt idx="3">
                  <c:v>0.20300000000000001</c:v>
                </c:pt>
                <c:pt idx="4">
                  <c:v>0.20300000000000001</c:v>
                </c:pt>
                <c:pt idx="5">
                  <c:v>0.20300000000000001</c:v>
                </c:pt>
                <c:pt idx="6">
                  <c:v>0.20300000000000001</c:v>
                </c:pt>
                <c:pt idx="7">
                  <c:v>0.20300000000000001</c:v>
                </c:pt>
                <c:pt idx="8">
                  <c:v>0.20300000000000001</c:v>
                </c:pt>
                <c:pt idx="9">
                  <c:v>0.20300000000000001</c:v>
                </c:pt>
                <c:pt idx="10">
                  <c:v>0.20300000000000001</c:v>
                </c:pt>
                <c:pt idx="11">
                  <c:v>0.20300000000000001</c:v>
                </c:pt>
                <c:pt idx="12">
                  <c:v>0.20300000000000001</c:v>
                </c:pt>
                <c:pt idx="13">
                  <c:v>0.20300000000000001</c:v>
                </c:pt>
                <c:pt idx="14">
                  <c:v>0.20300000000000001</c:v>
                </c:pt>
                <c:pt idx="15">
                  <c:v>0.20300000000000001</c:v>
                </c:pt>
                <c:pt idx="16">
                  <c:v>0.20300000000000001</c:v>
                </c:pt>
                <c:pt idx="17">
                  <c:v>0.20300000000000001</c:v>
                </c:pt>
                <c:pt idx="18">
                  <c:v>0.20300000000000001</c:v>
                </c:pt>
                <c:pt idx="19">
                  <c:v>0.20300000000000001</c:v>
                </c:pt>
                <c:pt idx="20">
                  <c:v>0.20300000000000001</c:v>
                </c:pt>
                <c:pt idx="21">
                  <c:v>0.20300000000000001</c:v>
                </c:pt>
                <c:pt idx="22">
                  <c:v>0.20300000000000001</c:v>
                </c:pt>
                <c:pt idx="23">
                  <c:v>0.20300000000000001</c:v>
                </c:pt>
                <c:pt idx="24">
                  <c:v>0.20300000000000001</c:v>
                </c:pt>
                <c:pt idx="25">
                  <c:v>0.20300000000000001</c:v>
                </c:pt>
                <c:pt idx="26">
                  <c:v>0.20300000000000001</c:v>
                </c:pt>
                <c:pt idx="27">
                  <c:v>0.20300000000000001</c:v>
                </c:pt>
                <c:pt idx="28">
                  <c:v>0.20300000000000001</c:v>
                </c:pt>
                <c:pt idx="29">
                  <c:v>0.20300000000000001</c:v>
                </c:pt>
                <c:pt idx="30">
                  <c:v>0.20300000000000001</c:v>
                </c:pt>
                <c:pt idx="31">
                  <c:v>0.20300000000000001</c:v>
                </c:pt>
                <c:pt idx="32">
                  <c:v>0.20300000000000001</c:v>
                </c:pt>
                <c:pt idx="33">
                  <c:v>0.20300000000000001</c:v>
                </c:pt>
                <c:pt idx="34">
                  <c:v>0.20300000000000001</c:v>
                </c:pt>
                <c:pt idx="35">
                  <c:v>0.20300000000000001</c:v>
                </c:pt>
                <c:pt idx="36">
                  <c:v>0.20300000000000001</c:v>
                </c:pt>
                <c:pt idx="37">
                  <c:v>0.20300000000000001</c:v>
                </c:pt>
                <c:pt idx="38">
                  <c:v>0.20300000000000001</c:v>
                </c:pt>
                <c:pt idx="39">
                  <c:v>0.20300000000000001</c:v>
                </c:pt>
                <c:pt idx="40">
                  <c:v>0.20300000000000001</c:v>
                </c:pt>
                <c:pt idx="41">
                  <c:v>0.20300000000000001</c:v>
                </c:pt>
                <c:pt idx="42">
                  <c:v>0.20300000000000001</c:v>
                </c:pt>
                <c:pt idx="43">
                  <c:v>0.20300000000000001</c:v>
                </c:pt>
                <c:pt idx="44">
                  <c:v>0.20300000000000001</c:v>
                </c:pt>
                <c:pt idx="45">
                  <c:v>0.20300000000000001</c:v>
                </c:pt>
                <c:pt idx="46">
                  <c:v>0.20300000000000001</c:v>
                </c:pt>
                <c:pt idx="47">
                  <c:v>0.20300000000000001</c:v>
                </c:pt>
                <c:pt idx="48">
                  <c:v>0.20300000000000001</c:v>
                </c:pt>
                <c:pt idx="49">
                  <c:v>0.20300000000000001</c:v>
                </c:pt>
                <c:pt idx="50">
                  <c:v>0.20300000000000001</c:v>
                </c:pt>
                <c:pt idx="51">
                  <c:v>0.20300000000000001</c:v>
                </c:pt>
                <c:pt idx="52">
                  <c:v>0.20300000000000001</c:v>
                </c:pt>
              </c:numCache>
            </c:numRef>
          </c:xVal>
          <c:yVal>
            <c:numRef>
              <c:f>'Youth 2'!$D$434:$D$486</c:f>
              <c:numCache>
                <c:formatCode>0</c:formatCode>
                <c:ptCount val="53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7ED-42CC-8D81-C07733C621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4140648"/>
        <c:axId val="674149832"/>
      </c:scatterChart>
      <c:valAx>
        <c:axId val="674140648"/>
        <c:scaling>
          <c:orientation val="minMax"/>
          <c:max val="0.8"/>
        </c:scaling>
        <c:delete val="0"/>
        <c:axPos val="b"/>
        <c:numFmt formatCode="0%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74149832"/>
        <c:crosses val="autoZero"/>
        <c:crossBetween val="midCat"/>
      </c:valAx>
      <c:valAx>
        <c:axId val="674149832"/>
        <c:scaling>
          <c:orientation val="minMax"/>
          <c:max val="56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6741406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768097862272753E-2"/>
          <c:y val="2.0641417647244822E-2"/>
          <c:w val="0.85172583361498866"/>
          <c:h val="0.93582720665915475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4BF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2'!$C$493:$C$546</c:f>
              <c:numCache>
                <c:formatCode>0%</c:formatCode>
                <c:ptCount val="54"/>
                <c:pt idx="0">
                  <c:v>0.93823529411764706</c:v>
                </c:pt>
                <c:pt idx="1">
                  <c:v>0.9244249726177437</c:v>
                </c:pt>
                <c:pt idx="2">
                  <c:v>0.92076069730586374</c:v>
                </c:pt>
                <c:pt idx="3">
                  <c:v>0.91856677524429964</c:v>
                </c:pt>
                <c:pt idx="4">
                  <c:v>0.91467576791808869</c:v>
                </c:pt>
                <c:pt idx="5">
                  <c:v>0.91433566433566438</c:v>
                </c:pt>
                <c:pt idx="6">
                  <c:v>0.89663760896637612</c:v>
                </c:pt>
                <c:pt idx="7">
                  <c:v>0.86909090909090914</c:v>
                </c:pt>
                <c:pt idx="8">
                  <c:v>0.86870845204178537</c:v>
                </c:pt>
                <c:pt idx="9">
                  <c:v>0.84645286686103016</c:v>
                </c:pt>
                <c:pt idx="10">
                  <c:v>0.83960396039603957</c:v>
                </c:pt>
                <c:pt idx="11">
                  <c:v>0.83848550203690386</c:v>
                </c:pt>
                <c:pt idx="12">
                  <c:v>0.83467741935483875</c:v>
                </c:pt>
                <c:pt idx="13">
                  <c:v>0.83333333333333337</c:v>
                </c:pt>
                <c:pt idx="14">
                  <c:v>0.82420924574209242</c:v>
                </c:pt>
                <c:pt idx="15">
                  <c:v>0.81208053691275173</c:v>
                </c:pt>
                <c:pt idx="16">
                  <c:v>0.8051549145299145</c:v>
                </c:pt>
                <c:pt idx="17">
                  <c:v>0.8035714285714286</c:v>
                </c:pt>
                <c:pt idx="18">
                  <c:v>0.80263157894736847</c:v>
                </c:pt>
                <c:pt idx="19">
                  <c:v>0.80136925402329506</c:v>
                </c:pt>
                <c:pt idx="20">
                  <c:v>0.7992673067205659</c:v>
                </c:pt>
                <c:pt idx="21">
                  <c:v>0.79335793357933582</c:v>
                </c:pt>
                <c:pt idx="22">
                  <c:v>0.79137153895685775</c:v>
                </c:pt>
                <c:pt idx="23">
                  <c:v>0.78246753246753242</c:v>
                </c:pt>
                <c:pt idx="24">
                  <c:v>0.77537796976241902</c:v>
                </c:pt>
                <c:pt idx="25">
                  <c:v>0.77506631299734752</c:v>
                </c:pt>
                <c:pt idx="26">
                  <c:v>0.77480916030534353</c:v>
                </c:pt>
                <c:pt idx="27">
                  <c:v>0.77282288599074467</c:v>
                </c:pt>
                <c:pt idx="28">
                  <c:v>0.76190476190476186</c:v>
                </c:pt>
                <c:pt idx="29">
                  <c:v>0.76128143300034445</c:v>
                </c:pt>
                <c:pt idx="30">
                  <c:v>0.75699965433805738</c:v>
                </c:pt>
                <c:pt idx="31">
                  <c:v>0.75221700573813255</c:v>
                </c:pt>
                <c:pt idx="32">
                  <c:v>0.74082073434125273</c:v>
                </c:pt>
                <c:pt idx="33">
                  <c:v>0.72985781990521326</c:v>
                </c:pt>
                <c:pt idx="34">
                  <c:v>0.72192513368983957</c:v>
                </c:pt>
                <c:pt idx="35">
                  <c:v>0.71931368235811699</c:v>
                </c:pt>
                <c:pt idx="36">
                  <c:v>0.71727934647487124</c:v>
                </c:pt>
                <c:pt idx="37">
                  <c:v>0.71674707098552726</c:v>
                </c:pt>
                <c:pt idx="38">
                  <c:v>0.71037811745776347</c:v>
                </c:pt>
                <c:pt idx="39">
                  <c:v>0.70787354607813902</c:v>
                </c:pt>
                <c:pt idx="40">
                  <c:v>0.70506108202443285</c:v>
                </c:pt>
                <c:pt idx="41">
                  <c:v>0.68849504355662361</c:v>
                </c:pt>
                <c:pt idx="42">
                  <c:v>0.67559523809523814</c:v>
                </c:pt>
                <c:pt idx="43">
                  <c:v>0.67278632961446128</c:v>
                </c:pt>
                <c:pt idx="44">
                  <c:v>0.65945082086299578</c:v>
                </c:pt>
                <c:pt idx="45">
                  <c:v>0.64831917251570004</c:v>
                </c:pt>
                <c:pt idx="46">
                  <c:v>0.62432432432432428</c:v>
                </c:pt>
                <c:pt idx="47">
                  <c:v>0.61484027496967242</c:v>
                </c:pt>
                <c:pt idx="48">
                  <c:v>0.560882800608828</c:v>
                </c:pt>
                <c:pt idx="49">
                  <c:v>0.55092668525504351</c:v>
                </c:pt>
                <c:pt idx="50">
                  <c:v>0.54767886400873844</c:v>
                </c:pt>
                <c:pt idx="51">
                  <c:v>0.34240362811791381</c:v>
                </c:pt>
                <c:pt idx="52">
                  <c:v>0.23809523809523808</c:v>
                </c:pt>
                <c:pt idx="53">
                  <c:v>0.11705392371766769</c:v>
                </c:pt>
              </c:numCache>
            </c:numRef>
          </c:xVal>
          <c:yVal>
            <c:numRef>
              <c:f>'Youth 2'!$D$493:$D$546</c:f>
              <c:numCache>
                <c:formatCode>0</c:formatCode>
                <c:ptCount val="5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405-4219-922C-1103B60AED2D}"/>
            </c:ext>
          </c:extLst>
        </c:ser>
        <c:ser>
          <c:idx val="1"/>
          <c:order val="1"/>
          <c:tx>
            <c:strRef>
              <c:f>'Youth 2'!$E$373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B1F8E7A6-CE01-4FBB-91FE-42114DB5E12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1405-4219-922C-1103B60AED2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861321-5B1F-4345-BE30-AF9FAF1B4CA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1405-4219-922C-1103B60AED2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DD83CEC-E50E-44C3-AC3E-9934DE58AB2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1405-4219-922C-1103B60AED2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67E8E86-BE0A-4269-A165-D395BCED44E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1405-4219-922C-1103B60AED2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20F9C30-2E0D-4701-9525-88B9E8F8B9D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1405-4219-922C-1103B60AED2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65269D73-AF0A-4887-B195-BE063ACB04D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1405-4219-922C-1103B60AED2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4B568E10-EDF4-4150-9217-9569BE2D59F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1405-4219-922C-1103B60AED2D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5FCAF6EE-342C-44EF-BCA5-9897F5801CC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1405-4219-922C-1103B60AED2D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3B347C70-65DB-44EF-8554-6AE0B387EE2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1405-4219-922C-1103B60AED2D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EF79A5B7-CF70-4AAA-8DA0-76ACFFD484B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1405-4219-922C-1103B60AED2D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B37F87BD-9911-42D8-9FF2-EA1159D860B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1405-4219-922C-1103B60AED2D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49E96340-4B8C-448B-A735-8185EA0BF36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1405-4219-922C-1103B60AED2D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3826A902-6736-4139-A624-996B07FCE64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1405-4219-922C-1103B60AED2D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911FD942-BC5E-44A6-AA7E-4AFC5BD1C1E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1405-4219-922C-1103B60AED2D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76F075B7-7D66-41A7-ADBD-CE1AD3A05E0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1405-4219-922C-1103B60AED2D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B41790D3-371D-449D-A8CE-4030557F0E9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1405-4219-922C-1103B60AED2D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163AE31F-2CC3-412C-89CE-7A2BBC912D8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1405-4219-922C-1103B60AED2D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A55D5C23-E871-40B8-95E6-4BD9F7A26FB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1405-4219-922C-1103B60AED2D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00C0E15A-1998-4D98-A4A9-CA0DB9B6AA4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1405-4219-922C-1103B60AED2D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71D6E177-3787-4AF9-B5DD-991703A4BAC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1405-4219-922C-1103B60AED2D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BE1899DA-BE66-4D50-A6E1-EA6C8259BCD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1405-4219-922C-1103B60AED2D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37CFFD4E-2CFE-4421-B173-09F45C2199F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1405-4219-922C-1103B60AED2D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B89564F2-F6FB-4659-B119-8A8113344FE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1405-4219-922C-1103B60AED2D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F555C287-E411-4E06-87A8-92DACFFAA9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1405-4219-922C-1103B60AED2D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D2577A51-F3F1-4760-A331-E3DDF6A45B9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1405-4219-922C-1103B60AED2D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632811FB-4071-40DC-89E1-F9C601181C4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1405-4219-922C-1103B60AED2D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B6A24E01-71B8-4C42-B2B3-A6EF5BE514D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1405-4219-922C-1103B60AED2D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9B770C68-4724-4C6D-AB96-D14CE7D8817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1405-4219-922C-1103B60AED2D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1672871B-7A56-4BD5-BD84-4648A1FCF69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1405-4219-922C-1103B60AED2D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63FD7FCE-4E39-4625-925A-EA5DD0B5952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1405-4219-922C-1103B60AED2D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C3146DC3-2AE6-4AA6-BA82-58739E08DCB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1405-4219-922C-1103B60AED2D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3BA83E7F-E8AC-4BC1-BD9F-1EDADD1CA86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1405-4219-922C-1103B60AED2D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516B909E-D73D-47C4-AFA7-7A439E8C415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1405-4219-922C-1103B60AED2D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8DCA085F-F59C-4D57-9DE5-007C22965EF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1405-4219-922C-1103B60AED2D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1866E332-D7BB-497B-BB69-A51D0D22D98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1405-4219-922C-1103B60AED2D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43124D71-7613-48CB-ABF7-756C290FE0F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1405-4219-922C-1103B60AED2D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E8DD2931-1978-402A-B171-334749EC7A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1405-4219-922C-1103B60AED2D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923FB8DB-D39A-4943-867B-9BD0CB42CC5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1405-4219-922C-1103B60AED2D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5512DDBC-A86B-4DD5-94AA-14BB1B296E9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1405-4219-922C-1103B60AED2D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87887C6F-0D22-4C07-A974-5D94A554411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1405-4219-922C-1103B60AED2D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9CD67835-AF61-4925-81F8-4ABBAF671E2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1405-4219-922C-1103B60AED2D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890313E2-E886-49CE-8025-10D842BDD70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1405-4219-922C-1103B60AED2D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1CDEAD90-EFB4-47C3-A263-3ED3825B1FD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1405-4219-922C-1103B60AED2D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2EE6E2F9-E6F5-4656-8262-C7F6149FE8C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1405-4219-922C-1103B60AED2D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8DE5C428-BB15-49EA-901F-0E00284C7A2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1405-4219-922C-1103B60AED2D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E9E2EE22-CFD1-4DB5-8F29-4C595EA892E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1405-4219-922C-1103B60AED2D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900BE625-C564-404F-9921-64691F1026D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1405-4219-922C-1103B60AED2D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E47F7BE3-1E11-482C-9A3C-491606C6768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1405-4219-922C-1103B60AED2D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fld id="{BFCC3094-861B-4D58-AC34-7FEDB4945CE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1-1405-4219-922C-1103B60AED2D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fld id="{6DBD8847-D3D5-4FAC-A723-116EAE93E14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1405-4219-922C-1103B60AED2D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fld id="{E5D248A3-3A8D-4F33-A06D-258A900AC44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3-1405-4219-922C-1103B60AED2D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947F8D70-22BF-4602-8488-4496909A39A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4-1405-4219-922C-1103B60AED2D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fld id="{1A7807E0-CBF1-43A5-B062-97C20FD5A92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5-1405-4219-922C-1103B60AED2D}"/>
                </c:ext>
              </c:extLst>
            </c:dLbl>
            <c:dLbl>
              <c:idx val="53"/>
              <c:tx>
                <c:rich>
                  <a:bodyPr/>
                  <a:lstStyle/>
                  <a:p>
                    <a:fld id="{4AAF25DB-80E4-4736-A5B1-CA65C0002A1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6-1405-4219-922C-1103B60AED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'Youth 2'!$E$493:$E$546</c:f>
              <c:numCache>
                <c:formatCode>General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</c:numCache>
            </c:numRef>
          </c:xVal>
          <c:yVal>
            <c:numRef>
              <c:f>'Youth 2'!$D$493:$D$546</c:f>
              <c:numCache>
                <c:formatCode>0</c:formatCode>
                <c:ptCount val="5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2'!$B$493:$B$546</c15:f>
                <c15:dlblRangeCache>
                  <c:ptCount val="54"/>
                  <c:pt idx="0">
                    <c:v>VT</c:v>
                  </c:pt>
                  <c:pt idx="1">
                    <c:v>AL</c:v>
                  </c:pt>
                  <c:pt idx="2">
                    <c:v>ME</c:v>
                  </c:pt>
                  <c:pt idx="3">
                    <c:v>SD</c:v>
                  </c:pt>
                  <c:pt idx="4">
                    <c:v>OK</c:v>
                  </c:pt>
                  <c:pt idx="5">
                    <c:v>MS</c:v>
                  </c:pt>
                  <c:pt idx="6">
                    <c:v>SC</c:v>
                  </c:pt>
                  <c:pt idx="7">
                    <c:v>ID</c:v>
                  </c:pt>
                  <c:pt idx="8">
                    <c:v>TN</c:v>
                  </c:pt>
                  <c:pt idx="9">
                    <c:v>WV</c:v>
                  </c:pt>
                  <c:pt idx="10">
                    <c:v>KS</c:v>
                  </c:pt>
                  <c:pt idx="11">
                    <c:v>AZ</c:v>
                  </c:pt>
                  <c:pt idx="12">
                    <c:v>WA</c:v>
                  </c:pt>
                  <c:pt idx="13">
                    <c:v>VI</c:v>
                  </c:pt>
                  <c:pt idx="14">
                    <c:v>NV</c:v>
                  </c:pt>
                  <c:pt idx="15">
                    <c:v>OR</c:v>
                  </c:pt>
                  <c:pt idx="16">
                    <c:v>IL</c:v>
                  </c:pt>
                  <c:pt idx="17">
                    <c:v>DC</c:v>
                  </c:pt>
                  <c:pt idx="18">
                    <c:v>HI</c:v>
                  </c:pt>
                  <c:pt idx="19">
                    <c:v>CA</c:v>
                  </c:pt>
                  <c:pt idx="20">
                    <c:v>TX</c:v>
                  </c:pt>
                  <c:pt idx="21">
                    <c:v>WY</c:v>
                  </c:pt>
                  <c:pt idx="22">
                    <c:v>LA</c:v>
                  </c:pt>
                  <c:pt idx="23">
                    <c:v>MT</c:v>
                  </c:pt>
                  <c:pt idx="24">
                    <c:v>RI</c:v>
                  </c:pt>
                  <c:pt idx="25">
                    <c:v>MD</c:v>
                  </c:pt>
                  <c:pt idx="26">
                    <c:v>NM</c:v>
                  </c:pt>
                  <c:pt idx="27">
                    <c:v>WI</c:v>
                  </c:pt>
                  <c:pt idx="28">
                    <c:v>FL</c:v>
                  </c:pt>
                  <c:pt idx="29">
                    <c:v>NJ</c:v>
                  </c:pt>
                  <c:pt idx="30">
                    <c:v>CO</c:v>
                  </c:pt>
                  <c:pt idx="31">
                    <c:v>MA</c:v>
                  </c:pt>
                  <c:pt idx="32">
                    <c:v>NE</c:v>
                  </c:pt>
                  <c:pt idx="33">
                    <c:v>ND</c:v>
                  </c:pt>
                  <c:pt idx="34">
                    <c:v>OH</c:v>
                  </c:pt>
                  <c:pt idx="35">
                    <c:v>KY</c:v>
                  </c:pt>
                  <c:pt idx="36">
                    <c:v>NC</c:v>
                  </c:pt>
                  <c:pt idx="37">
                    <c:v>CT</c:v>
                  </c:pt>
                  <c:pt idx="38">
                    <c:v>VA</c:v>
                  </c:pt>
                  <c:pt idx="39">
                    <c:v>PA</c:v>
                  </c:pt>
                  <c:pt idx="40">
                    <c:v>AR</c:v>
                  </c:pt>
                  <c:pt idx="41">
                    <c:v>MO</c:v>
                  </c:pt>
                  <c:pt idx="42">
                    <c:v>NH</c:v>
                  </c:pt>
                  <c:pt idx="43">
                    <c:v>GA</c:v>
                  </c:pt>
                  <c:pt idx="44">
                    <c:v>MI</c:v>
                  </c:pt>
                  <c:pt idx="45">
                    <c:v>MN</c:v>
                  </c:pt>
                  <c:pt idx="46">
                    <c:v>AK</c:v>
                  </c:pt>
                  <c:pt idx="47">
                    <c:v>IN</c:v>
                  </c:pt>
                  <c:pt idx="48">
                    <c:v>IA</c:v>
                  </c:pt>
                  <c:pt idx="49">
                    <c:v>PR</c:v>
                  </c:pt>
                  <c:pt idx="50">
                    <c:v>NY</c:v>
                  </c:pt>
                  <c:pt idx="51">
                    <c:v>DE</c:v>
                  </c:pt>
                  <c:pt idx="52">
                    <c:v>GU</c:v>
                  </c:pt>
                  <c:pt idx="53">
                    <c:v>UT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7-1405-4219-922C-1103B60AED2D}"/>
            </c:ext>
          </c:extLst>
        </c:ser>
        <c:ser>
          <c:idx val="2"/>
          <c:order val="2"/>
          <c:tx>
            <c:strRef>
              <c:f>'Youth 2'!$F$373</c:f>
              <c:strCache>
                <c:ptCount val="1"/>
                <c:pt idx="0">
                  <c:v>US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5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1405-4219-922C-1103B60AED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2'!$F$493:$F$546</c:f>
              <c:numCache>
                <c:formatCode>0.0%</c:formatCode>
                <c:ptCount val="54"/>
                <c:pt idx="0">
                  <c:v>0.73499999999999999</c:v>
                </c:pt>
                <c:pt idx="1">
                  <c:v>0.73499999999999999</c:v>
                </c:pt>
                <c:pt idx="2">
                  <c:v>0.73499999999999999</c:v>
                </c:pt>
                <c:pt idx="3">
                  <c:v>0.73499999999999999</c:v>
                </c:pt>
                <c:pt idx="4">
                  <c:v>0.73499999999999999</c:v>
                </c:pt>
                <c:pt idx="5">
                  <c:v>0.73499999999999999</c:v>
                </c:pt>
                <c:pt idx="6">
                  <c:v>0.73499999999999999</c:v>
                </c:pt>
                <c:pt idx="7">
                  <c:v>0.73499999999999999</c:v>
                </c:pt>
                <c:pt idx="8">
                  <c:v>0.73499999999999999</c:v>
                </c:pt>
                <c:pt idx="9">
                  <c:v>0.73499999999999999</c:v>
                </c:pt>
                <c:pt idx="10">
                  <c:v>0.73499999999999999</c:v>
                </c:pt>
                <c:pt idx="11">
                  <c:v>0.73499999999999999</c:v>
                </c:pt>
                <c:pt idx="12">
                  <c:v>0.73499999999999999</c:v>
                </c:pt>
                <c:pt idx="13">
                  <c:v>0.73499999999999999</c:v>
                </c:pt>
                <c:pt idx="14">
                  <c:v>0.73499999999999999</c:v>
                </c:pt>
                <c:pt idx="15">
                  <c:v>0.73499999999999999</c:v>
                </c:pt>
                <c:pt idx="16">
                  <c:v>0.73499999999999999</c:v>
                </c:pt>
                <c:pt idx="17">
                  <c:v>0.73499999999999999</c:v>
                </c:pt>
                <c:pt idx="18">
                  <c:v>0.73499999999999999</c:v>
                </c:pt>
                <c:pt idx="19">
                  <c:v>0.73499999999999999</c:v>
                </c:pt>
                <c:pt idx="20">
                  <c:v>0.73499999999999999</c:v>
                </c:pt>
                <c:pt idx="21">
                  <c:v>0.73499999999999999</c:v>
                </c:pt>
                <c:pt idx="22">
                  <c:v>0.73499999999999999</c:v>
                </c:pt>
                <c:pt idx="23">
                  <c:v>0.73499999999999999</c:v>
                </c:pt>
                <c:pt idx="24">
                  <c:v>0.73499999999999999</c:v>
                </c:pt>
                <c:pt idx="25">
                  <c:v>0.73499999999999999</c:v>
                </c:pt>
                <c:pt idx="26">
                  <c:v>0.73499999999999999</c:v>
                </c:pt>
                <c:pt idx="27">
                  <c:v>0.73499999999999999</c:v>
                </c:pt>
                <c:pt idx="28">
                  <c:v>0.73499999999999999</c:v>
                </c:pt>
                <c:pt idx="29">
                  <c:v>0.73499999999999999</c:v>
                </c:pt>
                <c:pt idx="30">
                  <c:v>0.73499999999999999</c:v>
                </c:pt>
                <c:pt idx="31">
                  <c:v>0.73499999999999999</c:v>
                </c:pt>
                <c:pt idx="32">
                  <c:v>0.73499999999999999</c:v>
                </c:pt>
                <c:pt idx="33">
                  <c:v>0.73499999999999999</c:v>
                </c:pt>
                <c:pt idx="34">
                  <c:v>0.73499999999999999</c:v>
                </c:pt>
                <c:pt idx="35">
                  <c:v>0.73499999999999999</c:v>
                </c:pt>
                <c:pt idx="36">
                  <c:v>0.73499999999999999</c:v>
                </c:pt>
                <c:pt idx="37">
                  <c:v>0.73499999999999999</c:v>
                </c:pt>
                <c:pt idx="38">
                  <c:v>0.73499999999999999</c:v>
                </c:pt>
                <c:pt idx="39">
                  <c:v>0.73499999999999999</c:v>
                </c:pt>
                <c:pt idx="40">
                  <c:v>0.73499999999999999</c:v>
                </c:pt>
                <c:pt idx="41">
                  <c:v>0.73499999999999999</c:v>
                </c:pt>
                <c:pt idx="42">
                  <c:v>0.73499999999999999</c:v>
                </c:pt>
                <c:pt idx="43">
                  <c:v>0.73499999999999999</c:v>
                </c:pt>
                <c:pt idx="44">
                  <c:v>0.73499999999999999</c:v>
                </c:pt>
                <c:pt idx="45">
                  <c:v>0.73499999999999999</c:v>
                </c:pt>
                <c:pt idx="46">
                  <c:v>0.73499999999999999</c:v>
                </c:pt>
                <c:pt idx="47">
                  <c:v>0.73499999999999999</c:v>
                </c:pt>
                <c:pt idx="48">
                  <c:v>0.73499999999999999</c:v>
                </c:pt>
                <c:pt idx="49">
                  <c:v>0.73499999999999999</c:v>
                </c:pt>
                <c:pt idx="50">
                  <c:v>0.73499999999999999</c:v>
                </c:pt>
                <c:pt idx="51">
                  <c:v>0.73499999999999999</c:v>
                </c:pt>
                <c:pt idx="52">
                  <c:v>0.73499999999999999</c:v>
                </c:pt>
                <c:pt idx="53">
                  <c:v>0.73499999999999999</c:v>
                </c:pt>
              </c:numCache>
            </c:numRef>
          </c:xVal>
          <c:yVal>
            <c:numRef>
              <c:f>'Youth 2'!$D$493:$D$546</c:f>
              <c:numCache>
                <c:formatCode>0</c:formatCode>
                <c:ptCount val="5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1405-4219-922C-1103B60AE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4140648"/>
        <c:axId val="674149832"/>
      </c:scatterChart>
      <c:valAx>
        <c:axId val="674140648"/>
        <c:scaling>
          <c:orientation val="minMax"/>
        </c:scaling>
        <c:delete val="0"/>
        <c:axPos val="b"/>
        <c:numFmt formatCode="0%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74149832"/>
        <c:crosses val="autoZero"/>
        <c:crossBetween val="midCat"/>
      </c:valAx>
      <c:valAx>
        <c:axId val="674149832"/>
        <c:scaling>
          <c:orientation val="minMax"/>
          <c:max val="56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6741406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7291043558651"/>
          <c:y val="2.0641417647244822E-2"/>
          <c:w val="0.82235711566697478"/>
          <c:h val="0.93582720665915475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4BF"/>
              </a:solidFill>
              <a:ln w="9525">
                <a:noFill/>
              </a:ln>
              <a:effectLst/>
            </c:spPr>
          </c:marker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2'!$C$553:$C$605</c:f>
              <c:numCache>
                <c:formatCode>0.0%</c:formatCode>
                <c:ptCount val="53"/>
                <c:pt idx="0">
                  <c:v>0.98529411764705888</c:v>
                </c:pt>
                <c:pt idx="1">
                  <c:v>0.96582544689800209</c:v>
                </c:pt>
                <c:pt idx="2">
                  <c:v>0.96258992805755395</c:v>
                </c:pt>
                <c:pt idx="3">
                  <c:v>0.95419847328244278</c:v>
                </c:pt>
                <c:pt idx="4">
                  <c:v>0.94573782234957016</c:v>
                </c:pt>
                <c:pt idx="5">
                  <c:v>0.94492525570416996</c:v>
                </c:pt>
                <c:pt idx="6">
                  <c:v>0.93377483443708609</c:v>
                </c:pt>
                <c:pt idx="7">
                  <c:v>0.91176470588235292</c:v>
                </c:pt>
                <c:pt idx="8">
                  <c:v>0.90426439232409384</c:v>
                </c:pt>
                <c:pt idx="9">
                  <c:v>0.89676498572787822</c:v>
                </c:pt>
                <c:pt idx="10">
                  <c:v>0.88571428571428568</c:v>
                </c:pt>
                <c:pt idx="11">
                  <c:v>0.86451247165532885</c:v>
                </c:pt>
                <c:pt idx="12">
                  <c:v>0.86197183098591545</c:v>
                </c:pt>
                <c:pt idx="13">
                  <c:v>0.86114307633294973</c:v>
                </c:pt>
                <c:pt idx="14">
                  <c:v>0.85987261146496818</c:v>
                </c:pt>
                <c:pt idx="15">
                  <c:v>0.85642317380352639</c:v>
                </c:pt>
                <c:pt idx="16">
                  <c:v>0.84274905422446411</c:v>
                </c:pt>
                <c:pt idx="17">
                  <c:v>0.83778234086242298</c:v>
                </c:pt>
                <c:pt idx="18">
                  <c:v>0.83643122676579928</c:v>
                </c:pt>
                <c:pt idx="19">
                  <c:v>0.83483483483483478</c:v>
                </c:pt>
                <c:pt idx="20">
                  <c:v>0.83172068081137795</c:v>
                </c:pt>
                <c:pt idx="21">
                  <c:v>0.82978723404255317</c:v>
                </c:pt>
                <c:pt idx="22">
                  <c:v>0.81897742975587284</c:v>
                </c:pt>
                <c:pt idx="23">
                  <c:v>0.81355932203389836</c:v>
                </c:pt>
                <c:pt idx="24">
                  <c:v>0.81240188383045531</c:v>
                </c:pt>
                <c:pt idx="25">
                  <c:v>0.81126173096976018</c:v>
                </c:pt>
                <c:pt idx="26">
                  <c:v>0.81111111111111112</c:v>
                </c:pt>
                <c:pt idx="27">
                  <c:v>0.80021253985122209</c:v>
                </c:pt>
                <c:pt idx="28">
                  <c:v>0.80016621335750981</c:v>
                </c:pt>
                <c:pt idx="29">
                  <c:v>0.80011520737327191</c:v>
                </c:pt>
                <c:pt idx="30">
                  <c:v>0.8</c:v>
                </c:pt>
                <c:pt idx="31">
                  <c:v>0.79465370595382745</c:v>
                </c:pt>
                <c:pt idx="32">
                  <c:v>0.79214523897739908</c:v>
                </c:pt>
                <c:pt idx="33">
                  <c:v>0.79145244215938304</c:v>
                </c:pt>
                <c:pt idx="34">
                  <c:v>0.7840996660673003</c:v>
                </c:pt>
                <c:pt idx="35">
                  <c:v>0.78326996197718635</c:v>
                </c:pt>
                <c:pt idx="36">
                  <c:v>0.7823431426985008</c:v>
                </c:pt>
                <c:pt idx="37">
                  <c:v>0.7815049864007253</c:v>
                </c:pt>
                <c:pt idx="38">
                  <c:v>0.75302752293577979</c:v>
                </c:pt>
                <c:pt idx="39">
                  <c:v>0.74391143911439117</c:v>
                </c:pt>
                <c:pt idx="40">
                  <c:v>0.73244147157190631</c:v>
                </c:pt>
                <c:pt idx="41">
                  <c:v>0.72602739726027399</c:v>
                </c:pt>
                <c:pt idx="42">
                  <c:v>0.71260997067448684</c:v>
                </c:pt>
                <c:pt idx="43">
                  <c:v>0.69654289372599232</c:v>
                </c:pt>
                <c:pt idx="44">
                  <c:v>0.69287525939589578</c:v>
                </c:pt>
                <c:pt idx="45">
                  <c:v>0.67143859649122806</c:v>
                </c:pt>
                <c:pt idx="46">
                  <c:v>0.66619375760032429</c:v>
                </c:pt>
                <c:pt idx="47">
                  <c:v>0.66531835205992507</c:v>
                </c:pt>
                <c:pt idx="48">
                  <c:v>0.62231759656652363</c:v>
                </c:pt>
                <c:pt idx="49">
                  <c:v>0.61332250203086924</c:v>
                </c:pt>
                <c:pt idx="50">
                  <c:v>0.45238095238095238</c:v>
                </c:pt>
                <c:pt idx="51">
                  <c:v>0.42708333333333331</c:v>
                </c:pt>
                <c:pt idx="52">
                  <c:v>0.37336814621409919</c:v>
                </c:pt>
              </c:numCache>
            </c:numRef>
          </c:xVal>
          <c:yVal>
            <c:numRef>
              <c:f>'Youth 2'!$D$553:$D$605</c:f>
              <c:numCache>
                <c:formatCode>0</c:formatCode>
                <c:ptCount val="53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03F-47F9-9F0D-962B66B62D56}"/>
            </c:ext>
          </c:extLst>
        </c:ser>
        <c:ser>
          <c:idx val="1"/>
          <c:order val="1"/>
          <c:tx>
            <c:strRef>
              <c:f>'Youth 2'!$E$373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2B1B6577-1AD5-4ABE-88A3-F1AFCB230A3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003F-47F9-9F0D-962B66B62D5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8FEFED5-AB77-4832-B6A9-F8730580A8C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003F-47F9-9F0D-962B66B62D5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9451A6F-00A2-4208-87EF-C69123E3F74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003F-47F9-9F0D-962B66B62D5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311FD63-EA3B-4E22-AA82-88FBC55A52C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003F-47F9-9F0D-962B66B62D5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757B31F-98F5-4B99-941D-7F02E2DDB01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003F-47F9-9F0D-962B66B62D5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3E9613D4-E9A1-4456-BECD-EA7FF83357A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003F-47F9-9F0D-962B66B62D5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813C3B02-6E95-4905-A800-59706491345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003F-47F9-9F0D-962B66B62D5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F6D866C8-B8D4-4150-954C-B5CE8F147CD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003F-47F9-9F0D-962B66B62D5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E934099F-5E29-49A5-9102-6F288575288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003F-47F9-9F0D-962B66B62D5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9D19386F-95EA-49D7-8615-CE3E695A03C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003F-47F9-9F0D-962B66B62D56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21314A4E-03C2-45C8-AE7D-2FF2768DCAE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003F-47F9-9F0D-962B66B62D56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0A77F793-60CA-4F4D-AAD7-92E28F04530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003F-47F9-9F0D-962B66B62D56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55663FA9-DA5F-4BFC-B94C-AA139EDEE64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003F-47F9-9F0D-962B66B62D56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8F23AF9B-939D-421D-AB1E-E05518941D0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003F-47F9-9F0D-962B66B62D56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2178744E-C6D0-4E02-B45D-A6D40B619B2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003F-47F9-9F0D-962B66B62D56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85E8CFC6-AD76-42C9-B816-7C7F1A2E7FE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003F-47F9-9F0D-962B66B62D56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E5B48810-2BBB-4CF0-96A5-6E12E75865F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003F-47F9-9F0D-962B66B62D56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C717CE19-BD40-42E9-A3C1-F409EF71BB1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003F-47F9-9F0D-962B66B62D56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DFD48A4D-AE1E-4BE0-9630-B0F4B207CD6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003F-47F9-9F0D-962B66B62D56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17DFD766-9737-4A99-AC2B-1938942BDF2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003F-47F9-9F0D-962B66B62D56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C6D39042-16BF-48FF-9439-CBF87D25BB1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003F-47F9-9F0D-962B66B62D56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18197071-2903-4AF3-8CDF-D81D940C5C1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003F-47F9-9F0D-962B66B62D56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408E0414-8F5C-4613-B2CA-5EF151FD8EC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003F-47F9-9F0D-962B66B62D56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916849B2-8226-4C1B-B3D7-58F37A636AD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003F-47F9-9F0D-962B66B62D56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B36107B1-6432-4AD1-AEA0-B53BE2E3D0D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003F-47F9-9F0D-962B66B62D56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F9D2A450-1F0F-49F0-BA16-3008AA2B0C6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003F-47F9-9F0D-962B66B62D56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9BE528A5-A4D4-419B-8F52-99FECBB9617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003F-47F9-9F0D-962B66B62D56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12CD44C6-0239-4AB8-B0BF-2602B621190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003F-47F9-9F0D-962B66B62D56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C366A8BA-02AB-4E26-A121-09CDB07434A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003F-47F9-9F0D-962B66B62D56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7740B401-BAC5-46E9-B6E5-89D1D8D868A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003F-47F9-9F0D-962B66B62D56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3EF4FCB1-F7D7-42EF-8730-42F37F6FAB3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003F-47F9-9F0D-962B66B62D56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F148B0C4-9C0E-4660-B49A-FB86D57610A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003F-47F9-9F0D-962B66B62D56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01C61800-5251-4043-B12F-5626E92B073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003F-47F9-9F0D-962B66B62D56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41ECB6FA-485F-49F9-A477-6F3F76DA93A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003F-47F9-9F0D-962B66B62D56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6BB0994A-98FB-4B5C-9F4F-82D8F66417C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003F-47F9-9F0D-962B66B62D56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DEA96F85-7F8B-4F4F-89A6-B8A3995A8B2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003F-47F9-9F0D-962B66B62D56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98295D9A-D537-46EC-98DF-EF1E4C64322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003F-47F9-9F0D-962B66B62D56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B414EF91-5A7A-4814-AB91-4D59417C2BF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003F-47F9-9F0D-962B66B62D56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F74E0846-C29D-4E1C-9D73-28121CC4D37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003F-47F9-9F0D-962B66B62D56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FD8D6AA6-27D8-47C7-A446-ACC600E4634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003F-47F9-9F0D-962B66B62D56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27B2E949-8B04-4BBE-AF6F-25751F825C9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003F-47F9-9F0D-962B66B62D56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CCFBFA0C-A3F2-4ABC-95CC-F62B8792FC3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003F-47F9-9F0D-962B66B62D56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53F7F011-D2B8-4629-84DA-2D27DCB33D8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003F-47F9-9F0D-962B66B62D56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9FEEA3DB-CE5A-49EA-B338-64602FEC3BE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003F-47F9-9F0D-962B66B62D56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6B8C8B1C-DAFE-4D1D-A1EB-D91A9207678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003F-47F9-9F0D-962B66B62D56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03AB7AFD-55EA-4625-97EC-FA4EC453C55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003F-47F9-9F0D-962B66B62D56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5D3810D5-F00D-40A7-AFA5-281EA7287C4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003F-47F9-9F0D-962B66B62D56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14CD6DAE-65D6-4BCE-9446-B811F3B309A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003F-47F9-9F0D-962B66B62D56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fld id="{66BAA14F-8278-47BE-9110-E1574C0DB6C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1-003F-47F9-9F0D-962B66B62D56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fld id="{6D5797EF-8962-4016-9CA3-60ADAD7B8E3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003F-47F9-9F0D-962B66B62D56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fld id="{CF69347E-AB53-41AC-8661-6300D520E3C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3-003F-47F9-9F0D-962B66B62D56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666CF7C7-30EE-463D-BF3C-5B6DB6FB6B9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4-003F-47F9-9F0D-962B66B62D56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fld id="{0CE29F73-84DC-4EDD-812D-AB3D39605D6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5-003F-47F9-9F0D-962B66B62D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'Youth 2'!$E$553:$E$605</c:f>
              <c:numCache>
                <c:formatCode>General</c:formatCode>
                <c:ptCount val="5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</c:numCache>
            </c:numRef>
          </c:xVal>
          <c:yVal>
            <c:numRef>
              <c:f>'Youth 2'!$D$553:$D$605</c:f>
              <c:numCache>
                <c:formatCode>0</c:formatCode>
                <c:ptCount val="53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2'!$B$553:$B$605</c15:f>
                <c15:dlblRangeCache>
                  <c:ptCount val="53"/>
                  <c:pt idx="0">
                    <c:v>ID</c:v>
                  </c:pt>
                  <c:pt idx="1">
                    <c:v>AL</c:v>
                  </c:pt>
                  <c:pt idx="2">
                    <c:v>MS</c:v>
                  </c:pt>
                  <c:pt idx="3">
                    <c:v>SC</c:v>
                  </c:pt>
                  <c:pt idx="4">
                    <c:v>TX</c:v>
                  </c:pt>
                  <c:pt idx="5">
                    <c:v>OK</c:v>
                  </c:pt>
                  <c:pt idx="6">
                    <c:v>VT</c:v>
                  </c:pt>
                  <c:pt idx="7">
                    <c:v>SD</c:v>
                  </c:pt>
                  <c:pt idx="8">
                    <c:v>TN</c:v>
                  </c:pt>
                  <c:pt idx="9">
                    <c:v>AZ</c:v>
                  </c:pt>
                  <c:pt idx="10">
                    <c:v>ME</c:v>
                  </c:pt>
                  <c:pt idx="11">
                    <c:v>LA</c:v>
                  </c:pt>
                  <c:pt idx="12">
                    <c:v>OR</c:v>
                  </c:pt>
                  <c:pt idx="13">
                    <c:v>CO</c:v>
                  </c:pt>
                  <c:pt idx="14">
                    <c:v>NV</c:v>
                  </c:pt>
                  <c:pt idx="15">
                    <c:v>WI</c:v>
                  </c:pt>
                  <c:pt idx="16">
                    <c:v>IL</c:v>
                  </c:pt>
                  <c:pt idx="17">
                    <c:v>WV</c:v>
                  </c:pt>
                  <c:pt idx="18">
                    <c:v>MD</c:v>
                  </c:pt>
                  <c:pt idx="19">
                    <c:v>HI</c:v>
                  </c:pt>
                  <c:pt idx="20">
                    <c:v>CA</c:v>
                  </c:pt>
                  <c:pt idx="21">
                    <c:v>DC</c:v>
                  </c:pt>
                  <c:pt idx="22">
                    <c:v>VA</c:v>
                  </c:pt>
                  <c:pt idx="23">
                    <c:v>VI</c:v>
                  </c:pt>
                  <c:pt idx="24">
                    <c:v>WA</c:v>
                  </c:pt>
                  <c:pt idx="25">
                    <c:v>KS</c:v>
                  </c:pt>
                  <c:pt idx="26">
                    <c:v>NE</c:v>
                  </c:pt>
                  <c:pt idx="27">
                    <c:v>NJ</c:v>
                  </c:pt>
                  <c:pt idx="28">
                    <c:v>FL</c:v>
                  </c:pt>
                  <c:pt idx="29">
                    <c:v>MA</c:v>
                  </c:pt>
                  <c:pt idx="30">
                    <c:v>MT</c:v>
                  </c:pt>
                  <c:pt idx="31">
                    <c:v>NM</c:v>
                  </c:pt>
                  <c:pt idx="32">
                    <c:v>MO</c:v>
                  </c:pt>
                  <c:pt idx="33">
                    <c:v>KY</c:v>
                  </c:pt>
                  <c:pt idx="34">
                    <c:v>GA</c:v>
                  </c:pt>
                  <c:pt idx="35">
                    <c:v>ND</c:v>
                  </c:pt>
                  <c:pt idx="36">
                    <c:v>NC</c:v>
                  </c:pt>
                  <c:pt idx="37">
                    <c:v>AR</c:v>
                  </c:pt>
                  <c:pt idx="38">
                    <c:v>PA</c:v>
                  </c:pt>
                  <c:pt idx="39">
                    <c:v>CT</c:v>
                  </c:pt>
                  <c:pt idx="40">
                    <c:v>WY</c:v>
                  </c:pt>
                  <c:pt idx="41">
                    <c:v>RI</c:v>
                  </c:pt>
                  <c:pt idx="42">
                    <c:v>NH</c:v>
                  </c:pt>
                  <c:pt idx="43">
                    <c:v>MN</c:v>
                  </c:pt>
                  <c:pt idx="44">
                    <c:v>OH</c:v>
                  </c:pt>
                  <c:pt idx="45">
                    <c:v>NY</c:v>
                  </c:pt>
                  <c:pt idx="46">
                    <c:v>IN</c:v>
                  </c:pt>
                  <c:pt idx="47">
                    <c:v>MI</c:v>
                  </c:pt>
                  <c:pt idx="48">
                    <c:v>AK</c:v>
                  </c:pt>
                  <c:pt idx="49">
                    <c:v>IA</c:v>
                  </c:pt>
                  <c:pt idx="50">
                    <c:v>GU</c:v>
                  </c:pt>
                  <c:pt idx="51">
                    <c:v>UT</c:v>
                  </c:pt>
                  <c:pt idx="52">
                    <c:v>DE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6-003F-47F9-9F0D-962B66B62D56}"/>
            </c:ext>
          </c:extLst>
        </c:ser>
        <c:ser>
          <c:idx val="2"/>
          <c:order val="2"/>
          <c:tx>
            <c:strRef>
              <c:f>'Youth 2'!$F$373</c:f>
              <c:strCache>
                <c:ptCount val="1"/>
                <c:pt idx="0">
                  <c:v>US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52"/>
              <c:layout>
                <c:manualLayout>
                  <c:x val="-0.11924180216433745"/>
                  <c:y val="-2.68477426733028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003F-47F9-9F0D-962B66B62D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2'!$F$553:$F$605</c:f>
              <c:numCache>
                <c:formatCode>0.0%</c:formatCode>
                <c:ptCount val="53"/>
                <c:pt idx="0">
                  <c:v>0.79500000000000004</c:v>
                </c:pt>
                <c:pt idx="1">
                  <c:v>0.79500000000000004</c:v>
                </c:pt>
                <c:pt idx="2">
                  <c:v>0.79500000000000004</c:v>
                </c:pt>
                <c:pt idx="3">
                  <c:v>0.79500000000000004</c:v>
                </c:pt>
                <c:pt idx="4">
                  <c:v>0.79500000000000004</c:v>
                </c:pt>
                <c:pt idx="5">
                  <c:v>0.79500000000000004</c:v>
                </c:pt>
                <c:pt idx="6">
                  <c:v>0.79500000000000004</c:v>
                </c:pt>
                <c:pt idx="7">
                  <c:v>0.79500000000000004</c:v>
                </c:pt>
                <c:pt idx="8">
                  <c:v>0.79500000000000004</c:v>
                </c:pt>
                <c:pt idx="9">
                  <c:v>0.79500000000000004</c:v>
                </c:pt>
                <c:pt idx="10">
                  <c:v>0.79500000000000004</c:v>
                </c:pt>
                <c:pt idx="11">
                  <c:v>0.79500000000000004</c:v>
                </c:pt>
                <c:pt idx="12">
                  <c:v>0.79500000000000004</c:v>
                </c:pt>
                <c:pt idx="13">
                  <c:v>0.79500000000000004</c:v>
                </c:pt>
                <c:pt idx="14">
                  <c:v>0.79500000000000004</c:v>
                </c:pt>
                <c:pt idx="15">
                  <c:v>0.79500000000000004</c:v>
                </c:pt>
                <c:pt idx="16">
                  <c:v>0.79500000000000004</c:v>
                </c:pt>
                <c:pt idx="17">
                  <c:v>0.79500000000000004</c:v>
                </c:pt>
                <c:pt idx="18">
                  <c:v>0.79500000000000004</c:v>
                </c:pt>
                <c:pt idx="19">
                  <c:v>0.79500000000000004</c:v>
                </c:pt>
                <c:pt idx="20">
                  <c:v>0.79500000000000004</c:v>
                </c:pt>
                <c:pt idx="21">
                  <c:v>0.79500000000000004</c:v>
                </c:pt>
                <c:pt idx="22">
                  <c:v>0.79500000000000004</c:v>
                </c:pt>
                <c:pt idx="23">
                  <c:v>0.79500000000000004</c:v>
                </c:pt>
                <c:pt idx="24">
                  <c:v>0.79500000000000004</c:v>
                </c:pt>
                <c:pt idx="25">
                  <c:v>0.79500000000000004</c:v>
                </c:pt>
                <c:pt idx="26">
                  <c:v>0.79500000000000004</c:v>
                </c:pt>
                <c:pt idx="27">
                  <c:v>0.79500000000000004</c:v>
                </c:pt>
                <c:pt idx="28">
                  <c:v>0.79500000000000004</c:v>
                </c:pt>
                <c:pt idx="29">
                  <c:v>0.79500000000000004</c:v>
                </c:pt>
                <c:pt idx="30">
                  <c:v>0.79500000000000004</c:v>
                </c:pt>
                <c:pt idx="31">
                  <c:v>0.79500000000000004</c:v>
                </c:pt>
                <c:pt idx="32">
                  <c:v>0.79500000000000004</c:v>
                </c:pt>
                <c:pt idx="33">
                  <c:v>0.79500000000000004</c:v>
                </c:pt>
                <c:pt idx="34">
                  <c:v>0.79500000000000004</c:v>
                </c:pt>
                <c:pt idx="35">
                  <c:v>0.79500000000000004</c:v>
                </c:pt>
                <c:pt idx="36">
                  <c:v>0.79500000000000004</c:v>
                </c:pt>
                <c:pt idx="37">
                  <c:v>0.79500000000000004</c:v>
                </c:pt>
                <c:pt idx="38">
                  <c:v>0.79500000000000004</c:v>
                </c:pt>
                <c:pt idx="39">
                  <c:v>0.79500000000000004</c:v>
                </c:pt>
                <c:pt idx="40">
                  <c:v>0.79500000000000004</c:v>
                </c:pt>
                <c:pt idx="41">
                  <c:v>0.79500000000000004</c:v>
                </c:pt>
                <c:pt idx="42">
                  <c:v>0.79500000000000004</c:v>
                </c:pt>
                <c:pt idx="43">
                  <c:v>0.79500000000000004</c:v>
                </c:pt>
                <c:pt idx="44">
                  <c:v>0.79500000000000004</c:v>
                </c:pt>
                <c:pt idx="45">
                  <c:v>0.79500000000000004</c:v>
                </c:pt>
                <c:pt idx="46">
                  <c:v>0.79500000000000004</c:v>
                </c:pt>
                <c:pt idx="47">
                  <c:v>0.79500000000000004</c:v>
                </c:pt>
                <c:pt idx="48">
                  <c:v>0.79500000000000004</c:v>
                </c:pt>
                <c:pt idx="49">
                  <c:v>0.79500000000000004</c:v>
                </c:pt>
                <c:pt idx="50">
                  <c:v>0.79500000000000004</c:v>
                </c:pt>
                <c:pt idx="51">
                  <c:v>0.79500000000000004</c:v>
                </c:pt>
                <c:pt idx="52">
                  <c:v>0.79500000000000004</c:v>
                </c:pt>
              </c:numCache>
            </c:numRef>
          </c:xVal>
          <c:yVal>
            <c:numRef>
              <c:f>'Youth 2'!$D$553:$D$605</c:f>
              <c:numCache>
                <c:formatCode>0</c:formatCode>
                <c:ptCount val="53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7-003F-47F9-9F0D-962B66B62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4140648"/>
        <c:axId val="674149832"/>
      </c:scatterChart>
      <c:valAx>
        <c:axId val="674140648"/>
        <c:scaling>
          <c:orientation val="minMax"/>
          <c:max val="1"/>
        </c:scaling>
        <c:delete val="0"/>
        <c:axPos val="b"/>
        <c:numFmt formatCode="0%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74149832"/>
        <c:crosses val="autoZero"/>
        <c:crossBetween val="midCat"/>
      </c:valAx>
      <c:valAx>
        <c:axId val="674149832"/>
        <c:scaling>
          <c:orientation val="minMax"/>
          <c:max val="56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6741406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r>
              <a:rPr lang="en-US" sz="1000" b="1" dirty="0"/>
              <a:t>% OSY of Program Expenditures</a:t>
            </a:r>
          </a:p>
        </c:rich>
      </c:tx>
      <c:layout>
        <c:manualLayout>
          <c:xMode val="edge"/>
          <c:yMode val="edge"/>
          <c:x val="1.3547307648436007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100761073779502"/>
          <c:y val="8.2181378445284697E-2"/>
          <c:w val="0.73932494152176909"/>
          <c:h val="0.844361097474707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'Youth 3'!$C$2:$C$3</c:f>
              <c:strCache>
                <c:ptCount val="2"/>
                <c:pt idx="0">
                  <c:v>OSY
Program Expenditure</c:v>
                </c:pt>
              </c:strCache>
            </c:strRef>
          </c:tx>
          <c:spPr>
            <a:solidFill>
              <a:srgbClr val="0074B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'Youth 3'!$B$4:$B$7</c:f>
              <c:strCache>
                <c:ptCount val="4"/>
                <c:pt idx="0">
                  <c:v>PY 2015</c:v>
                </c:pt>
                <c:pt idx="1">
                  <c:v>PY 2016</c:v>
                </c:pt>
                <c:pt idx="2">
                  <c:v>PY 2017</c:v>
                </c:pt>
                <c:pt idx="3">
                  <c:v>PY 2018</c:v>
                </c:pt>
              </c:strCache>
            </c:strRef>
          </c:cat>
          <c:val>
            <c:numRef>
              <c:f>'Youth 3'!$C$4:$C$7</c:f>
              <c:numCache>
                <c:formatCode>0%</c:formatCode>
                <c:ptCount val="4"/>
                <c:pt idx="0">
                  <c:v>0.80822728183404302</c:v>
                </c:pt>
                <c:pt idx="1">
                  <c:v>0.85553738454288297</c:v>
                </c:pt>
                <c:pt idx="2">
                  <c:v>0.84216974424104796</c:v>
                </c:pt>
                <c:pt idx="3">
                  <c:v>0.85033304373406604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1-4C45-ACA8-C000DCAF4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597068288"/>
        <c:axId val="597068616"/>
      </c:barChart>
      <c:lineChart>
        <c:grouping val="standard"/>
        <c:varyColors val="0"/>
        <c:ser>
          <c:idx val="1"/>
          <c:order val="1"/>
          <c:tx>
            <c:strRef>
              <c:f>'Youth 3'!$E$2</c:f>
              <c:strCache>
                <c:ptCount val="1"/>
                <c:pt idx="0">
                  <c:v>Threshold</c:v>
                </c:pt>
              </c:strCache>
            </c:strRef>
          </c:tx>
          <c:spPr>
            <a:ln w="25400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8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EA1-4C45-ACA8-C000DCAF4D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'Youth 3'!$E$3:$E$7</c:f>
              <c:numCache>
                <c:formatCode>0%</c:formatCode>
                <c:ptCount val="5"/>
                <c:pt idx="0">
                  <c:v>0.75</c:v>
                </c:pt>
                <c:pt idx="1">
                  <c:v>0.75</c:v>
                </c:pt>
                <c:pt idx="2">
                  <c:v>0.75</c:v>
                </c:pt>
                <c:pt idx="3">
                  <c:v>0.75</c:v>
                </c:pt>
                <c:pt idx="4">
                  <c:v>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A1-4C45-ACA8-C000DCAF4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7068288"/>
        <c:axId val="597068616"/>
      </c:lineChart>
      <c:catAx>
        <c:axId val="59706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97068616"/>
        <c:crosses val="autoZero"/>
        <c:auto val="1"/>
        <c:lblAlgn val="ctr"/>
        <c:lblOffset val="100"/>
        <c:noMultiLvlLbl val="0"/>
      </c:catAx>
      <c:valAx>
        <c:axId val="597068616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9706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r>
              <a:rPr lang="en-US" sz="1000" b="1" dirty="0"/>
              <a:t>Work Experience % of Program Expenditures</a:t>
            </a:r>
          </a:p>
        </c:rich>
      </c:tx>
      <c:layout>
        <c:manualLayout>
          <c:xMode val="edge"/>
          <c:yMode val="edge"/>
          <c:x val="0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92582366547805"/>
          <c:y val="8.8237292653484636E-2"/>
          <c:w val="0.74309344987103509"/>
          <c:h val="0.83830518326650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'Youth 3'!$D$2:$D$3</c:f>
              <c:strCache>
                <c:ptCount val="2"/>
                <c:pt idx="0">
                  <c:v>WEX
Program Expenditure</c:v>
                </c:pt>
              </c:strCache>
            </c:strRef>
          </c:tx>
          <c:spPr>
            <a:solidFill>
              <a:srgbClr val="CFCFCF"/>
            </a:solidFill>
            <a:ln>
              <a:solidFill>
                <a:srgbClr val="5A5A66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'Youth 3'!$B$4:$B$7</c:f>
              <c:strCache>
                <c:ptCount val="4"/>
                <c:pt idx="0">
                  <c:v>PY 2015</c:v>
                </c:pt>
                <c:pt idx="1">
                  <c:v>PY 2016</c:v>
                </c:pt>
                <c:pt idx="2">
                  <c:v>PY 2017</c:v>
                </c:pt>
                <c:pt idx="3">
                  <c:v>PY 2018</c:v>
                </c:pt>
              </c:strCache>
            </c:strRef>
          </c:cat>
          <c:val>
            <c:numRef>
              <c:f>'Youth 3'!$D$4:$D$7</c:f>
              <c:numCache>
                <c:formatCode>0%</c:formatCode>
                <c:ptCount val="4"/>
                <c:pt idx="0">
                  <c:v>0.20848709590393499</c:v>
                </c:pt>
                <c:pt idx="1">
                  <c:v>0.24398341452211</c:v>
                </c:pt>
                <c:pt idx="2">
                  <c:v>0.25524241469865699</c:v>
                </c:pt>
                <c:pt idx="3">
                  <c:v>0.230653909127331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B-4FE5-AFD1-63490AEC3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664884256"/>
        <c:axId val="664884584"/>
      </c:barChart>
      <c:lineChart>
        <c:grouping val="standard"/>
        <c:varyColors val="0"/>
        <c:ser>
          <c:idx val="1"/>
          <c:order val="1"/>
          <c:tx>
            <c:strRef>
              <c:f>'Youth 3'!$F$2</c:f>
              <c:strCache>
                <c:ptCount val="1"/>
                <c:pt idx="0">
                  <c:v>Threshold</c:v>
                </c:pt>
              </c:strCache>
            </c:strRef>
          </c:tx>
          <c:spPr>
            <a:ln w="25400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8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4B-4FE5-AFD1-63490AEC32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'Youth 3'!$F$3:$F$7</c:f>
              <c:numCache>
                <c:formatCode>0%</c:formatCode>
                <c:ptCount val="5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4B-4FE5-AFD1-63490AEC3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0865328"/>
        <c:axId val="610865000"/>
      </c:lineChart>
      <c:catAx>
        <c:axId val="66488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64884584"/>
        <c:crosses val="autoZero"/>
        <c:auto val="1"/>
        <c:lblAlgn val="ctr"/>
        <c:lblOffset val="100"/>
        <c:noMultiLvlLbl val="0"/>
      </c:catAx>
      <c:valAx>
        <c:axId val="664884584"/>
        <c:scaling>
          <c:orientation val="minMax"/>
          <c:max val="1"/>
        </c:scaling>
        <c:delete val="0"/>
        <c:axPos val="l"/>
        <c:numFmt formatCode="0%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64884256"/>
        <c:crosses val="autoZero"/>
        <c:crossBetween val="between"/>
      </c:valAx>
      <c:valAx>
        <c:axId val="610865000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extTo"/>
        <c:crossAx val="610865328"/>
        <c:crosses val="max"/>
        <c:crossBetween val="between"/>
      </c:valAx>
      <c:catAx>
        <c:axId val="610865328"/>
        <c:scaling>
          <c:orientation val="minMax"/>
        </c:scaling>
        <c:delete val="1"/>
        <c:axPos val="b"/>
        <c:majorTickMark val="out"/>
        <c:minorTickMark val="none"/>
        <c:tickLblPos val="nextTo"/>
        <c:crossAx val="6108650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02279703139962"/>
          <c:y val="4.6409364361794892E-3"/>
          <c:w val="0.67440477221673623"/>
          <c:h val="0.95963857723638024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4BF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3'!$B$388:$B$444</c:f>
              <c:numCache>
                <c:formatCode>0%</c:formatCode>
                <c:ptCount val="57"/>
                <c:pt idx="0">
                  <c:v>1</c:v>
                </c:pt>
                <c:pt idx="1">
                  <c:v>0.99999999394122596</c:v>
                </c:pt>
                <c:pt idx="2">
                  <c:v>0.97686964756768702</c:v>
                </c:pt>
                <c:pt idx="3">
                  <c:v>0.94817464140023799</c:v>
                </c:pt>
                <c:pt idx="4">
                  <c:v>0.92335128988547799</c:v>
                </c:pt>
                <c:pt idx="5">
                  <c:v>0.90326166670237396</c:v>
                </c:pt>
                <c:pt idx="6">
                  <c:v>0.89740896897547795</c:v>
                </c:pt>
                <c:pt idx="7">
                  <c:v>0.89120313222072101</c:v>
                </c:pt>
                <c:pt idx="8">
                  <c:v>0.88041293380524899</c:v>
                </c:pt>
                <c:pt idx="9">
                  <c:v>0.86616891571254395</c:v>
                </c:pt>
                <c:pt idx="10">
                  <c:v>0.85527841177408503</c:v>
                </c:pt>
                <c:pt idx="11">
                  <c:v>0.84963465703160201</c:v>
                </c:pt>
                <c:pt idx="12">
                  <c:v>0.84529594547600195</c:v>
                </c:pt>
                <c:pt idx="13">
                  <c:v>0.84350452106623297</c:v>
                </c:pt>
                <c:pt idx="14">
                  <c:v>0.84161925691234596</c:v>
                </c:pt>
                <c:pt idx="15">
                  <c:v>0.83530317541019405</c:v>
                </c:pt>
                <c:pt idx="16">
                  <c:v>0.82925395280757597</c:v>
                </c:pt>
                <c:pt idx="17">
                  <c:v>0.81954465100654195</c:v>
                </c:pt>
                <c:pt idx="18">
                  <c:v>0.81533387683639202</c:v>
                </c:pt>
                <c:pt idx="19">
                  <c:v>0.81533259862102203</c:v>
                </c:pt>
                <c:pt idx="20">
                  <c:v>0.81318125503979</c:v>
                </c:pt>
                <c:pt idx="21">
                  <c:v>0.81215078243082695</c:v>
                </c:pt>
                <c:pt idx="22">
                  <c:v>0.80905319622176497</c:v>
                </c:pt>
                <c:pt idx="23">
                  <c:v>0.80757253619776703</c:v>
                </c:pt>
                <c:pt idx="24">
                  <c:v>0.806949358219751</c:v>
                </c:pt>
                <c:pt idx="25">
                  <c:v>0.80666208366219305</c:v>
                </c:pt>
                <c:pt idx="26">
                  <c:v>0.80207497552392604</c:v>
                </c:pt>
                <c:pt idx="27">
                  <c:v>0.80091505975486799</c:v>
                </c:pt>
                <c:pt idx="28">
                  <c:v>0.79651704816659097</c:v>
                </c:pt>
                <c:pt idx="29">
                  <c:v>0.79538369726805103</c:v>
                </c:pt>
                <c:pt idx="30">
                  <c:v>0.79158609367884902</c:v>
                </c:pt>
                <c:pt idx="31">
                  <c:v>0.79067903775291704</c:v>
                </c:pt>
                <c:pt idx="32">
                  <c:v>0.79012735832523795</c:v>
                </c:pt>
                <c:pt idx="33">
                  <c:v>0.78826132687064498</c:v>
                </c:pt>
                <c:pt idx="34">
                  <c:v>0.77777902085384398</c:v>
                </c:pt>
                <c:pt idx="35">
                  <c:v>0.77383260582847002</c:v>
                </c:pt>
                <c:pt idx="36">
                  <c:v>0.762684564682232</c:v>
                </c:pt>
                <c:pt idx="37">
                  <c:v>0.76187603822753702</c:v>
                </c:pt>
                <c:pt idx="38">
                  <c:v>0.75695891021736805</c:v>
                </c:pt>
                <c:pt idx="39">
                  <c:v>0.75177638725959295</c:v>
                </c:pt>
                <c:pt idx="40">
                  <c:v>0.749999995158255</c:v>
                </c:pt>
                <c:pt idx="41">
                  <c:v>0.74942697363701705</c:v>
                </c:pt>
                <c:pt idx="42">
                  <c:v>0.74903049867373395</c:v>
                </c:pt>
                <c:pt idx="43">
                  <c:v>0.74793349799017395</c:v>
                </c:pt>
                <c:pt idx="44">
                  <c:v>0.74619407281842398</c:v>
                </c:pt>
                <c:pt idx="45">
                  <c:v>0.74318334215414195</c:v>
                </c:pt>
                <c:pt idx="46">
                  <c:v>0.74215097689309895</c:v>
                </c:pt>
                <c:pt idx="47">
                  <c:v>0.73957248662691399</c:v>
                </c:pt>
                <c:pt idx="48">
                  <c:v>0.73232720751241198</c:v>
                </c:pt>
                <c:pt idx="49">
                  <c:v>0.73205107071683595</c:v>
                </c:pt>
                <c:pt idx="50">
                  <c:v>0.72233345630615398</c:v>
                </c:pt>
                <c:pt idx="51">
                  <c:v>0.712755097789745</c:v>
                </c:pt>
                <c:pt idx="52">
                  <c:v>0.71168168216388294</c:v>
                </c:pt>
                <c:pt idx="53">
                  <c:v>0.64558767693354402</c:v>
                </c:pt>
                <c:pt idx="54">
                  <c:v>0.61924919354647101</c:v>
                </c:pt>
                <c:pt idx="55">
                  <c:v>0.59995360803002795</c:v>
                </c:pt>
                <c:pt idx="56">
                  <c:v>0.49321836704059302</c:v>
                </c:pt>
              </c:numCache>
            </c:numRef>
          </c:xVal>
          <c:yVal>
            <c:numRef>
              <c:f>'Youth 3'!$C$388:$C$444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B29-413A-8952-DEE7B69F0A84}"/>
            </c:ext>
          </c:extLst>
        </c:ser>
        <c:ser>
          <c:idx val="1"/>
          <c:order val="1"/>
          <c:tx>
            <c:strRef>
              <c:f>'Youth 3'!$D$24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4A469B8B-7DDD-4691-9633-B9A9366EEAB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DB29-413A-8952-DEE7B69F0A8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AAC242E-834C-44CB-9AFD-F8F1A57FC00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DB29-413A-8952-DEE7B69F0A8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05FFB82-1A5A-43C6-A1BA-25301681BB6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DB29-413A-8952-DEE7B69F0A8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70DEDAA-D9DA-43B6-BDC5-6BEF55CEC3D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DB29-413A-8952-DEE7B69F0A8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1F941AA-6661-4E01-9E5F-FB6FD5F2246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DB29-413A-8952-DEE7B69F0A8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0EAC3678-BE23-40BF-8C5C-BCC6544EEEC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DB29-413A-8952-DEE7B69F0A8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B476025E-1BF6-4612-8BF4-59A62AF4510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DB29-413A-8952-DEE7B69F0A8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A5116596-578B-4017-B995-9E3E4708C61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DB29-413A-8952-DEE7B69F0A84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3CA70B72-0549-41D5-A311-8DD6F02451A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DB29-413A-8952-DEE7B69F0A84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A8328124-41A5-44C3-8B7B-528509CAFAC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DB29-413A-8952-DEE7B69F0A84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3F9187E9-7BA8-4B63-B4AB-304EE26DBEE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DB29-413A-8952-DEE7B69F0A84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35F462FE-099A-4911-8BB6-B491CCE15FC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DB29-413A-8952-DEE7B69F0A84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F3531A8C-40DB-411F-BFE8-25950587ED4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DB29-413A-8952-DEE7B69F0A84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4F99AEAD-BC65-4384-AF6B-EAC91872C3C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DB29-413A-8952-DEE7B69F0A84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46E9A865-28B8-4173-ADEA-91DA4F1D826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DB29-413A-8952-DEE7B69F0A84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DC3FAA35-5B5C-404C-97F4-B10BAACDFD8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DB29-413A-8952-DEE7B69F0A84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EF4383CF-E2D5-43F5-A831-B294F043B0A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DB29-413A-8952-DEE7B69F0A84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07ECE330-EBCC-4A8C-8E42-849F234B599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DB29-413A-8952-DEE7B69F0A84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8D5146C7-933F-46CA-8414-86C0532E443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DB29-413A-8952-DEE7B69F0A84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13D2573E-6E9E-49EE-94E9-A80EF8E3A58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DB29-413A-8952-DEE7B69F0A84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4A6287F0-3794-411B-876E-1245ED5399B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DB29-413A-8952-DEE7B69F0A84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777014A5-422D-4FD0-B63F-380F1B29694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DB29-413A-8952-DEE7B69F0A84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AA882A14-0429-45D5-A4BA-710739E39A2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DB29-413A-8952-DEE7B69F0A84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61C9CE1A-4D25-4321-A28C-9FFD972AC04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DB29-413A-8952-DEE7B69F0A84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8EB1F46B-020B-4D92-BB71-BF0F9BB71D8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DB29-413A-8952-DEE7B69F0A84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33D9677B-0EE7-48AD-B307-4EC13278D11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DB29-413A-8952-DEE7B69F0A84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A4E4DCC5-B138-4C1B-B6A0-8709910CC09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DB29-413A-8952-DEE7B69F0A84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10C53FA3-2F00-4021-BAF9-B2080FC0098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DB29-413A-8952-DEE7B69F0A84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6FF127D2-E6B5-43B2-A9C8-B48F18893E9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DB29-413A-8952-DEE7B69F0A84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BD8D26A2-8BE0-4784-8BFE-B42E3135807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DB29-413A-8952-DEE7B69F0A84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BE554BBC-398D-4D3D-8B2B-73A9AE03A9E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DB29-413A-8952-DEE7B69F0A84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B38998D9-6F12-43B4-BFA9-E404D2A9262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DB29-413A-8952-DEE7B69F0A84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5972121C-64AE-4819-8D95-D0761D1C90B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DB29-413A-8952-DEE7B69F0A84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CCD70661-8A77-4D75-A94E-AA1FC31C0B6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DB29-413A-8952-DEE7B69F0A84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F5A62D75-3FFD-46BB-B7D5-6F46E1670A5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DB29-413A-8952-DEE7B69F0A84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0BF783E7-DE8C-4E27-BED3-F8176ED10AC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DB29-413A-8952-DEE7B69F0A84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A9CF3754-1EB8-4AE5-8C42-49F13142899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DB29-413A-8952-DEE7B69F0A84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DFC0C88D-757F-4DCA-8A94-54339B7803A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DB29-413A-8952-DEE7B69F0A84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11839819-431D-470C-AF28-7EF67323254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DB29-413A-8952-DEE7B69F0A84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E81DFC12-7D1F-44A6-B4AB-D758A003A9C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DB29-413A-8952-DEE7B69F0A84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A0BA6216-23E2-4EE2-8D26-D03E0364A89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DB29-413A-8952-DEE7B69F0A84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0FBE53B9-DAD4-4E90-AEE1-7044F143939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DB29-413A-8952-DEE7B69F0A84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4CE73F16-1E8A-423A-9A13-FB518B41ED6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DB29-413A-8952-DEE7B69F0A84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A3034FF8-1FE9-4F6E-B6DD-8B08BE0B568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DB29-413A-8952-DEE7B69F0A84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C139E918-4EFC-4BB8-ADCD-299B830A29F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DB29-413A-8952-DEE7B69F0A84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9FA2FE6C-B3BE-459A-B2A0-1F51911BF58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DB29-413A-8952-DEE7B69F0A84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36CE3EED-0C87-46AB-9130-FA124CC45C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DB29-413A-8952-DEE7B69F0A84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4A25DD52-8DCE-421E-9B49-9ED6D50F26A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DB29-413A-8952-DEE7B69F0A84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fld id="{C5A2392F-E954-4D42-A544-FCA97180AF6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1-DB29-413A-8952-DEE7B69F0A84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fld id="{800C6A27-ACE9-4802-A178-65586C01596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DB29-413A-8952-DEE7B69F0A84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fld id="{A0237003-0E48-43AF-B2F5-15C7D261904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3-DB29-413A-8952-DEE7B69F0A84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203D1AFD-9C2D-433E-B5F0-9042EB887F2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4-DB29-413A-8952-DEE7B69F0A84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fld id="{69E341AB-E9FD-4469-9B4E-1645558F703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5-DB29-413A-8952-DEE7B69F0A84}"/>
                </c:ext>
              </c:extLst>
            </c:dLbl>
            <c:dLbl>
              <c:idx val="53"/>
              <c:tx>
                <c:rich>
                  <a:bodyPr/>
                  <a:lstStyle/>
                  <a:p>
                    <a:fld id="{5819322A-A37D-4632-BE3A-0948F21C09B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6-DB29-413A-8952-DEE7B69F0A84}"/>
                </c:ext>
              </c:extLst>
            </c:dLbl>
            <c:dLbl>
              <c:idx val="54"/>
              <c:tx>
                <c:rich>
                  <a:bodyPr/>
                  <a:lstStyle/>
                  <a:p>
                    <a:fld id="{5F1BB14D-A6FE-4E3A-BE25-3C48E97E79E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7-DB29-413A-8952-DEE7B69F0A84}"/>
                </c:ext>
              </c:extLst>
            </c:dLbl>
            <c:dLbl>
              <c:idx val="55"/>
              <c:tx>
                <c:rich>
                  <a:bodyPr/>
                  <a:lstStyle/>
                  <a:p>
                    <a:fld id="{AAA6951E-5AC0-4611-9C2E-9A8401E7FB4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8-DB29-413A-8952-DEE7B69F0A84}"/>
                </c:ext>
              </c:extLst>
            </c:dLbl>
            <c:dLbl>
              <c:idx val="56"/>
              <c:tx>
                <c:rich>
                  <a:bodyPr/>
                  <a:lstStyle/>
                  <a:p>
                    <a:fld id="{993B5EB7-D554-4EC4-9658-038E90482AC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9-DB29-413A-8952-DEE7B69F0A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'Youth 3'!$D$388:$D$444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xVal>
          <c:yVal>
            <c:numRef>
              <c:f>'Youth 3'!$C$388:$C$444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3'!$A$388:$A$444</c15:f>
                <c15:dlblRangeCache>
                  <c:ptCount val="57"/>
                  <c:pt idx="0">
                    <c:v>Palau</c:v>
                  </c:pt>
                  <c:pt idx="1">
                    <c:v>Delaware</c:v>
                  </c:pt>
                  <c:pt idx="2">
                    <c:v>Alabama</c:v>
                  </c:pt>
                  <c:pt idx="3">
                    <c:v>Mississippi</c:v>
                  </c:pt>
                  <c:pt idx="4">
                    <c:v>D.C.</c:v>
                  </c:pt>
                  <c:pt idx="5">
                    <c:v>Guam</c:v>
                  </c:pt>
                  <c:pt idx="6">
                    <c:v>S. Carolina</c:v>
                  </c:pt>
                  <c:pt idx="7">
                    <c:v>Nevada</c:v>
                  </c:pt>
                  <c:pt idx="8">
                    <c:v>Connecticut</c:v>
                  </c:pt>
                  <c:pt idx="9">
                    <c:v>Louisiana</c:v>
                  </c:pt>
                  <c:pt idx="10">
                    <c:v>Florida</c:v>
                  </c:pt>
                  <c:pt idx="11">
                    <c:v>New Jersey</c:v>
                  </c:pt>
                  <c:pt idx="12">
                    <c:v>California</c:v>
                  </c:pt>
                  <c:pt idx="13">
                    <c:v>Texas</c:v>
                  </c:pt>
                  <c:pt idx="14">
                    <c:v>Vermont</c:v>
                  </c:pt>
                  <c:pt idx="15">
                    <c:v>Maine</c:v>
                  </c:pt>
                  <c:pt idx="16">
                    <c:v>Idaho</c:v>
                  </c:pt>
                  <c:pt idx="17">
                    <c:v>Washington</c:v>
                  </c:pt>
                  <c:pt idx="18">
                    <c:v>Missouri</c:v>
                  </c:pt>
                  <c:pt idx="19">
                    <c:v>Maryland</c:v>
                  </c:pt>
                  <c:pt idx="20">
                    <c:v>Kansas</c:v>
                  </c:pt>
                  <c:pt idx="21">
                    <c:v>Nebraska</c:v>
                  </c:pt>
                  <c:pt idx="22">
                    <c:v>Tennessee</c:v>
                  </c:pt>
                  <c:pt idx="23">
                    <c:v>Arizona</c:v>
                  </c:pt>
                  <c:pt idx="24">
                    <c:v>Arkansas</c:v>
                  </c:pt>
                  <c:pt idx="25">
                    <c:v>Wisconsin</c:v>
                  </c:pt>
                  <c:pt idx="26">
                    <c:v>Illinois</c:v>
                  </c:pt>
                  <c:pt idx="27">
                    <c:v>Pennsylvania</c:v>
                  </c:pt>
                  <c:pt idx="28">
                    <c:v>Oklahoma</c:v>
                  </c:pt>
                  <c:pt idx="29">
                    <c:v>Hawaii</c:v>
                  </c:pt>
                  <c:pt idx="30">
                    <c:v>New York</c:v>
                  </c:pt>
                  <c:pt idx="31">
                    <c:v>Massachusetts</c:v>
                  </c:pt>
                  <c:pt idx="32">
                    <c:v>N. Carolina</c:v>
                  </c:pt>
                  <c:pt idx="33">
                    <c:v>S. Dakota</c:v>
                  </c:pt>
                  <c:pt idx="34">
                    <c:v>Amer. Samoa</c:v>
                  </c:pt>
                  <c:pt idx="35">
                    <c:v>W. Virginia</c:v>
                  </c:pt>
                  <c:pt idx="36">
                    <c:v>Ohio</c:v>
                  </c:pt>
                  <c:pt idx="37">
                    <c:v>Puerto Rico</c:v>
                  </c:pt>
                  <c:pt idx="38">
                    <c:v>Indiana</c:v>
                  </c:pt>
                  <c:pt idx="39">
                    <c:v>Colorado</c:v>
                  </c:pt>
                  <c:pt idx="40">
                    <c:v>Virgin Islands</c:v>
                  </c:pt>
                  <c:pt idx="41">
                    <c:v>Kentucky</c:v>
                  </c:pt>
                  <c:pt idx="42">
                    <c:v>N. Dakota</c:v>
                  </c:pt>
                  <c:pt idx="43">
                    <c:v>Rhode Island</c:v>
                  </c:pt>
                  <c:pt idx="44">
                    <c:v>New Mexico</c:v>
                  </c:pt>
                  <c:pt idx="45">
                    <c:v>Michigan</c:v>
                  </c:pt>
                  <c:pt idx="46">
                    <c:v>Virginia</c:v>
                  </c:pt>
                  <c:pt idx="47">
                    <c:v>N. Hampshire</c:v>
                  </c:pt>
                  <c:pt idx="48">
                    <c:v>Georgia</c:v>
                  </c:pt>
                  <c:pt idx="49">
                    <c:v>Iowa</c:v>
                  </c:pt>
                  <c:pt idx="50">
                    <c:v>Minnesota</c:v>
                  </c:pt>
                  <c:pt idx="51">
                    <c:v>Oregon</c:v>
                  </c:pt>
                  <c:pt idx="52">
                    <c:v>Montana</c:v>
                  </c:pt>
                  <c:pt idx="53">
                    <c:v>Alaska</c:v>
                  </c:pt>
                  <c:pt idx="54">
                    <c:v>Utah</c:v>
                  </c:pt>
                  <c:pt idx="55">
                    <c:v>N. Marianas</c:v>
                  </c:pt>
                  <c:pt idx="56">
                    <c:v>Wyoming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A-DB29-413A-8952-DEE7B69F0A84}"/>
            </c:ext>
          </c:extLst>
        </c:ser>
        <c:ser>
          <c:idx val="2"/>
          <c:order val="2"/>
          <c:tx>
            <c:strRef>
              <c:f>'Youth 3'!$E$24</c:f>
              <c:strCache>
                <c:ptCount val="1"/>
                <c:pt idx="0">
                  <c:v>Threshhold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5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DB29-413A-8952-DEE7B69F0A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3'!$E$388:$E$444</c:f>
              <c:numCache>
                <c:formatCode>0%</c:formatCode>
                <c:ptCount val="57"/>
                <c:pt idx="0">
                  <c:v>0.75</c:v>
                </c:pt>
                <c:pt idx="1">
                  <c:v>0.75</c:v>
                </c:pt>
                <c:pt idx="2">
                  <c:v>0.75</c:v>
                </c:pt>
                <c:pt idx="3">
                  <c:v>0.75</c:v>
                </c:pt>
                <c:pt idx="4">
                  <c:v>0.75</c:v>
                </c:pt>
                <c:pt idx="5">
                  <c:v>0.75</c:v>
                </c:pt>
                <c:pt idx="6">
                  <c:v>0.75</c:v>
                </c:pt>
                <c:pt idx="7">
                  <c:v>0.75</c:v>
                </c:pt>
                <c:pt idx="8">
                  <c:v>0.75</c:v>
                </c:pt>
                <c:pt idx="9">
                  <c:v>0.75</c:v>
                </c:pt>
                <c:pt idx="10">
                  <c:v>0.75</c:v>
                </c:pt>
                <c:pt idx="11">
                  <c:v>0.75</c:v>
                </c:pt>
                <c:pt idx="12">
                  <c:v>0.75</c:v>
                </c:pt>
                <c:pt idx="13">
                  <c:v>0.75</c:v>
                </c:pt>
                <c:pt idx="14">
                  <c:v>0.75</c:v>
                </c:pt>
                <c:pt idx="15">
                  <c:v>0.75</c:v>
                </c:pt>
                <c:pt idx="16">
                  <c:v>0.75</c:v>
                </c:pt>
                <c:pt idx="17">
                  <c:v>0.75</c:v>
                </c:pt>
                <c:pt idx="18">
                  <c:v>0.75</c:v>
                </c:pt>
                <c:pt idx="19">
                  <c:v>0.75</c:v>
                </c:pt>
                <c:pt idx="20">
                  <c:v>0.75</c:v>
                </c:pt>
                <c:pt idx="21">
                  <c:v>0.75</c:v>
                </c:pt>
                <c:pt idx="22">
                  <c:v>0.75</c:v>
                </c:pt>
                <c:pt idx="23">
                  <c:v>0.75</c:v>
                </c:pt>
                <c:pt idx="24">
                  <c:v>0.75</c:v>
                </c:pt>
                <c:pt idx="25">
                  <c:v>0.75</c:v>
                </c:pt>
                <c:pt idx="26">
                  <c:v>0.75</c:v>
                </c:pt>
                <c:pt idx="27">
                  <c:v>0.75</c:v>
                </c:pt>
                <c:pt idx="28">
                  <c:v>0.75</c:v>
                </c:pt>
                <c:pt idx="29">
                  <c:v>0.75</c:v>
                </c:pt>
                <c:pt idx="30">
                  <c:v>0.75</c:v>
                </c:pt>
                <c:pt idx="31">
                  <c:v>0.75</c:v>
                </c:pt>
                <c:pt idx="32">
                  <c:v>0.75</c:v>
                </c:pt>
                <c:pt idx="33">
                  <c:v>0.75</c:v>
                </c:pt>
                <c:pt idx="34">
                  <c:v>0.75</c:v>
                </c:pt>
                <c:pt idx="35">
                  <c:v>0.75</c:v>
                </c:pt>
                <c:pt idx="36">
                  <c:v>0.75</c:v>
                </c:pt>
                <c:pt idx="37">
                  <c:v>0.75</c:v>
                </c:pt>
                <c:pt idx="38">
                  <c:v>0.75</c:v>
                </c:pt>
                <c:pt idx="39">
                  <c:v>0.75</c:v>
                </c:pt>
                <c:pt idx="40">
                  <c:v>0.75</c:v>
                </c:pt>
                <c:pt idx="41">
                  <c:v>0.75</c:v>
                </c:pt>
                <c:pt idx="42">
                  <c:v>0.75</c:v>
                </c:pt>
                <c:pt idx="43">
                  <c:v>0.75</c:v>
                </c:pt>
                <c:pt idx="44">
                  <c:v>0.75</c:v>
                </c:pt>
                <c:pt idx="45">
                  <c:v>0.75</c:v>
                </c:pt>
                <c:pt idx="46">
                  <c:v>0.75</c:v>
                </c:pt>
                <c:pt idx="47">
                  <c:v>0.75</c:v>
                </c:pt>
                <c:pt idx="48">
                  <c:v>0.75</c:v>
                </c:pt>
                <c:pt idx="49">
                  <c:v>0.75</c:v>
                </c:pt>
                <c:pt idx="50">
                  <c:v>0.75</c:v>
                </c:pt>
                <c:pt idx="51">
                  <c:v>0.75</c:v>
                </c:pt>
                <c:pt idx="52">
                  <c:v>0.75</c:v>
                </c:pt>
                <c:pt idx="53">
                  <c:v>0.75</c:v>
                </c:pt>
                <c:pt idx="54">
                  <c:v>0.75</c:v>
                </c:pt>
                <c:pt idx="55">
                  <c:v>0.75</c:v>
                </c:pt>
                <c:pt idx="56">
                  <c:v>0.75</c:v>
                </c:pt>
              </c:numCache>
            </c:numRef>
          </c:xVal>
          <c:yVal>
            <c:numRef>
              <c:f>'Youth 3'!$C$388:$C$444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DB29-413A-8952-DEE7B69F0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575704"/>
        <c:axId val="558583576"/>
      </c:scatterChart>
      <c:valAx>
        <c:axId val="558575704"/>
        <c:scaling>
          <c:orientation val="minMax"/>
          <c:max val="1"/>
        </c:scaling>
        <c:delete val="0"/>
        <c:axPos val="b"/>
        <c:numFmt formatCode="0%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58583576"/>
        <c:crosses val="autoZero"/>
        <c:crossBetween val="midCat"/>
      </c:valAx>
      <c:valAx>
        <c:axId val="558583576"/>
        <c:scaling>
          <c:orientation val="minMax"/>
          <c:max val="60"/>
        </c:scaling>
        <c:delete val="1"/>
        <c:axPos val="l"/>
        <c:numFmt formatCode="General" sourceLinked="1"/>
        <c:majorTickMark val="out"/>
        <c:minorTickMark val="none"/>
        <c:tickLblPos val="nextTo"/>
        <c:crossAx val="558575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874021542009236"/>
          <c:y val="2.0002527779240609E-2"/>
          <c:w val="0.73276668231040654"/>
          <c:h val="0.9437657591237032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CFCFCF"/>
              </a:solidFill>
              <a:ln w="9525">
                <a:solidFill>
                  <a:srgbClr val="5A5A6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3'!$B$455:$B$511</c:f>
              <c:numCache>
                <c:formatCode>0%</c:formatCode>
                <c:ptCount val="57"/>
                <c:pt idx="0">
                  <c:v>0.38891761681980402</c:v>
                </c:pt>
                <c:pt idx="1">
                  <c:v>0.373237821350763</c:v>
                </c:pt>
                <c:pt idx="2">
                  <c:v>0.36799893597662803</c:v>
                </c:pt>
                <c:pt idx="3">
                  <c:v>0.36205146197988503</c:v>
                </c:pt>
                <c:pt idx="4">
                  <c:v>0.29261505306950503</c:v>
                </c:pt>
                <c:pt idx="5">
                  <c:v>0.28917806322544498</c:v>
                </c:pt>
                <c:pt idx="6">
                  <c:v>0.28655537034036099</c:v>
                </c:pt>
                <c:pt idx="7">
                  <c:v>0.28259115921372202</c:v>
                </c:pt>
                <c:pt idx="8">
                  <c:v>0.261773540773863</c:v>
                </c:pt>
                <c:pt idx="9">
                  <c:v>0.25303960065326297</c:v>
                </c:pt>
                <c:pt idx="10">
                  <c:v>0.25214856789942702</c:v>
                </c:pt>
                <c:pt idx="11">
                  <c:v>0.24822373629594899</c:v>
                </c:pt>
                <c:pt idx="12">
                  <c:v>0.24409008746330901</c:v>
                </c:pt>
                <c:pt idx="13">
                  <c:v>0.243536353687128</c:v>
                </c:pt>
                <c:pt idx="14">
                  <c:v>0.24141970329231899</c:v>
                </c:pt>
                <c:pt idx="15">
                  <c:v>0.23888709512359299</c:v>
                </c:pt>
                <c:pt idx="16">
                  <c:v>0.23750578350740201</c:v>
                </c:pt>
                <c:pt idx="17">
                  <c:v>0.227506670336244</c:v>
                </c:pt>
                <c:pt idx="18">
                  <c:v>0.223665741010417</c:v>
                </c:pt>
                <c:pt idx="19">
                  <c:v>0.222488546967995</c:v>
                </c:pt>
                <c:pt idx="20">
                  <c:v>0.21019776413724001</c:v>
                </c:pt>
                <c:pt idx="21">
                  <c:v>0.20926490870727199</c:v>
                </c:pt>
                <c:pt idx="22">
                  <c:v>0.202410005167209</c:v>
                </c:pt>
                <c:pt idx="23">
                  <c:v>0.20209142331188901</c:v>
                </c:pt>
                <c:pt idx="24">
                  <c:v>0.20012605019865901</c:v>
                </c:pt>
                <c:pt idx="25">
                  <c:v>0.20000024235109601</c:v>
                </c:pt>
                <c:pt idx="26">
                  <c:v>0.199769449426</c:v>
                </c:pt>
                <c:pt idx="27">
                  <c:v>0.19131106429564801</c:v>
                </c:pt>
                <c:pt idx="28">
                  <c:v>0.187205261321156</c:v>
                </c:pt>
                <c:pt idx="29">
                  <c:v>0.18125062938536399</c:v>
                </c:pt>
                <c:pt idx="30">
                  <c:v>0.17830945330057599</c:v>
                </c:pt>
                <c:pt idx="31">
                  <c:v>0.17423876844213099</c:v>
                </c:pt>
                <c:pt idx="32">
                  <c:v>0.17242673314353699</c:v>
                </c:pt>
                <c:pt idx="33">
                  <c:v>0.16878814700921899</c:v>
                </c:pt>
                <c:pt idx="34">
                  <c:v>0.163685932271076</c:v>
                </c:pt>
                <c:pt idx="35">
                  <c:v>0.16349088155104499</c:v>
                </c:pt>
                <c:pt idx="36">
                  <c:v>0.15914764631915501</c:v>
                </c:pt>
                <c:pt idx="37">
                  <c:v>0.15304521570414401</c:v>
                </c:pt>
                <c:pt idx="38">
                  <c:v>0.15134959699248801</c:v>
                </c:pt>
                <c:pt idx="39">
                  <c:v>0.1434597075972</c:v>
                </c:pt>
                <c:pt idx="40">
                  <c:v>0.14219195009435501</c:v>
                </c:pt>
                <c:pt idx="41">
                  <c:v>0.14136335529357999</c:v>
                </c:pt>
                <c:pt idx="42">
                  <c:v>0.12994031865142899</c:v>
                </c:pt>
                <c:pt idx="43">
                  <c:v>0.127636488262377</c:v>
                </c:pt>
                <c:pt idx="44">
                  <c:v>0.12736154369133601</c:v>
                </c:pt>
                <c:pt idx="45">
                  <c:v>0.12392523746793099</c:v>
                </c:pt>
                <c:pt idx="46">
                  <c:v>0.114369808716722</c:v>
                </c:pt>
                <c:pt idx="47">
                  <c:v>0.110683715958267</c:v>
                </c:pt>
                <c:pt idx="48">
                  <c:v>7.9336633320810396E-2</c:v>
                </c:pt>
                <c:pt idx="49">
                  <c:v>5.9039677349068301E-2</c:v>
                </c:pt>
                <c:pt idx="50">
                  <c:v>5.4956025192217803E-2</c:v>
                </c:pt>
                <c:pt idx="51">
                  <c:v>3.0708938086424099E-2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xVal>
          <c:yVal>
            <c:numRef>
              <c:f>'Youth 3'!$C$455:$C$511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FEA-4FF1-8304-F691213C8586}"/>
            </c:ext>
          </c:extLst>
        </c:ser>
        <c:ser>
          <c:idx val="1"/>
          <c:order val="1"/>
          <c:tx>
            <c:strRef>
              <c:f>'Youth 3'!$D$24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08D0F85E-572C-4CF1-B3EC-F1E3CA41F13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5FEA-4FF1-8304-F691213C858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AA9ECD1-5048-4515-9C3D-7C0B2234F01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5FEA-4FF1-8304-F691213C858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BAAA9E8-AEC1-49E6-9F78-8AABBFF8E8C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5FEA-4FF1-8304-F691213C858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659D3D5-18EC-4D1D-87C3-764B72E92E1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5FEA-4FF1-8304-F691213C858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01FD0E24-0C06-4F25-800C-5D522EB209E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5FEA-4FF1-8304-F691213C858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AF4B588-84A6-48B4-BF99-36EB1C81695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5FEA-4FF1-8304-F691213C858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3F8FDD85-C0EA-4958-8AD5-990DC51BCD2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5FEA-4FF1-8304-F691213C858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29BE5057-6D4E-4917-A52D-B80E941CC17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5FEA-4FF1-8304-F691213C8586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D6320C94-5357-43A9-B3B8-E3C672D39B6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5FEA-4FF1-8304-F691213C858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EAD8AAC8-75F6-4266-BA73-F3E0AB12ED8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5FEA-4FF1-8304-F691213C8586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FBD54BA8-B795-4AA1-9BD3-5077F703847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5FEA-4FF1-8304-F691213C8586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6A63DB08-261C-42EA-AA54-ED40E608887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5FEA-4FF1-8304-F691213C8586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A1C1C501-22A2-468D-A071-F0E2C540AC1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5FEA-4FF1-8304-F691213C8586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2952399E-42D0-4CD5-A394-5CA343B4E6D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5FEA-4FF1-8304-F691213C8586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A137E0EB-941B-479A-BC53-B4B3DBB6417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5FEA-4FF1-8304-F691213C8586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7F3B5F93-DC0D-458F-AE0D-82057FFD743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5FEA-4FF1-8304-F691213C8586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7902D75B-3654-4B34-B764-64BC18005FC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5FEA-4FF1-8304-F691213C8586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E58FAD44-ECCD-42F6-93C8-098900C2012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5FEA-4FF1-8304-F691213C8586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8E9107C4-A372-4DCB-A01D-A728A20C90C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5FEA-4FF1-8304-F691213C8586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F35B8F29-9CC4-449F-BAD7-CF5A0B7755A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5FEA-4FF1-8304-F691213C8586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6CB133A0-9335-41D1-8908-A6C59C5C40F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5FEA-4FF1-8304-F691213C8586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1F4E04A5-CFF6-4D76-BD44-66D70DB4C5C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5FEA-4FF1-8304-F691213C8586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12DDB607-472C-4A38-9402-6CBC0540ECF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5FEA-4FF1-8304-F691213C8586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2D3B37D9-3C22-408F-A649-1BDD00EFE64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5FEA-4FF1-8304-F691213C8586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A2AB3AE4-A1A3-4DAF-BCEC-26528409B1B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5FEA-4FF1-8304-F691213C8586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A4DC068C-7220-4DB2-9738-C82D0B31F70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5FEA-4FF1-8304-F691213C8586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EFCFA7BA-5622-4951-B6D9-B85AEBA7C49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5FEA-4FF1-8304-F691213C8586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052EDC3E-8B7D-4372-8469-576DF7D6583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5FEA-4FF1-8304-F691213C8586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AEC19F76-427F-40E9-A439-C242A1585BD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5FEA-4FF1-8304-F691213C8586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61ABFB58-5B8A-4CC2-9A5A-4B503A63D75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5FEA-4FF1-8304-F691213C8586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57E44689-D50E-44E6-9507-E454BD2B94F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5FEA-4FF1-8304-F691213C8586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8CDA3FA7-0269-4200-BB1D-C82BADC02EA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5FEA-4FF1-8304-F691213C8586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CD43B528-0900-40A3-9A72-C7B65D94C44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5FEA-4FF1-8304-F691213C8586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30AA8FAC-F56F-40B9-9D49-411E6164748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5FEA-4FF1-8304-F691213C8586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F6B946DC-B890-43E4-92EC-1ECD89121CA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5FEA-4FF1-8304-F691213C8586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2C4B737F-E083-4960-A264-66B892473BF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5FEA-4FF1-8304-F691213C8586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E44BF4DB-6DD1-44B0-A787-2F628BD8016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5FEA-4FF1-8304-F691213C8586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B997EE79-A2F2-4BD2-8FBF-4B44CF71FA4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5FEA-4FF1-8304-F691213C8586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282FDD93-492E-45EF-8F5C-4204C4EE1F3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5FEA-4FF1-8304-F691213C8586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4D0312E6-95B8-4874-A3DA-657515EB5A3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5FEA-4FF1-8304-F691213C8586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681F782A-85A7-4A14-B0ED-AFFDE160FC6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5FEA-4FF1-8304-F691213C8586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3C74A721-31AC-41A5-8AFB-9B6554241A4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5FEA-4FF1-8304-F691213C8586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0C6255CC-6BB9-477B-A95E-41714F55581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5FEA-4FF1-8304-F691213C8586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117FF924-638C-43A8-8113-510220A230B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5FEA-4FF1-8304-F691213C8586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85AADDD0-DAB3-45AC-B7A9-46122F4BD26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5FEA-4FF1-8304-F691213C8586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7456D5DB-DA06-4F20-956B-8D17B41BBB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5FEA-4FF1-8304-F691213C8586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52896D0B-08AF-497F-A633-E390270763F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5FEA-4FF1-8304-F691213C8586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C11614B8-AC87-4DCF-B6FB-BC23D789C79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5FEA-4FF1-8304-F691213C8586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fld id="{2FD0FE9C-A2DA-42CA-967E-4BA0C5C55CE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1-5FEA-4FF1-8304-F691213C8586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fld id="{5E41D238-C930-411C-94F9-0882649DE91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5FEA-4FF1-8304-F691213C8586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fld id="{3B8363D9-C87E-4612-8B81-CE48681CF84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3-5FEA-4FF1-8304-F691213C8586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503CBC4C-A5DD-477A-9E4D-E0830DC970E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4-5FEA-4FF1-8304-F691213C8586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fld id="{EDD1A15B-798F-43AB-9881-C678889ADD1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5-5FEA-4FF1-8304-F691213C8586}"/>
                </c:ext>
              </c:extLst>
            </c:dLbl>
            <c:dLbl>
              <c:idx val="53"/>
              <c:tx>
                <c:rich>
                  <a:bodyPr/>
                  <a:lstStyle/>
                  <a:p>
                    <a:fld id="{A5E16975-431A-4328-A355-6F7D925305D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6-5FEA-4FF1-8304-F691213C8586}"/>
                </c:ext>
              </c:extLst>
            </c:dLbl>
            <c:dLbl>
              <c:idx val="54"/>
              <c:tx>
                <c:rich>
                  <a:bodyPr/>
                  <a:lstStyle/>
                  <a:p>
                    <a:fld id="{0BE8BCF9-B6D9-40E3-9150-3EEE6D78FD7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7-5FEA-4FF1-8304-F691213C8586}"/>
                </c:ext>
              </c:extLst>
            </c:dLbl>
            <c:dLbl>
              <c:idx val="55"/>
              <c:tx>
                <c:rich>
                  <a:bodyPr/>
                  <a:lstStyle/>
                  <a:p>
                    <a:fld id="{EFBC8FD5-3481-4A4B-9B3D-0B1EAA04379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8-5FEA-4FF1-8304-F691213C8586}"/>
                </c:ext>
              </c:extLst>
            </c:dLbl>
            <c:dLbl>
              <c:idx val="56"/>
              <c:tx>
                <c:rich>
                  <a:bodyPr/>
                  <a:lstStyle/>
                  <a:p>
                    <a:fld id="{E28612B1-0D86-4DE5-B3F7-E7328C0D324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9-5FEA-4FF1-8304-F691213C85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'Youth 3'!$D$455:$D$511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xVal>
          <c:yVal>
            <c:numRef>
              <c:f>'Youth 3'!$C$455:$C$511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3'!$A$455:$A$511</c15:f>
                <c15:dlblRangeCache>
                  <c:ptCount val="57"/>
                  <c:pt idx="0">
                    <c:v>Montana</c:v>
                  </c:pt>
                  <c:pt idx="1">
                    <c:v>Palau</c:v>
                  </c:pt>
                  <c:pt idx="2">
                    <c:v>New Mexico</c:v>
                  </c:pt>
                  <c:pt idx="3">
                    <c:v>Arkansas</c:v>
                  </c:pt>
                  <c:pt idx="4">
                    <c:v>Michigan</c:v>
                  </c:pt>
                  <c:pt idx="5">
                    <c:v>Florida</c:v>
                  </c:pt>
                  <c:pt idx="6">
                    <c:v>Pennsylvania</c:v>
                  </c:pt>
                  <c:pt idx="7">
                    <c:v>Minnesota</c:v>
                  </c:pt>
                  <c:pt idx="8">
                    <c:v>Tennessee</c:v>
                  </c:pt>
                  <c:pt idx="9">
                    <c:v>Nevada</c:v>
                  </c:pt>
                  <c:pt idx="10">
                    <c:v>Illinois</c:v>
                  </c:pt>
                  <c:pt idx="11">
                    <c:v>N. Hampshire</c:v>
                  </c:pt>
                  <c:pt idx="12">
                    <c:v>Washington</c:v>
                  </c:pt>
                  <c:pt idx="13">
                    <c:v>Texas</c:v>
                  </c:pt>
                  <c:pt idx="14">
                    <c:v>Missouri</c:v>
                  </c:pt>
                  <c:pt idx="15">
                    <c:v>N. Carolina</c:v>
                  </c:pt>
                  <c:pt idx="16">
                    <c:v>New York</c:v>
                  </c:pt>
                  <c:pt idx="17">
                    <c:v>Guam</c:v>
                  </c:pt>
                  <c:pt idx="18">
                    <c:v>D.C.</c:v>
                  </c:pt>
                  <c:pt idx="19">
                    <c:v>Nebraska</c:v>
                  </c:pt>
                  <c:pt idx="20">
                    <c:v>W. Virginia</c:v>
                  </c:pt>
                  <c:pt idx="21">
                    <c:v>Wisconsin</c:v>
                  </c:pt>
                  <c:pt idx="22">
                    <c:v>Virginia</c:v>
                  </c:pt>
                  <c:pt idx="23">
                    <c:v>Georgia</c:v>
                  </c:pt>
                  <c:pt idx="24">
                    <c:v>S. Carolina</c:v>
                  </c:pt>
                  <c:pt idx="25">
                    <c:v>N. Dakota</c:v>
                  </c:pt>
                  <c:pt idx="26">
                    <c:v>California</c:v>
                  </c:pt>
                  <c:pt idx="27">
                    <c:v>Oregon</c:v>
                  </c:pt>
                  <c:pt idx="28">
                    <c:v>Colorado</c:v>
                  </c:pt>
                  <c:pt idx="29">
                    <c:v>Iowa</c:v>
                  </c:pt>
                  <c:pt idx="30">
                    <c:v>Ohio</c:v>
                  </c:pt>
                  <c:pt idx="31">
                    <c:v>Utah</c:v>
                  </c:pt>
                  <c:pt idx="32">
                    <c:v>Indiana</c:v>
                  </c:pt>
                  <c:pt idx="33">
                    <c:v>Maine</c:v>
                  </c:pt>
                  <c:pt idx="34">
                    <c:v>Louisiana</c:v>
                  </c:pt>
                  <c:pt idx="35">
                    <c:v>S. Dakota</c:v>
                  </c:pt>
                  <c:pt idx="36">
                    <c:v>Mississippi</c:v>
                  </c:pt>
                  <c:pt idx="37">
                    <c:v>Connecticut</c:v>
                  </c:pt>
                  <c:pt idx="38">
                    <c:v>Delaware</c:v>
                  </c:pt>
                  <c:pt idx="39">
                    <c:v>Puerto Rico</c:v>
                  </c:pt>
                  <c:pt idx="40">
                    <c:v>Alabama</c:v>
                  </c:pt>
                  <c:pt idx="41">
                    <c:v>New Jersey</c:v>
                  </c:pt>
                  <c:pt idx="42">
                    <c:v>Arizona</c:v>
                  </c:pt>
                  <c:pt idx="43">
                    <c:v>Oklahoma</c:v>
                  </c:pt>
                  <c:pt idx="44">
                    <c:v>Idaho</c:v>
                  </c:pt>
                  <c:pt idx="45">
                    <c:v>Rhode Island</c:v>
                  </c:pt>
                  <c:pt idx="46">
                    <c:v>Wyoming</c:v>
                  </c:pt>
                  <c:pt idx="47">
                    <c:v>Kansas</c:v>
                  </c:pt>
                  <c:pt idx="48">
                    <c:v>Hawaii</c:v>
                  </c:pt>
                  <c:pt idx="49">
                    <c:v>Massachusetts</c:v>
                  </c:pt>
                  <c:pt idx="50">
                    <c:v>Maryland</c:v>
                  </c:pt>
                  <c:pt idx="51">
                    <c:v>Kentucky</c:v>
                  </c:pt>
                  <c:pt idx="52">
                    <c:v>Alaska</c:v>
                  </c:pt>
                  <c:pt idx="53">
                    <c:v>Vermont</c:v>
                  </c:pt>
                  <c:pt idx="54">
                    <c:v>Amer. Samoa</c:v>
                  </c:pt>
                  <c:pt idx="55">
                    <c:v>N. Marianas</c:v>
                  </c:pt>
                  <c:pt idx="56">
                    <c:v>Virgin Islands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A-5FEA-4FF1-8304-F691213C8586}"/>
            </c:ext>
          </c:extLst>
        </c:ser>
        <c:ser>
          <c:idx val="2"/>
          <c:order val="2"/>
          <c:tx>
            <c:strRef>
              <c:f>'Youth 3'!$E$24</c:f>
              <c:strCache>
                <c:ptCount val="1"/>
                <c:pt idx="0">
                  <c:v>Threshhold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56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9525" cap="rnd">
                <a:solidFill>
                  <a:schemeClr val="accent2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C-5FEA-4FF1-8304-F691213C8586}"/>
              </c:ext>
            </c:extLst>
          </c:dPt>
          <c:dLbls>
            <c:dLbl>
              <c:idx val="5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5FEA-4FF1-8304-F691213C85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3'!$E$455:$E$511</c:f>
              <c:numCache>
                <c:formatCode>0%</c:formatCode>
                <c:ptCount val="57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  <c:pt idx="5">
                  <c:v>0.2</c:v>
                </c:pt>
                <c:pt idx="6">
                  <c:v>0.2</c:v>
                </c:pt>
                <c:pt idx="7">
                  <c:v>0.2</c:v>
                </c:pt>
                <c:pt idx="8">
                  <c:v>0.2</c:v>
                </c:pt>
                <c:pt idx="9">
                  <c:v>0.2</c:v>
                </c:pt>
                <c:pt idx="10">
                  <c:v>0.2</c:v>
                </c:pt>
                <c:pt idx="11">
                  <c:v>0.2</c:v>
                </c:pt>
                <c:pt idx="12">
                  <c:v>0.2</c:v>
                </c:pt>
                <c:pt idx="13">
                  <c:v>0.2</c:v>
                </c:pt>
                <c:pt idx="14">
                  <c:v>0.2</c:v>
                </c:pt>
                <c:pt idx="15">
                  <c:v>0.2</c:v>
                </c:pt>
                <c:pt idx="16">
                  <c:v>0.2</c:v>
                </c:pt>
                <c:pt idx="17">
                  <c:v>0.2</c:v>
                </c:pt>
                <c:pt idx="18">
                  <c:v>0.2</c:v>
                </c:pt>
                <c:pt idx="19">
                  <c:v>0.2</c:v>
                </c:pt>
                <c:pt idx="20">
                  <c:v>0.2</c:v>
                </c:pt>
                <c:pt idx="21">
                  <c:v>0.2</c:v>
                </c:pt>
                <c:pt idx="22">
                  <c:v>0.2</c:v>
                </c:pt>
                <c:pt idx="23">
                  <c:v>0.2</c:v>
                </c:pt>
                <c:pt idx="24">
                  <c:v>0.2</c:v>
                </c:pt>
                <c:pt idx="25">
                  <c:v>0.2</c:v>
                </c:pt>
                <c:pt idx="26">
                  <c:v>0.2</c:v>
                </c:pt>
                <c:pt idx="27">
                  <c:v>0.2</c:v>
                </c:pt>
                <c:pt idx="28">
                  <c:v>0.2</c:v>
                </c:pt>
                <c:pt idx="29">
                  <c:v>0.2</c:v>
                </c:pt>
                <c:pt idx="30">
                  <c:v>0.2</c:v>
                </c:pt>
                <c:pt idx="31">
                  <c:v>0.2</c:v>
                </c:pt>
                <c:pt idx="32">
                  <c:v>0.2</c:v>
                </c:pt>
                <c:pt idx="33">
                  <c:v>0.2</c:v>
                </c:pt>
                <c:pt idx="34">
                  <c:v>0.2</c:v>
                </c:pt>
                <c:pt idx="35">
                  <c:v>0.2</c:v>
                </c:pt>
                <c:pt idx="36">
                  <c:v>0.2</c:v>
                </c:pt>
                <c:pt idx="37">
                  <c:v>0.2</c:v>
                </c:pt>
                <c:pt idx="38">
                  <c:v>0.2</c:v>
                </c:pt>
                <c:pt idx="39">
                  <c:v>0.2</c:v>
                </c:pt>
                <c:pt idx="40">
                  <c:v>0.2</c:v>
                </c:pt>
                <c:pt idx="41">
                  <c:v>0.2</c:v>
                </c:pt>
                <c:pt idx="42">
                  <c:v>0.2</c:v>
                </c:pt>
                <c:pt idx="43">
                  <c:v>0.2</c:v>
                </c:pt>
                <c:pt idx="44">
                  <c:v>0.2</c:v>
                </c:pt>
                <c:pt idx="45">
                  <c:v>0.2</c:v>
                </c:pt>
                <c:pt idx="46">
                  <c:v>0.2</c:v>
                </c:pt>
                <c:pt idx="47">
                  <c:v>0.2</c:v>
                </c:pt>
                <c:pt idx="48">
                  <c:v>0.2</c:v>
                </c:pt>
                <c:pt idx="49">
                  <c:v>0.2</c:v>
                </c:pt>
                <c:pt idx="50">
                  <c:v>0.2</c:v>
                </c:pt>
                <c:pt idx="51">
                  <c:v>0.2</c:v>
                </c:pt>
                <c:pt idx="52">
                  <c:v>0.2</c:v>
                </c:pt>
                <c:pt idx="53">
                  <c:v>0.2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</c:numCache>
            </c:numRef>
          </c:xVal>
          <c:yVal>
            <c:numRef>
              <c:f>'Youth 3'!$C$455:$C$511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5FEA-4FF1-8304-F691213C8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575704"/>
        <c:axId val="558583576"/>
      </c:scatterChart>
      <c:valAx>
        <c:axId val="558575704"/>
        <c:scaling>
          <c:orientation val="minMax"/>
          <c:max val="0.4"/>
        </c:scaling>
        <c:delete val="0"/>
        <c:axPos val="b"/>
        <c:numFmt formatCode="0%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58583576"/>
        <c:crosses val="autoZero"/>
        <c:crossBetween val="midCat"/>
      </c:valAx>
      <c:valAx>
        <c:axId val="558583576"/>
        <c:scaling>
          <c:orientation val="minMax"/>
          <c:max val="60"/>
        </c:scaling>
        <c:delete val="1"/>
        <c:axPos val="l"/>
        <c:numFmt formatCode="General" sourceLinked="1"/>
        <c:majorTickMark val="out"/>
        <c:minorTickMark val="none"/>
        <c:tickLblPos val="nextTo"/>
        <c:crossAx val="558575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38188976377952"/>
          <c:y val="2.5508050786796223E-2"/>
          <c:w val="0.7401251093613298"/>
          <c:h val="0.92584182434508022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4BF"/>
              </a:solidFill>
              <a:ln w="9525">
                <a:noFill/>
              </a:ln>
              <a:effectLst/>
            </c:spPr>
          </c:marker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3'!$B$262:$B$318</c:f>
              <c:numCache>
                <c:formatCode>#,##0.0%</c:formatCode>
                <c:ptCount val="57"/>
                <c:pt idx="0">
                  <c:v>1</c:v>
                </c:pt>
                <c:pt idx="1">
                  <c:v>0.98850764483395903</c:v>
                </c:pt>
                <c:pt idx="2">
                  <c:v>0.98683589131822802</c:v>
                </c:pt>
                <c:pt idx="3">
                  <c:v>0.97331117985152504</c:v>
                </c:pt>
                <c:pt idx="4">
                  <c:v>0.97141413063497495</c:v>
                </c:pt>
                <c:pt idx="5">
                  <c:v>0.92902678059814903</c:v>
                </c:pt>
                <c:pt idx="6">
                  <c:v>0.92441603840814501</c:v>
                </c:pt>
                <c:pt idx="7">
                  <c:v>0.90889227950892204</c:v>
                </c:pt>
                <c:pt idx="8">
                  <c:v>0.90754960068924595</c:v>
                </c:pt>
                <c:pt idx="9">
                  <c:v>0.90301481164584096</c:v>
                </c:pt>
                <c:pt idx="10">
                  <c:v>0.89595847996581501</c:v>
                </c:pt>
                <c:pt idx="11">
                  <c:v>0.89440510228053005</c:v>
                </c:pt>
                <c:pt idx="12">
                  <c:v>0.89216533983836199</c:v>
                </c:pt>
                <c:pt idx="13">
                  <c:v>0.88669833897393102</c:v>
                </c:pt>
                <c:pt idx="14">
                  <c:v>0.88565424316538999</c:v>
                </c:pt>
                <c:pt idx="15">
                  <c:v>0.885519520305321</c:v>
                </c:pt>
                <c:pt idx="16">
                  <c:v>0.88480088208058905</c:v>
                </c:pt>
                <c:pt idx="17">
                  <c:v>0.88459878851539997</c:v>
                </c:pt>
                <c:pt idx="18">
                  <c:v>0.88170240594388904</c:v>
                </c:pt>
                <c:pt idx="19">
                  <c:v>0.88063713419321898</c:v>
                </c:pt>
                <c:pt idx="20">
                  <c:v>0.87910066639598505</c:v>
                </c:pt>
                <c:pt idx="21">
                  <c:v>0.87866197524655598</c:v>
                </c:pt>
                <c:pt idx="22">
                  <c:v>0.87697624929140405</c:v>
                </c:pt>
                <c:pt idx="23">
                  <c:v>0.86824517847534499</c:v>
                </c:pt>
                <c:pt idx="24">
                  <c:v>0.86658808239105001</c:v>
                </c:pt>
                <c:pt idx="25">
                  <c:v>0.86593612539724496</c:v>
                </c:pt>
                <c:pt idx="26">
                  <c:v>0.85939759764328705</c:v>
                </c:pt>
                <c:pt idx="27">
                  <c:v>0.85404665297198701</c:v>
                </c:pt>
                <c:pt idx="28">
                  <c:v>0.85331144216328803</c:v>
                </c:pt>
                <c:pt idx="29">
                  <c:v>0.85215174934760096</c:v>
                </c:pt>
                <c:pt idx="30">
                  <c:v>0.84788903873792099</c:v>
                </c:pt>
                <c:pt idx="31">
                  <c:v>0.83838176642022399</c:v>
                </c:pt>
                <c:pt idx="32">
                  <c:v>0.83736210327826099</c:v>
                </c:pt>
                <c:pt idx="33">
                  <c:v>0.834642168595085</c:v>
                </c:pt>
                <c:pt idx="34">
                  <c:v>0.83093234062666199</c:v>
                </c:pt>
                <c:pt idx="35">
                  <c:v>0.83041322072594703</c:v>
                </c:pt>
                <c:pt idx="36">
                  <c:v>0.82566791807043005</c:v>
                </c:pt>
                <c:pt idx="37">
                  <c:v>0.82164057058685502</c:v>
                </c:pt>
                <c:pt idx="38">
                  <c:v>0.816997910574081</c:v>
                </c:pt>
                <c:pt idx="39">
                  <c:v>0.81684790526991302</c:v>
                </c:pt>
                <c:pt idx="40">
                  <c:v>0.81573490514158398</c:v>
                </c:pt>
                <c:pt idx="41">
                  <c:v>0.80398570676115699</c:v>
                </c:pt>
                <c:pt idx="42">
                  <c:v>0.80087246055654704</c:v>
                </c:pt>
                <c:pt idx="43">
                  <c:v>0.79662792287978401</c:v>
                </c:pt>
                <c:pt idx="44">
                  <c:v>0.79385790903349696</c:v>
                </c:pt>
                <c:pt idx="45">
                  <c:v>0.79137100476145195</c:v>
                </c:pt>
                <c:pt idx="46">
                  <c:v>0.785026262287708</c:v>
                </c:pt>
                <c:pt idx="47">
                  <c:v>0.78410705955011095</c:v>
                </c:pt>
                <c:pt idx="48">
                  <c:v>0.782896999953276</c:v>
                </c:pt>
                <c:pt idx="49">
                  <c:v>0.78103817241890405</c:v>
                </c:pt>
                <c:pt idx="50">
                  <c:v>0.77274176705886</c:v>
                </c:pt>
                <c:pt idx="51">
                  <c:v>0.77266430433996003</c:v>
                </c:pt>
                <c:pt idx="52">
                  <c:v>0.75000192959301004</c:v>
                </c:pt>
                <c:pt idx="53">
                  <c:v>0.74246618933969799</c:v>
                </c:pt>
                <c:pt idx="54">
                  <c:v>0.664710628698989</c:v>
                </c:pt>
                <c:pt idx="55">
                  <c:v>0.65262366803832195</c:v>
                </c:pt>
                <c:pt idx="56">
                  <c:v>0.59086743208041903</c:v>
                </c:pt>
              </c:numCache>
            </c:numRef>
          </c:xVal>
          <c:yVal>
            <c:numRef>
              <c:f>'Youth 3'!$C$262:$C$318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331-4B20-9966-5078DE1AE738}"/>
            </c:ext>
          </c:extLst>
        </c:ser>
        <c:ser>
          <c:idx val="1"/>
          <c:order val="1"/>
          <c:tx>
            <c:strRef>
              <c:f>'Youth 3'!$D$24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C709D146-7560-4B55-A77E-0F104F61C82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6331-4B20-9966-5078DE1AE73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EB0236B-10D8-432E-A85D-797D1EC61F0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6331-4B20-9966-5078DE1AE73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E858AE0-1CF7-4A76-9E5F-E95ECDA9AB0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6331-4B20-9966-5078DE1AE73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6D8BFF0-5300-41BC-AD50-F487E8DEB5B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6331-4B20-9966-5078DE1AE73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9C9863B-8429-46EB-93F2-6D54607F81C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6331-4B20-9966-5078DE1AE73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4B5DB70D-9D74-471F-8D91-539BB141D44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6331-4B20-9966-5078DE1AE738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930BA71E-6A89-4965-BBB9-29223153F4F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6331-4B20-9966-5078DE1AE738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43E6CB8A-33E2-4457-9F6D-6DD5DB1F2AF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6331-4B20-9966-5078DE1AE738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939D1B2F-AC3D-4975-9870-134B8EC81B8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6331-4B20-9966-5078DE1AE738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0E107C5B-3701-49EA-B20E-C156D3025B6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6331-4B20-9966-5078DE1AE738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04E4D3C1-BA2D-47C5-B9A5-1514DF51890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6331-4B20-9966-5078DE1AE738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DD98A167-5B0E-4A3A-AA10-6BE367B000E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6331-4B20-9966-5078DE1AE738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54987723-B315-4CD2-8980-B79863DC0E9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6331-4B20-9966-5078DE1AE738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42A6619A-EDC7-4458-9A50-12E383D6A4F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6331-4B20-9966-5078DE1AE738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C226EB74-0EE0-4223-B700-623A8DB68A7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6331-4B20-9966-5078DE1AE738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84AB2E72-1FFA-47A3-A3CD-FD50912D4FF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6331-4B20-9966-5078DE1AE738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DD165D72-B71F-4FF2-BA12-6CB37AC51F1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6331-4B20-9966-5078DE1AE738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1FC61190-7FCD-4104-B963-D6ECA143A3D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6331-4B20-9966-5078DE1AE738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DE597CFB-44B7-446B-8DEA-2278B53A959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6331-4B20-9966-5078DE1AE738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110718C5-C0CE-44BC-8223-52D8CCD8B1C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6331-4B20-9966-5078DE1AE738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C27C2028-4C05-4CC3-A0B7-53A4A871869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6331-4B20-9966-5078DE1AE738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D5CDDE0C-D8C7-443F-A9A7-EB0A0C555C9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6331-4B20-9966-5078DE1AE738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CF1399F4-F088-4887-9605-EC1D44A7316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6331-4B20-9966-5078DE1AE738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6488D9FB-4B21-4F5A-B349-8D86EF88643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6331-4B20-9966-5078DE1AE738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454F069B-FE06-4468-874D-5C3B5C621BD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6331-4B20-9966-5078DE1AE738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E72D1B85-816A-49EA-9552-F4DD9EC197B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6331-4B20-9966-5078DE1AE738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0691565C-B410-4BB9-888B-933C5128F3E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6331-4B20-9966-5078DE1AE738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563FF90B-738A-475F-8505-730DC55CAE8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6331-4B20-9966-5078DE1AE738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8B9EDDBD-1B6A-4A44-8F93-EB975B95639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6331-4B20-9966-5078DE1AE738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9192CA99-9A37-4178-829A-95603C683F9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6331-4B20-9966-5078DE1AE738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5C99BA4C-F27A-4702-94D6-4762FDEA034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6331-4B20-9966-5078DE1AE738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C1189081-09BF-4D5B-9F65-83DBA579D6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6331-4B20-9966-5078DE1AE738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EE627892-8D24-46B1-8252-0B89E702364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6331-4B20-9966-5078DE1AE738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10E011B2-8A1C-44A3-8011-1FA3DDBC280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6331-4B20-9966-5078DE1AE738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2AA20D5C-F712-432C-9C2C-22D3E2FEB91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6331-4B20-9966-5078DE1AE738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190EA3FC-89D5-4746-9E01-AFE907F2C14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6331-4B20-9966-5078DE1AE738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E1AFC251-5B39-4466-A1D0-B8BF14B8790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6331-4B20-9966-5078DE1AE738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CBF064A4-74FF-4A23-9B33-BF24BDFFD96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6331-4B20-9966-5078DE1AE738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BB8C8911-833B-41A0-9FB2-D780D184723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6331-4B20-9966-5078DE1AE738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8C24D13A-941E-40E3-A474-6E341814E3D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6331-4B20-9966-5078DE1AE738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2E9CAD9B-8B22-43E7-89E5-F91A526A67F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6331-4B20-9966-5078DE1AE738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3C24EFFB-CF1F-4C1D-A40E-1B66E499AE7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6331-4B20-9966-5078DE1AE738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532BA781-9867-49DB-B133-FF463CE6F4A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6331-4B20-9966-5078DE1AE738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ED9038A7-A5AA-4CB5-87B6-C4EBBB7543C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6331-4B20-9966-5078DE1AE738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AA611A73-79E8-4E65-8D09-6270D85EE90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6331-4B20-9966-5078DE1AE738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23F50D8A-134D-40B6-845B-CE70840CEF2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6331-4B20-9966-5078DE1AE738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391B8286-D7B7-4A01-86D1-5FAA089836D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6331-4B20-9966-5078DE1AE738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209E92FA-1E66-4639-9522-1C58751C541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6331-4B20-9966-5078DE1AE738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fld id="{30EE0CF7-D3BD-4D81-9B6C-C3860639C0C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1-6331-4B20-9966-5078DE1AE738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fld id="{4B24CBC3-9691-4C28-AD87-11A8484F1C3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6331-4B20-9966-5078DE1AE738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fld id="{DC784352-66BC-4635-89CF-1B476398A7A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3-6331-4B20-9966-5078DE1AE738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1CFE659E-0D49-475A-9655-1D07775103D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4-6331-4B20-9966-5078DE1AE738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fld id="{2EF47E27-79B0-4DC5-8693-3B878D36731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5-6331-4B20-9966-5078DE1AE738}"/>
                </c:ext>
              </c:extLst>
            </c:dLbl>
            <c:dLbl>
              <c:idx val="53"/>
              <c:tx>
                <c:rich>
                  <a:bodyPr/>
                  <a:lstStyle/>
                  <a:p>
                    <a:fld id="{D9499699-5A6C-44F6-931E-E621D3229F2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6-6331-4B20-9966-5078DE1AE738}"/>
                </c:ext>
              </c:extLst>
            </c:dLbl>
            <c:dLbl>
              <c:idx val="54"/>
              <c:tx>
                <c:rich>
                  <a:bodyPr/>
                  <a:lstStyle/>
                  <a:p>
                    <a:fld id="{0DB52C3B-21E7-4FD0-B569-5B3D4715135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7-6331-4B20-9966-5078DE1AE738}"/>
                </c:ext>
              </c:extLst>
            </c:dLbl>
            <c:dLbl>
              <c:idx val="55"/>
              <c:tx>
                <c:rich>
                  <a:bodyPr/>
                  <a:lstStyle/>
                  <a:p>
                    <a:fld id="{AF87E16E-1E3E-420E-94D7-0C324F64B15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8-6331-4B20-9966-5078DE1AE738}"/>
                </c:ext>
              </c:extLst>
            </c:dLbl>
            <c:dLbl>
              <c:idx val="56"/>
              <c:tx>
                <c:rich>
                  <a:bodyPr/>
                  <a:lstStyle/>
                  <a:p>
                    <a:fld id="{1722866F-BB17-43B6-8D6C-0BB40928386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9-6331-4B20-9966-5078DE1AE7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'Youth 3'!$D$262:$D$318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xVal>
          <c:yVal>
            <c:numRef>
              <c:f>'Youth 3'!$C$262:$C$318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3'!$A$262:$A$318</c15:f>
                <c15:dlblRangeCache>
                  <c:ptCount val="57"/>
                  <c:pt idx="0">
                    <c:v>Palau</c:v>
                  </c:pt>
                  <c:pt idx="1">
                    <c:v>Idaho</c:v>
                  </c:pt>
                  <c:pt idx="2">
                    <c:v>Alabama</c:v>
                  </c:pt>
                  <c:pt idx="3">
                    <c:v>S. Carolina</c:v>
                  </c:pt>
                  <c:pt idx="4">
                    <c:v>Mississippi</c:v>
                  </c:pt>
                  <c:pt idx="5">
                    <c:v>D.C.</c:v>
                  </c:pt>
                  <c:pt idx="6">
                    <c:v>Louisiana</c:v>
                  </c:pt>
                  <c:pt idx="7">
                    <c:v>Vermont</c:v>
                  </c:pt>
                  <c:pt idx="8">
                    <c:v>S. Dakota</c:v>
                  </c:pt>
                  <c:pt idx="9">
                    <c:v>Tennessee</c:v>
                  </c:pt>
                  <c:pt idx="10">
                    <c:v>Kentucky</c:v>
                  </c:pt>
                  <c:pt idx="11">
                    <c:v>Florida</c:v>
                  </c:pt>
                  <c:pt idx="12">
                    <c:v>Pennsylvania</c:v>
                  </c:pt>
                  <c:pt idx="13">
                    <c:v>N. Marianas</c:v>
                  </c:pt>
                  <c:pt idx="14">
                    <c:v>Texas</c:v>
                  </c:pt>
                  <c:pt idx="15">
                    <c:v>Wisconsin</c:v>
                  </c:pt>
                  <c:pt idx="16">
                    <c:v>Maine</c:v>
                  </c:pt>
                  <c:pt idx="17">
                    <c:v>Nevada</c:v>
                  </c:pt>
                  <c:pt idx="18">
                    <c:v>Maryland</c:v>
                  </c:pt>
                  <c:pt idx="19">
                    <c:v>Arizona</c:v>
                  </c:pt>
                  <c:pt idx="20">
                    <c:v>Hawaii</c:v>
                  </c:pt>
                  <c:pt idx="21">
                    <c:v>California</c:v>
                  </c:pt>
                  <c:pt idx="22">
                    <c:v>New Jersey</c:v>
                  </c:pt>
                  <c:pt idx="23">
                    <c:v>Washington</c:v>
                  </c:pt>
                  <c:pt idx="24">
                    <c:v>Connecticut</c:v>
                  </c:pt>
                  <c:pt idx="25">
                    <c:v>Arkansas</c:v>
                  </c:pt>
                  <c:pt idx="26">
                    <c:v>Illinois</c:v>
                  </c:pt>
                  <c:pt idx="27">
                    <c:v>Colorado</c:v>
                  </c:pt>
                  <c:pt idx="28">
                    <c:v>Massachusetts</c:v>
                  </c:pt>
                  <c:pt idx="29">
                    <c:v>Missouri</c:v>
                  </c:pt>
                  <c:pt idx="30">
                    <c:v>Nebraska</c:v>
                  </c:pt>
                  <c:pt idx="31">
                    <c:v>Oklahoma</c:v>
                  </c:pt>
                  <c:pt idx="32">
                    <c:v>N. Dakota</c:v>
                  </c:pt>
                  <c:pt idx="33">
                    <c:v>Montana</c:v>
                  </c:pt>
                  <c:pt idx="34">
                    <c:v>Georgia</c:v>
                  </c:pt>
                  <c:pt idx="35">
                    <c:v>Kansas</c:v>
                  </c:pt>
                  <c:pt idx="36">
                    <c:v>Virginia</c:v>
                  </c:pt>
                  <c:pt idx="37">
                    <c:v>Oregon</c:v>
                  </c:pt>
                  <c:pt idx="38">
                    <c:v>Ohio</c:v>
                  </c:pt>
                  <c:pt idx="39">
                    <c:v>Indiana</c:v>
                  </c:pt>
                  <c:pt idx="40">
                    <c:v>W. Virginia</c:v>
                  </c:pt>
                  <c:pt idx="41">
                    <c:v>Michigan</c:v>
                  </c:pt>
                  <c:pt idx="42">
                    <c:v>Amer. Samoa</c:v>
                  </c:pt>
                  <c:pt idx="43">
                    <c:v>New York</c:v>
                  </c:pt>
                  <c:pt idx="44">
                    <c:v>Iowa</c:v>
                  </c:pt>
                  <c:pt idx="45">
                    <c:v>N. Hampshire</c:v>
                  </c:pt>
                  <c:pt idx="46">
                    <c:v>New Mexico</c:v>
                  </c:pt>
                  <c:pt idx="47">
                    <c:v>Minnesota</c:v>
                  </c:pt>
                  <c:pt idx="48">
                    <c:v>N. Carolina</c:v>
                  </c:pt>
                  <c:pt idx="49">
                    <c:v>Alaska</c:v>
                  </c:pt>
                  <c:pt idx="50">
                    <c:v>Utah</c:v>
                  </c:pt>
                  <c:pt idx="51">
                    <c:v>Rhode Island</c:v>
                  </c:pt>
                  <c:pt idx="52">
                    <c:v>Virgin Islands</c:v>
                  </c:pt>
                  <c:pt idx="53">
                    <c:v>Guam</c:v>
                  </c:pt>
                  <c:pt idx="54">
                    <c:v>Puerto Rico</c:v>
                  </c:pt>
                  <c:pt idx="55">
                    <c:v>Wyoming</c:v>
                  </c:pt>
                  <c:pt idx="56">
                    <c:v>Delaware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A-6331-4B20-9966-5078DE1AE738}"/>
            </c:ext>
          </c:extLst>
        </c:ser>
        <c:ser>
          <c:idx val="2"/>
          <c:order val="2"/>
          <c:tx>
            <c:strRef>
              <c:f>'Youth 3'!$E$24</c:f>
              <c:strCache>
                <c:ptCount val="1"/>
                <c:pt idx="0">
                  <c:v>Threshhold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5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6331-4B20-9966-5078DE1AE7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3'!$E$262:$E$318</c:f>
              <c:numCache>
                <c:formatCode>0%</c:formatCode>
                <c:ptCount val="57"/>
                <c:pt idx="0">
                  <c:v>0.75</c:v>
                </c:pt>
                <c:pt idx="1">
                  <c:v>0.75</c:v>
                </c:pt>
                <c:pt idx="2">
                  <c:v>0.75</c:v>
                </c:pt>
                <c:pt idx="3">
                  <c:v>0.75</c:v>
                </c:pt>
                <c:pt idx="4">
                  <c:v>0.75</c:v>
                </c:pt>
                <c:pt idx="5">
                  <c:v>0.75</c:v>
                </c:pt>
                <c:pt idx="6">
                  <c:v>0.75</c:v>
                </c:pt>
                <c:pt idx="7">
                  <c:v>0.75</c:v>
                </c:pt>
                <c:pt idx="8">
                  <c:v>0.75</c:v>
                </c:pt>
                <c:pt idx="9">
                  <c:v>0.75</c:v>
                </c:pt>
                <c:pt idx="10">
                  <c:v>0.75</c:v>
                </c:pt>
                <c:pt idx="11">
                  <c:v>0.75</c:v>
                </c:pt>
                <c:pt idx="12">
                  <c:v>0.75</c:v>
                </c:pt>
                <c:pt idx="13">
                  <c:v>0.75</c:v>
                </c:pt>
                <c:pt idx="14">
                  <c:v>0.75</c:v>
                </c:pt>
                <c:pt idx="15">
                  <c:v>0.75</c:v>
                </c:pt>
                <c:pt idx="16">
                  <c:v>0.75</c:v>
                </c:pt>
                <c:pt idx="17">
                  <c:v>0.75</c:v>
                </c:pt>
                <c:pt idx="18">
                  <c:v>0.75</c:v>
                </c:pt>
                <c:pt idx="19">
                  <c:v>0.75</c:v>
                </c:pt>
                <c:pt idx="20">
                  <c:v>0.75</c:v>
                </c:pt>
                <c:pt idx="21">
                  <c:v>0.75</c:v>
                </c:pt>
                <c:pt idx="22">
                  <c:v>0.75</c:v>
                </c:pt>
                <c:pt idx="23">
                  <c:v>0.75</c:v>
                </c:pt>
                <c:pt idx="24">
                  <c:v>0.75</c:v>
                </c:pt>
                <c:pt idx="25">
                  <c:v>0.75</c:v>
                </c:pt>
                <c:pt idx="26">
                  <c:v>0.75</c:v>
                </c:pt>
                <c:pt idx="27">
                  <c:v>0.75</c:v>
                </c:pt>
                <c:pt idx="28">
                  <c:v>0.75</c:v>
                </c:pt>
                <c:pt idx="29">
                  <c:v>0.75</c:v>
                </c:pt>
                <c:pt idx="30">
                  <c:v>0.75</c:v>
                </c:pt>
                <c:pt idx="31">
                  <c:v>0.75</c:v>
                </c:pt>
                <c:pt idx="32">
                  <c:v>0.75</c:v>
                </c:pt>
                <c:pt idx="33">
                  <c:v>0.75</c:v>
                </c:pt>
                <c:pt idx="34">
                  <c:v>0.75</c:v>
                </c:pt>
                <c:pt idx="35">
                  <c:v>0.75</c:v>
                </c:pt>
                <c:pt idx="36">
                  <c:v>0.75</c:v>
                </c:pt>
                <c:pt idx="37">
                  <c:v>0.75</c:v>
                </c:pt>
                <c:pt idx="38">
                  <c:v>0.75</c:v>
                </c:pt>
                <c:pt idx="39">
                  <c:v>0.75</c:v>
                </c:pt>
                <c:pt idx="40">
                  <c:v>0.75</c:v>
                </c:pt>
                <c:pt idx="41">
                  <c:v>0.75</c:v>
                </c:pt>
                <c:pt idx="42">
                  <c:v>0.75</c:v>
                </c:pt>
                <c:pt idx="43">
                  <c:v>0.75</c:v>
                </c:pt>
                <c:pt idx="44">
                  <c:v>0.75</c:v>
                </c:pt>
                <c:pt idx="45">
                  <c:v>0.75</c:v>
                </c:pt>
                <c:pt idx="46">
                  <c:v>0.75</c:v>
                </c:pt>
                <c:pt idx="47">
                  <c:v>0.75</c:v>
                </c:pt>
                <c:pt idx="48">
                  <c:v>0.75</c:v>
                </c:pt>
                <c:pt idx="49">
                  <c:v>0.75</c:v>
                </c:pt>
                <c:pt idx="50">
                  <c:v>0.75</c:v>
                </c:pt>
                <c:pt idx="51">
                  <c:v>0.75</c:v>
                </c:pt>
                <c:pt idx="52">
                  <c:v>0.75</c:v>
                </c:pt>
                <c:pt idx="53">
                  <c:v>0.75</c:v>
                </c:pt>
                <c:pt idx="54">
                  <c:v>0.75</c:v>
                </c:pt>
                <c:pt idx="55">
                  <c:v>0.75</c:v>
                </c:pt>
                <c:pt idx="56">
                  <c:v>0.75</c:v>
                </c:pt>
              </c:numCache>
            </c:numRef>
          </c:xVal>
          <c:yVal>
            <c:numRef>
              <c:f>'Youth 3'!$C$262:$C$318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6331-4B20-9966-5078DE1AE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575704"/>
        <c:axId val="558583576"/>
      </c:scatterChart>
      <c:valAx>
        <c:axId val="558575704"/>
        <c:scaling>
          <c:orientation val="minMax"/>
          <c:max val="1"/>
        </c:scaling>
        <c:delete val="0"/>
        <c:axPos val="b"/>
        <c:numFmt formatCode="0%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58583576"/>
        <c:crosses val="autoZero"/>
        <c:crossBetween val="midCat"/>
      </c:valAx>
      <c:valAx>
        <c:axId val="558583576"/>
        <c:scaling>
          <c:orientation val="minMax"/>
          <c:max val="60"/>
        </c:scaling>
        <c:delete val="1"/>
        <c:axPos val="l"/>
        <c:numFmt formatCode="General" sourceLinked="1"/>
        <c:majorTickMark val="out"/>
        <c:minorTickMark val="none"/>
        <c:tickLblPos val="nextTo"/>
        <c:crossAx val="558575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524805314745237"/>
          <c:y val="1.8365085926497927E-2"/>
          <c:w val="0.70625911279285747"/>
          <c:h val="0.93823195661294934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CFCFCF"/>
              </a:solidFill>
              <a:ln w="9525">
                <a:solidFill>
                  <a:srgbClr val="5A5A6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3'!$B$326:$B$382</c:f>
              <c:numCache>
                <c:formatCode>#,##0%</c:formatCode>
                <c:ptCount val="57"/>
                <c:pt idx="0">
                  <c:v>0.60436461873638303</c:v>
                </c:pt>
                <c:pt idx="1">
                  <c:v>0.39777466655449101</c:v>
                </c:pt>
                <c:pt idx="2">
                  <c:v>0.39375438806359497</c:v>
                </c:pt>
                <c:pt idx="3">
                  <c:v>0.38689091251719099</c:v>
                </c:pt>
                <c:pt idx="4">
                  <c:v>0.37999712202785202</c:v>
                </c:pt>
                <c:pt idx="5">
                  <c:v>0.36700369625569801</c:v>
                </c:pt>
                <c:pt idx="6">
                  <c:v>0.36331980688379401</c:v>
                </c:pt>
                <c:pt idx="7">
                  <c:v>0.35916175772339298</c:v>
                </c:pt>
                <c:pt idx="8">
                  <c:v>0.348244604562641</c:v>
                </c:pt>
                <c:pt idx="9">
                  <c:v>0.344504544632659</c:v>
                </c:pt>
                <c:pt idx="10">
                  <c:v>0.33134683595971998</c:v>
                </c:pt>
                <c:pt idx="11">
                  <c:v>0.311880557575196</c:v>
                </c:pt>
                <c:pt idx="12">
                  <c:v>0.28159800583140299</c:v>
                </c:pt>
                <c:pt idx="13">
                  <c:v>0.27753546639075</c:v>
                </c:pt>
                <c:pt idx="14">
                  <c:v>0.271267201265118</c:v>
                </c:pt>
                <c:pt idx="15">
                  <c:v>0.27096702407531997</c:v>
                </c:pt>
                <c:pt idx="16">
                  <c:v>0.26853288454652202</c:v>
                </c:pt>
                <c:pt idx="17">
                  <c:v>0.25753784485103598</c:v>
                </c:pt>
                <c:pt idx="18">
                  <c:v>0.25753381066030201</c:v>
                </c:pt>
                <c:pt idx="19">
                  <c:v>0.25576735681491902</c:v>
                </c:pt>
                <c:pt idx="20">
                  <c:v>0.25562205668361299</c:v>
                </c:pt>
                <c:pt idx="21">
                  <c:v>0.25122396984366702</c:v>
                </c:pt>
                <c:pt idx="22">
                  <c:v>0.25058631840946299</c:v>
                </c:pt>
                <c:pt idx="23">
                  <c:v>0.24868003286524001</c:v>
                </c:pt>
                <c:pt idx="24">
                  <c:v>0.248420884892567</c:v>
                </c:pt>
                <c:pt idx="25">
                  <c:v>0.24258495420062501</c:v>
                </c:pt>
                <c:pt idx="26">
                  <c:v>0.24203517341553599</c:v>
                </c:pt>
                <c:pt idx="27">
                  <c:v>0.239507030936257</c:v>
                </c:pt>
                <c:pt idx="28">
                  <c:v>0.23751523623198101</c:v>
                </c:pt>
                <c:pt idx="29">
                  <c:v>0.23575990065731001</c:v>
                </c:pt>
                <c:pt idx="30">
                  <c:v>0.23014391499113701</c:v>
                </c:pt>
                <c:pt idx="31">
                  <c:v>0.22692514733361999</c:v>
                </c:pt>
                <c:pt idx="32">
                  <c:v>0.226185665927398</c:v>
                </c:pt>
                <c:pt idx="33">
                  <c:v>0.22572978720617601</c:v>
                </c:pt>
                <c:pt idx="34">
                  <c:v>0.22071033859361999</c:v>
                </c:pt>
                <c:pt idx="35">
                  <c:v>0.22067550947161099</c:v>
                </c:pt>
                <c:pt idx="36">
                  <c:v>0.21818113844598799</c:v>
                </c:pt>
                <c:pt idx="37">
                  <c:v>0.211627234179113</c:v>
                </c:pt>
                <c:pt idx="38">
                  <c:v>0.210126773357146</c:v>
                </c:pt>
                <c:pt idx="39">
                  <c:v>0.200709599458541</c:v>
                </c:pt>
                <c:pt idx="40">
                  <c:v>0.19999845632559199</c:v>
                </c:pt>
                <c:pt idx="41">
                  <c:v>0.19354310164838201</c:v>
                </c:pt>
                <c:pt idx="42">
                  <c:v>0.18755207537716101</c:v>
                </c:pt>
                <c:pt idx="43">
                  <c:v>0.185820288370415</c:v>
                </c:pt>
                <c:pt idx="44">
                  <c:v>0.17398183339828499</c:v>
                </c:pt>
                <c:pt idx="45">
                  <c:v>0.16552874932525999</c:v>
                </c:pt>
                <c:pt idx="46">
                  <c:v>0.16134779299958901</c:v>
                </c:pt>
                <c:pt idx="47">
                  <c:v>0.125329802217376</c:v>
                </c:pt>
                <c:pt idx="48">
                  <c:v>9.1852673749944103E-2</c:v>
                </c:pt>
                <c:pt idx="49">
                  <c:v>8.4450934355012205E-2</c:v>
                </c:pt>
                <c:pt idx="50">
                  <c:v>8.3351607874401698E-2</c:v>
                </c:pt>
                <c:pt idx="51">
                  <c:v>5.6464249236845197E-2</c:v>
                </c:pt>
                <c:pt idx="52">
                  <c:v>3.7133800070359997E-2</c:v>
                </c:pt>
                <c:pt idx="53">
                  <c:v>1.57320898717658E-2</c:v>
                </c:pt>
                <c:pt idx="54">
                  <c:v>8.8634076548609001E-3</c:v>
                </c:pt>
                <c:pt idx="55">
                  <c:v>0</c:v>
                </c:pt>
                <c:pt idx="56">
                  <c:v>0</c:v>
                </c:pt>
              </c:numCache>
            </c:numRef>
          </c:xVal>
          <c:yVal>
            <c:numRef>
              <c:f>'Youth 3'!$C$326:$C$382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75B-43EF-80CE-E9FF02E394A7}"/>
            </c:ext>
          </c:extLst>
        </c:ser>
        <c:ser>
          <c:idx val="1"/>
          <c:order val="1"/>
          <c:tx>
            <c:strRef>
              <c:f>'Youth 3'!$D$24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BC4C9CB9-7091-43D9-AD4B-79FDE37E509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075B-43EF-80CE-E9FF02E394A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FB89B8-4845-4770-AEA8-0A36A3C3878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075B-43EF-80CE-E9FF02E394A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F7887992-96C1-4848-9FAC-9EE82A3CA68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075B-43EF-80CE-E9FF02E394A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48EDB42-DB18-44A4-B848-777F7B8F0F0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075B-43EF-80CE-E9FF02E394A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AC9D479-C06E-4087-9854-69328E646CE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075B-43EF-80CE-E9FF02E394A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0BC51FB4-83CF-4FDB-BEB4-F5A2391B84F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075B-43EF-80CE-E9FF02E394A7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E354F65E-C932-4819-A6FE-020CE9ADBBC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075B-43EF-80CE-E9FF02E394A7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6872BDCF-3424-48FF-A0F3-29DC3C8D457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075B-43EF-80CE-E9FF02E394A7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B5378A6C-6416-49E4-A328-C99E71D653A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075B-43EF-80CE-E9FF02E394A7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008BA31E-C37B-4FBF-9F61-97A1D4D84C6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075B-43EF-80CE-E9FF02E394A7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D46F6668-97F0-4315-8C66-B47AE3D38D2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075B-43EF-80CE-E9FF02E394A7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4BA52FD6-C463-4048-84A2-BA06DE8530C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075B-43EF-80CE-E9FF02E394A7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0A86AF84-CFA2-406A-8A0F-6B24E3883F5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075B-43EF-80CE-E9FF02E394A7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2128AE61-1DE9-4679-8D35-1187549D83E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075B-43EF-80CE-E9FF02E394A7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434EB4FE-8581-4369-9FFA-94B65A465D4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075B-43EF-80CE-E9FF02E394A7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9728831E-E962-4CFC-AE59-E2A7F51466F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075B-43EF-80CE-E9FF02E394A7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662FCBC3-A8E5-4632-8C2F-C2DEBBD9438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075B-43EF-80CE-E9FF02E394A7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A254BA9D-2387-4E94-A4C3-8A6CB0CCC23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075B-43EF-80CE-E9FF02E394A7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055B50DE-42AA-45F6-B78A-2711FE40ACB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075B-43EF-80CE-E9FF02E394A7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0E8D7165-ECC5-4743-8A48-6DE2A870351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075B-43EF-80CE-E9FF02E394A7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E678E0F1-6877-4FFE-A028-CA2B7119F5A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075B-43EF-80CE-E9FF02E394A7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A5F75867-2707-4ED7-A7F8-069235FD747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075B-43EF-80CE-E9FF02E394A7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ABC99F46-C675-4420-A83C-3DD26838EE0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075B-43EF-80CE-E9FF02E394A7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2EE58EB8-78BB-45F3-97D7-3229247135B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075B-43EF-80CE-E9FF02E394A7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7EBD79A2-B94C-41FC-B59A-F07BCCA5BD5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075B-43EF-80CE-E9FF02E394A7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41EB46CC-9CF0-4630-B472-DCAAB79680A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075B-43EF-80CE-E9FF02E394A7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1ADBF118-283B-4B56-B6C2-2C1EE42F103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075B-43EF-80CE-E9FF02E394A7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04A8C288-2ED4-4C8E-A170-57BC2267815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075B-43EF-80CE-E9FF02E394A7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D2C8F159-4E7A-44AE-ADE6-490CCB3F9FC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075B-43EF-80CE-E9FF02E394A7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4CF799B3-D4E8-4D99-8B9C-F69327B296C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075B-43EF-80CE-E9FF02E394A7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E2062C87-2B81-4893-BAFB-B5389A9B80C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075B-43EF-80CE-E9FF02E394A7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66800F8E-D155-419D-AA22-36838F0FCFB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075B-43EF-80CE-E9FF02E394A7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983419B3-7027-41A3-BFB6-454CF22FD4D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075B-43EF-80CE-E9FF02E394A7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A3FCB9F8-6C4F-4399-BD92-097EECADA66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075B-43EF-80CE-E9FF02E394A7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DA6C956A-013C-4EB4-9958-9BC878EE305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075B-43EF-80CE-E9FF02E394A7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D8F5F319-8D95-4341-845A-0F78C2E2E18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075B-43EF-80CE-E9FF02E394A7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6EA708F8-61CC-499E-AB3E-8BF3B8891D0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075B-43EF-80CE-E9FF02E394A7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51E48B93-79B1-4167-A6C4-7822EF74DA9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075B-43EF-80CE-E9FF02E394A7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F3254239-BC5D-4DC9-9695-2B4A418A129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075B-43EF-80CE-E9FF02E394A7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4560C388-DD7B-4B32-9676-154E147E8DD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075B-43EF-80CE-E9FF02E394A7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EAC97503-8273-4B5A-9327-E83E97307CE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075B-43EF-80CE-E9FF02E394A7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D3799E2B-E3D4-4EF3-B0EE-AA9D7ACE6CE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075B-43EF-80CE-E9FF02E394A7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498E4CA1-6782-49E4-9CF8-321D161ED72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075B-43EF-80CE-E9FF02E394A7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10CCAB93-6367-47D1-8D5F-7DEFD83BEED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075B-43EF-80CE-E9FF02E394A7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CAED13CD-410F-4E06-A602-A2C534230C5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075B-43EF-80CE-E9FF02E394A7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ABCB49F6-F1B8-4D4D-A5EE-D5C33BC47E0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075B-43EF-80CE-E9FF02E394A7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160F966B-9B7D-4D95-AE2F-7B26F6A4E15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075B-43EF-80CE-E9FF02E394A7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4DC802DD-3878-4750-8723-D8D4D887519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075B-43EF-80CE-E9FF02E394A7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fld id="{D9F5BCC3-9A11-49D2-B479-97FBED1A8E0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1-075B-43EF-80CE-E9FF02E394A7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fld id="{F02F098C-E044-4C70-8647-DE5343D9664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075B-43EF-80CE-E9FF02E394A7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fld id="{E71F6012-E437-40BA-BE54-1DDC813ECDE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3-075B-43EF-80CE-E9FF02E394A7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6BEF16A7-6549-4DE5-B87D-02B6F2E5A96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4-075B-43EF-80CE-E9FF02E394A7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fld id="{91534180-DD0D-4DB8-A5D6-6970247540F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5-075B-43EF-80CE-E9FF02E394A7}"/>
                </c:ext>
              </c:extLst>
            </c:dLbl>
            <c:dLbl>
              <c:idx val="53"/>
              <c:tx>
                <c:rich>
                  <a:bodyPr/>
                  <a:lstStyle/>
                  <a:p>
                    <a:fld id="{28998C8E-135D-47F7-96B5-59C8668C7CA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6-075B-43EF-80CE-E9FF02E394A7}"/>
                </c:ext>
              </c:extLst>
            </c:dLbl>
            <c:dLbl>
              <c:idx val="54"/>
              <c:tx>
                <c:rich>
                  <a:bodyPr/>
                  <a:lstStyle/>
                  <a:p>
                    <a:fld id="{25810806-A235-4DED-A55F-853918904E3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7-075B-43EF-80CE-E9FF02E394A7}"/>
                </c:ext>
              </c:extLst>
            </c:dLbl>
            <c:dLbl>
              <c:idx val="55"/>
              <c:tx>
                <c:rich>
                  <a:bodyPr/>
                  <a:lstStyle/>
                  <a:p>
                    <a:fld id="{CF546604-655B-43AF-8898-A6DEB20B829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8-075B-43EF-80CE-E9FF02E394A7}"/>
                </c:ext>
              </c:extLst>
            </c:dLbl>
            <c:dLbl>
              <c:idx val="56"/>
              <c:tx>
                <c:rich>
                  <a:bodyPr/>
                  <a:lstStyle/>
                  <a:p>
                    <a:fld id="{8C1DBDA4-C494-4448-B989-4DA8AE405CB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9-075B-43EF-80CE-E9FF02E394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'Youth 3'!$D$326:$D$382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xVal>
          <c:yVal>
            <c:numRef>
              <c:f>'Youth 3'!$C$326:$C$382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3'!$A$326:$A$382</c15:f>
                <c15:dlblRangeCache>
                  <c:ptCount val="57"/>
                  <c:pt idx="0">
                    <c:v>Palau</c:v>
                  </c:pt>
                  <c:pt idx="1">
                    <c:v>Oregon</c:v>
                  </c:pt>
                  <c:pt idx="2">
                    <c:v>Montana</c:v>
                  </c:pt>
                  <c:pt idx="3">
                    <c:v>Arkansas</c:v>
                  </c:pt>
                  <c:pt idx="4">
                    <c:v>N. Dakota</c:v>
                  </c:pt>
                  <c:pt idx="5">
                    <c:v>N. Carolina</c:v>
                  </c:pt>
                  <c:pt idx="6">
                    <c:v>Alaska</c:v>
                  </c:pt>
                  <c:pt idx="7">
                    <c:v>Pennsylvania</c:v>
                  </c:pt>
                  <c:pt idx="8">
                    <c:v>Minnesota</c:v>
                  </c:pt>
                  <c:pt idx="9">
                    <c:v>New Mexico</c:v>
                  </c:pt>
                  <c:pt idx="10">
                    <c:v>Arizona</c:v>
                  </c:pt>
                  <c:pt idx="11">
                    <c:v>Kansas</c:v>
                  </c:pt>
                  <c:pt idx="12">
                    <c:v>Florida</c:v>
                  </c:pt>
                  <c:pt idx="13">
                    <c:v>Nevada</c:v>
                  </c:pt>
                  <c:pt idx="14">
                    <c:v>Missouri</c:v>
                  </c:pt>
                  <c:pt idx="15">
                    <c:v>Louisiana</c:v>
                  </c:pt>
                  <c:pt idx="16">
                    <c:v>Michigan</c:v>
                  </c:pt>
                  <c:pt idx="17">
                    <c:v>W. Virginia</c:v>
                  </c:pt>
                  <c:pt idx="18">
                    <c:v>Guam</c:v>
                  </c:pt>
                  <c:pt idx="19">
                    <c:v>Iowa</c:v>
                  </c:pt>
                  <c:pt idx="20">
                    <c:v>Connecticut</c:v>
                  </c:pt>
                  <c:pt idx="21">
                    <c:v>Texas</c:v>
                  </c:pt>
                  <c:pt idx="22">
                    <c:v>N. Hampshire</c:v>
                  </c:pt>
                  <c:pt idx="23">
                    <c:v>Indiana</c:v>
                  </c:pt>
                  <c:pt idx="24">
                    <c:v>Illinois</c:v>
                  </c:pt>
                  <c:pt idx="25">
                    <c:v>Washington</c:v>
                  </c:pt>
                  <c:pt idx="26">
                    <c:v>S. Carolina</c:v>
                  </c:pt>
                  <c:pt idx="27">
                    <c:v>Ohio</c:v>
                  </c:pt>
                  <c:pt idx="28">
                    <c:v>Georgia</c:v>
                  </c:pt>
                  <c:pt idx="29">
                    <c:v>California</c:v>
                  </c:pt>
                  <c:pt idx="30">
                    <c:v>New York</c:v>
                  </c:pt>
                  <c:pt idx="31">
                    <c:v>Nebraska</c:v>
                  </c:pt>
                  <c:pt idx="32">
                    <c:v>Wisconsin</c:v>
                  </c:pt>
                  <c:pt idx="33">
                    <c:v>Colorado</c:v>
                  </c:pt>
                  <c:pt idx="34">
                    <c:v>Tennessee</c:v>
                  </c:pt>
                  <c:pt idx="35">
                    <c:v>Maine</c:v>
                  </c:pt>
                  <c:pt idx="36">
                    <c:v>Virginia</c:v>
                  </c:pt>
                  <c:pt idx="37">
                    <c:v>Rhode Island</c:v>
                  </c:pt>
                  <c:pt idx="38">
                    <c:v>Alabama</c:v>
                  </c:pt>
                  <c:pt idx="39">
                    <c:v>D.C.</c:v>
                  </c:pt>
                  <c:pt idx="40">
                    <c:v>Virgin Islands</c:v>
                  </c:pt>
                  <c:pt idx="41">
                    <c:v>Puerto Rico</c:v>
                  </c:pt>
                  <c:pt idx="42">
                    <c:v>S. Dakota</c:v>
                  </c:pt>
                  <c:pt idx="43">
                    <c:v>Kentucky</c:v>
                  </c:pt>
                  <c:pt idx="44">
                    <c:v>Maryland</c:v>
                  </c:pt>
                  <c:pt idx="45">
                    <c:v>Oklahoma</c:v>
                  </c:pt>
                  <c:pt idx="46">
                    <c:v>New Jersey</c:v>
                  </c:pt>
                  <c:pt idx="47">
                    <c:v>Hawaii</c:v>
                  </c:pt>
                  <c:pt idx="48">
                    <c:v>Utah</c:v>
                  </c:pt>
                  <c:pt idx="49">
                    <c:v>Wyoming</c:v>
                  </c:pt>
                  <c:pt idx="50">
                    <c:v>Idaho</c:v>
                  </c:pt>
                  <c:pt idx="51">
                    <c:v>Delaware</c:v>
                  </c:pt>
                  <c:pt idx="52">
                    <c:v>Amer. Samoa</c:v>
                  </c:pt>
                  <c:pt idx="53">
                    <c:v>Vermont</c:v>
                  </c:pt>
                  <c:pt idx="54">
                    <c:v>Massachusetts</c:v>
                  </c:pt>
                  <c:pt idx="55">
                    <c:v>Mississippi</c:v>
                  </c:pt>
                  <c:pt idx="56">
                    <c:v>N. Marianas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A-075B-43EF-80CE-E9FF02E394A7}"/>
            </c:ext>
          </c:extLst>
        </c:ser>
        <c:ser>
          <c:idx val="2"/>
          <c:order val="2"/>
          <c:tx>
            <c:strRef>
              <c:f>'Youth 3'!$E$24</c:f>
              <c:strCache>
                <c:ptCount val="1"/>
                <c:pt idx="0">
                  <c:v>Threshhold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5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075B-43EF-80CE-E9FF02E394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3'!$E$326:$E$382</c:f>
              <c:numCache>
                <c:formatCode>0%</c:formatCode>
                <c:ptCount val="57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  <c:pt idx="5">
                  <c:v>0.2</c:v>
                </c:pt>
                <c:pt idx="6">
                  <c:v>0.2</c:v>
                </c:pt>
                <c:pt idx="7">
                  <c:v>0.2</c:v>
                </c:pt>
                <c:pt idx="8">
                  <c:v>0.2</c:v>
                </c:pt>
                <c:pt idx="9">
                  <c:v>0.2</c:v>
                </c:pt>
                <c:pt idx="10">
                  <c:v>0.2</c:v>
                </c:pt>
                <c:pt idx="11">
                  <c:v>0.2</c:v>
                </c:pt>
                <c:pt idx="12">
                  <c:v>0.2</c:v>
                </c:pt>
                <c:pt idx="13">
                  <c:v>0.2</c:v>
                </c:pt>
                <c:pt idx="14">
                  <c:v>0.2</c:v>
                </c:pt>
                <c:pt idx="15">
                  <c:v>0.2</c:v>
                </c:pt>
                <c:pt idx="16">
                  <c:v>0.2</c:v>
                </c:pt>
                <c:pt idx="17">
                  <c:v>0.2</c:v>
                </c:pt>
                <c:pt idx="18">
                  <c:v>0.2</c:v>
                </c:pt>
                <c:pt idx="19">
                  <c:v>0.2</c:v>
                </c:pt>
                <c:pt idx="20">
                  <c:v>0.2</c:v>
                </c:pt>
                <c:pt idx="21">
                  <c:v>0.2</c:v>
                </c:pt>
                <c:pt idx="22">
                  <c:v>0.2</c:v>
                </c:pt>
                <c:pt idx="23">
                  <c:v>0.2</c:v>
                </c:pt>
                <c:pt idx="24">
                  <c:v>0.2</c:v>
                </c:pt>
                <c:pt idx="25">
                  <c:v>0.2</c:v>
                </c:pt>
                <c:pt idx="26">
                  <c:v>0.2</c:v>
                </c:pt>
                <c:pt idx="27">
                  <c:v>0.2</c:v>
                </c:pt>
                <c:pt idx="28">
                  <c:v>0.2</c:v>
                </c:pt>
                <c:pt idx="29">
                  <c:v>0.2</c:v>
                </c:pt>
                <c:pt idx="30">
                  <c:v>0.2</c:v>
                </c:pt>
                <c:pt idx="31">
                  <c:v>0.2</c:v>
                </c:pt>
                <c:pt idx="32">
                  <c:v>0.2</c:v>
                </c:pt>
                <c:pt idx="33">
                  <c:v>0.2</c:v>
                </c:pt>
                <c:pt idx="34">
                  <c:v>0.2</c:v>
                </c:pt>
                <c:pt idx="35">
                  <c:v>0.2</c:v>
                </c:pt>
                <c:pt idx="36">
                  <c:v>0.2</c:v>
                </c:pt>
                <c:pt idx="37">
                  <c:v>0.2</c:v>
                </c:pt>
                <c:pt idx="38">
                  <c:v>0.2</c:v>
                </c:pt>
                <c:pt idx="39">
                  <c:v>0.2</c:v>
                </c:pt>
                <c:pt idx="40">
                  <c:v>0.2</c:v>
                </c:pt>
                <c:pt idx="41">
                  <c:v>0.2</c:v>
                </c:pt>
                <c:pt idx="42">
                  <c:v>0.2</c:v>
                </c:pt>
                <c:pt idx="43">
                  <c:v>0.2</c:v>
                </c:pt>
                <c:pt idx="44">
                  <c:v>0.2</c:v>
                </c:pt>
                <c:pt idx="45">
                  <c:v>0.2</c:v>
                </c:pt>
                <c:pt idx="46">
                  <c:v>0.2</c:v>
                </c:pt>
                <c:pt idx="47">
                  <c:v>0.2</c:v>
                </c:pt>
                <c:pt idx="48">
                  <c:v>0.2</c:v>
                </c:pt>
                <c:pt idx="49">
                  <c:v>0.2</c:v>
                </c:pt>
                <c:pt idx="50">
                  <c:v>0.2</c:v>
                </c:pt>
                <c:pt idx="51">
                  <c:v>0.2</c:v>
                </c:pt>
                <c:pt idx="52">
                  <c:v>0.2</c:v>
                </c:pt>
                <c:pt idx="53">
                  <c:v>0.2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</c:numCache>
            </c:numRef>
          </c:xVal>
          <c:yVal>
            <c:numRef>
              <c:f>'Youth 3'!$C$326:$C$382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075B-43EF-80CE-E9FF02E39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575704"/>
        <c:axId val="558583576"/>
      </c:scatterChart>
      <c:valAx>
        <c:axId val="558575704"/>
        <c:scaling>
          <c:orientation val="minMax"/>
          <c:max val="0.62000000000000011"/>
          <c:min val="0"/>
        </c:scaling>
        <c:delete val="0"/>
        <c:axPos val="b"/>
        <c:numFmt formatCode="#,##0%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58583576"/>
        <c:crosses val="autoZero"/>
        <c:crossBetween val="midCat"/>
      </c:valAx>
      <c:valAx>
        <c:axId val="558583576"/>
        <c:scaling>
          <c:orientation val="minMax"/>
          <c:max val="60"/>
        </c:scaling>
        <c:delete val="1"/>
        <c:axPos val="l"/>
        <c:numFmt formatCode="General" sourceLinked="1"/>
        <c:majorTickMark val="out"/>
        <c:minorTickMark val="none"/>
        <c:tickLblPos val="nextTo"/>
        <c:crossAx val="558575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38188976377952"/>
          <c:y val="2.5365137716563409E-2"/>
          <c:w val="0.68773749750436841"/>
          <c:h val="0.93845793373308584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4BF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3'!$B$138:$B$194</c:f>
              <c:numCache>
                <c:formatCode>#,##0.0%</c:formatCode>
                <c:ptCount val="57"/>
                <c:pt idx="0">
                  <c:v>0.99771039787473603</c:v>
                </c:pt>
                <c:pt idx="1">
                  <c:v>0.983892766617111</c:v>
                </c:pt>
                <c:pt idx="2">
                  <c:v>0.977076908471882</c:v>
                </c:pt>
                <c:pt idx="3">
                  <c:v>0.97692912430039103</c:v>
                </c:pt>
                <c:pt idx="4">
                  <c:v>0.96273653805866699</c:v>
                </c:pt>
                <c:pt idx="5">
                  <c:v>0.95602362711428102</c:v>
                </c:pt>
                <c:pt idx="6">
                  <c:v>0.95371538126361699</c:v>
                </c:pt>
                <c:pt idx="7">
                  <c:v>0.94764263765794599</c:v>
                </c:pt>
                <c:pt idx="8">
                  <c:v>0.91244920606279301</c:v>
                </c:pt>
                <c:pt idx="9">
                  <c:v>0.90678077577719196</c:v>
                </c:pt>
                <c:pt idx="10">
                  <c:v>0.89674558973515806</c:v>
                </c:pt>
                <c:pt idx="11">
                  <c:v>0.89400962745264501</c:v>
                </c:pt>
                <c:pt idx="12">
                  <c:v>0.89149377324082801</c:v>
                </c:pt>
                <c:pt idx="13">
                  <c:v>0.88762640403661097</c:v>
                </c:pt>
                <c:pt idx="14">
                  <c:v>0.87720728570756501</c:v>
                </c:pt>
                <c:pt idx="15">
                  <c:v>0.87596038429823497</c:v>
                </c:pt>
                <c:pt idx="16">
                  <c:v>0.87567760586130805</c:v>
                </c:pt>
                <c:pt idx="17">
                  <c:v>0.87140644399049205</c:v>
                </c:pt>
                <c:pt idx="18">
                  <c:v>0.87035068608630295</c:v>
                </c:pt>
                <c:pt idx="19">
                  <c:v>0.86915656978025402</c:v>
                </c:pt>
                <c:pt idx="20">
                  <c:v>0.86664454954671499</c:v>
                </c:pt>
                <c:pt idx="21">
                  <c:v>0.86386570602620305</c:v>
                </c:pt>
                <c:pt idx="22">
                  <c:v>0.85976541782058502</c:v>
                </c:pt>
                <c:pt idx="23">
                  <c:v>0.859203827371252</c:v>
                </c:pt>
                <c:pt idx="24">
                  <c:v>0.85827093158085599</c:v>
                </c:pt>
                <c:pt idx="25">
                  <c:v>0.85823799566921</c:v>
                </c:pt>
                <c:pt idx="26">
                  <c:v>0.85615812367871302</c:v>
                </c:pt>
                <c:pt idx="27">
                  <c:v>0.85448009693752103</c:v>
                </c:pt>
                <c:pt idx="28">
                  <c:v>0.85330021185382199</c:v>
                </c:pt>
                <c:pt idx="29">
                  <c:v>0.853070931429599</c:v>
                </c:pt>
                <c:pt idx="30">
                  <c:v>0.84885392466065301</c:v>
                </c:pt>
                <c:pt idx="31">
                  <c:v>0.84546355418778596</c:v>
                </c:pt>
                <c:pt idx="32">
                  <c:v>0.84315453105405003</c:v>
                </c:pt>
                <c:pt idx="33">
                  <c:v>0.841194288237327</c:v>
                </c:pt>
                <c:pt idx="34">
                  <c:v>0.83906760015284299</c:v>
                </c:pt>
                <c:pt idx="35">
                  <c:v>0.83835959447082897</c:v>
                </c:pt>
                <c:pt idx="36">
                  <c:v>0.83582199302080296</c:v>
                </c:pt>
                <c:pt idx="37">
                  <c:v>0.83575048257596896</c:v>
                </c:pt>
                <c:pt idx="38">
                  <c:v>0.83298640265470503</c:v>
                </c:pt>
                <c:pt idx="39">
                  <c:v>0.82187453025684198</c:v>
                </c:pt>
                <c:pt idx="40">
                  <c:v>0.814027972065129</c:v>
                </c:pt>
                <c:pt idx="41">
                  <c:v>0.80775578334956599</c:v>
                </c:pt>
                <c:pt idx="42">
                  <c:v>0.80664630478046195</c:v>
                </c:pt>
                <c:pt idx="43">
                  <c:v>0.80219855917668204</c:v>
                </c:pt>
                <c:pt idx="44">
                  <c:v>0.79356470005013402</c:v>
                </c:pt>
                <c:pt idx="45">
                  <c:v>0.78930924698101002</c:v>
                </c:pt>
                <c:pt idx="46">
                  <c:v>0.78926226043079395</c:v>
                </c:pt>
                <c:pt idx="47">
                  <c:v>0.78578960588789404</c:v>
                </c:pt>
                <c:pt idx="48">
                  <c:v>0.77038069174217605</c:v>
                </c:pt>
                <c:pt idx="49">
                  <c:v>0.75000237112913204</c:v>
                </c:pt>
                <c:pt idx="50">
                  <c:v>0.73850249250076005</c:v>
                </c:pt>
                <c:pt idx="51">
                  <c:v>0.71700366600259402</c:v>
                </c:pt>
                <c:pt idx="52">
                  <c:v>0.68184141211620897</c:v>
                </c:pt>
                <c:pt idx="53">
                  <c:v>0.67121558822973304</c:v>
                </c:pt>
                <c:pt idx="54">
                  <c:v>0.59456673844498398</c:v>
                </c:pt>
                <c:pt idx="55">
                  <c:v>0.33136132451989903</c:v>
                </c:pt>
                <c:pt idx="56">
                  <c:v>3.7238333749325765E-3</c:v>
                </c:pt>
              </c:numCache>
            </c:numRef>
          </c:xVal>
          <c:yVal>
            <c:numRef>
              <c:f>'Youth 3'!$C$138:$C$194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824-4FF3-8667-C44028B24544}"/>
            </c:ext>
          </c:extLst>
        </c:ser>
        <c:ser>
          <c:idx val="1"/>
          <c:order val="1"/>
          <c:tx>
            <c:strRef>
              <c:f>'Youth 3'!$D$24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9FFEB8D2-30D7-44B7-9BD4-7574ED2663F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C824-4FF3-8667-C44028B2454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446516D-1671-4FC4-A9AE-3F0EE8877A6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C824-4FF3-8667-C44028B2454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FDE65B20-0CCD-46ED-B232-86FE8603128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C824-4FF3-8667-C44028B2454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846ECEA-973F-4A9B-85FE-2CAC53888F7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C824-4FF3-8667-C44028B2454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A428AC1F-FE96-4109-91A7-16B630193E5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C824-4FF3-8667-C44028B2454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74C16C3D-7A71-46E8-8A0E-84D2517E22E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C824-4FF3-8667-C44028B2454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9721B472-8412-4D98-81F7-43BDD780A75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C824-4FF3-8667-C44028B2454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D89E7582-A0B6-4DF5-B459-FF5CE767A4C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C824-4FF3-8667-C44028B24544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E2C8A8F1-F808-412D-9313-E24D4AFB516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C824-4FF3-8667-C44028B24544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95B8DF99-9EA5-4C15-BEE0-9D81D4AEFDB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C824-4FF3-8667-C44028B24544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8FE9B8F0-98F4-45F9-B0ED-9ED0FFEE708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C824-4FF3-8667-C44028B24544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B4F4416A-788C-46F9-A10A-EE514AE0870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C824-4FF3-8667-C44028B24544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9B477E7E-6F40-4975-9616-F28E89266F3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C824-4FF3-8667-C44028B24544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464F1DA5-59D0-4002-9C55-AD0D461A7F7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C824-4FF3-8667-C44028B24544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9F47FE68-F51B-450B-9D0A-723B4BA58F9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C824-4FF3-8667-C44028B24544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14F37432-426A-4DC0-9112-CA8ACF691AF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C824-4FF3-8667-C44028B24544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B3C2BB16-360A-4AF5-AE93-59E2A9029E2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C824-4FF3-8667-C44028B24544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D3C33609-801D-407F-8B32-D39B2A88C31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C824-4FF3-8667-C44028B24544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CED3C54E-8ECB-4EFE-ACF8-F267CD86DC7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C824-4FF3-8667-C44028B24544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C031CC29-4916-4BE3-A542-82580F17F6F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C824-4FF3-8667-C44028B24544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A80C4BC2-BD5A-4515-BBB7-11F883D2E8F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C824-4FF3-8667-C44028B24544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8B2C7ED8-4E32-4DFE-920C-67B8E6E4002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C824-4FF3-8667-C44028B24544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E8BE95AB-7F8B-40A3-83A2-7DCF8A07F79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C824-4FF3-8667-C44028B24544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0A8830E8-FA55-4B92-8C05-0D7A8F04E0C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C824-4FF3-8667-C44028B24544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4CE5F59D-48D3-4E93-B4AD-7E5EC52E750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C824-4FF3-8667-C44028B24544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201AF09F-C434-4C00-898E-7DFF68A6ACE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C824-4FF3-8667-C44028B24544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6D2C3196-02EF-4AF2-A40C-F836447AEAA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C824-4FF3-8667-C44028B24544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C9731901-222D-4E20-AE39-678554C2319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C824-4FF3-8667-C44028B24544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5EA21524-5B81-40F4-A946-F59671B68BB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C824-4FF3-8667-C44028B24544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E1A1E156-EBD3-4B80-8506-9806CD1A46C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C824-4FF3-8667-C44028B24544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D975A424-6033-4E06-A4CA-9B2F059BD34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C824-4FF3-8667-C44028B24544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6916AA61-AB23-49A2-A517-498677CAB01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C824-4FF3-8667-C44028B24544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E79FD62B-E0F1-4AB0-B68D-61EC3BCE0B0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C824-4FF3-8667-C44028B24544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C5ABA0F9-3315-44C3-8613-2BF2932B103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C824-4FF3-8667-C44028B24544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8F2D1581-B52C-4119-9BF3-628A0DB44D0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C824-4FF3-8667-C44028B24544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109693F3-5275-4363-AB35-3EFAFF83EFD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C824-4FF3-8667-C44028B24544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86D9BE8C-6533-4F29-8960-7425A0E0637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C824-4FF3-8667-C44028B24544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75BD92DD-C549-4D0B-861E-5F53E1EF3AF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C824-4FF3-8667-C44028B24544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32EBB951-F742-4408-8B7A-33B9BC14957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C824-4FF3-8667-C44028B24544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C669F4DB-83C1-4259-9C52-8BD51AF977A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C824-4FF3-8667-C44028B24544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B4C47808-688D-4D82-A4DC-61C5948E72F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C824-4FF3-8667-C44028B24544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00CF7253-2989-4821-BB4A-5558D2F55E1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C824-4FF3-8667-C44028B24544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0D681A81-F848-4C5B-8ED6-A5FE617F1CB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C824-4FF3-8667-C44028B24544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22A5C562-CAE0-403A-9B2C-AF9D87B2564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C824-4FF3-8667-C44028B24544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89185CB7-F7F4-4024-85FF-A0EDAABA0E4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C824-4FF3-8667-C44028B24544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6033D18C-5C41-4EE8-9BD9-D8341DABE6A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C824-4FF3-8667-C44028B24544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48B3483D-F0E6-4C23-800F-227FDED6ED2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C824-4FF3-8667-C44028B24544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CE78A282-9812-4A13-AF71-60A1A5B58A6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C824-4FF3-8667-C44028B24544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fld id="{567E70CF-3A81-4DBD-A5F7-4E63931664F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1-C824-4FF3-8667-C44028B24544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fld id="{53524F3A-A37A-4C61-8690-626F51ADC5F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C824-4FF3-8667-C44028B24544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fld id="{F92C30CE-570B-46D8-B4D3-3D252DD3014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3-C824-4FF3-8667-C44028B24544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AC1B57E4-F332-442A-AE5B-DB394E7A3F9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4-C824-4FF3-8667-C44028B24544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fld id="{A2BC9D5F-67E0-483F-B753-3A363335DDA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5-C824-4FF3-8667-C44028B24544}"/>
                </c:ext>
              </c:extLst>
            </c:dLbl>
            <c:dLbl>
              <c:idx val="53"/>
              <c:tx>
                <c:rich>
                  <a:bodyPr/>
                  <a:lstStyle/>
                  <a:p>
                    <a:fld id="{53C2382D-C257-465A-85B5-06CD73A766A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6-C824-4FF3-8667-C44028B24544}"/>
                </c:ext>
              </c:extLst>
            </c:dLbl>
            <c:dLbl>
              <c:idx val="54"/>
              <c:tx>
                <c:rich>
                  <a:bodyPr/>
                  <a:lstStyle/>
                  <a:p>
                    <a:fld id="{1518BE60-E4EF-41B1-A40A-25FF89FDF9F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7-C824-4FF3-8667-C44028B24544}"/>
                </c:ext>
              </c:extLst>
            </c:dLbl>
            <c:dLbl>
              <c:idx val="55"/>
              <c:tx>
                <c:rich>
                  <a:bodyPr/>
                  <a:lstStyle/>
                  <a:p>
                    <a:fld id="{D669D12C-1D67-4B5A-B721-9602FBE59D0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8-C824-4FF3-8667-C44028B24544}"/>
                </c:ext>
              </c:extLst>
            </c:dLbl>
            <c:dLbl>
              <c:idx val="56"/>
              <c:tx>
                <c:rich>
                  <a:bodyPr/>
                  <a:lstStyle/>
                  <a:p>
                    <a:fld id="{1A370FAD-6364-4851-A32E-C318F790E86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9-C824-4FF3-8667-C44028B245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'Youth 3'!$D$138:$D$194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xVal>
          <c:yVal>
            <c:numRef>
              <c:f>'Youth 3'!$C$138:$C$194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3'!$A$138:$A$194</c15:f>
                <c15:dlblRangeCache>
                  <c:ptCount val="57"/>
                  <c:pt idx="0">
                    <c:v>Idaho</c:v>
                  </c:pt>
                  <c:pt idx="1">
                    <c:v>Mississippi</c:v>
                  </c:pt>
                  <c:pt idx="2">
                    <c:v>Vermont</c:v>
                  </c:pt>
                  <c:pt idx="3">
                    <c:v>Alabama</c:v>
                  </c:pt>
                  <c:pt idx="4">
                    <c:v>Tennessee</c:v>
                  </c:pt>
                  <c:pt idx="5">
                    <c:v>S. Carolina</c:v>
                  </c:pt>
                  <c:pt idx="6">
                    <c:v>Palau</c:v>
                  </c:pt>
                  <c:pt idx="7">
                    <c:v>D.C.</c:v>
                  </c:pt>
                  <c:pt idx="8">
                    <c:v>Louisiana</c:v>
                  </c:pt>
                  <c:pt idx="9">
                    <c:v>N. Marianas</c:v>
                  </c:pt>
                  <c:pt idx="10">
                    <c:v>Colorado</c:v>
                  </c:pt>
                  <c:pt idx="11">
                    <c:v>Utah</c:v>
                  </c:pt>
                  <c:pt idx="12">
                    <c:v>Connecticut</c:v>
                  </c:pt>
                  <c:pt idx="13">
                    <c:v>New Jersey</c:v>
                  </c:pt>
                  <c:pt idx="14">
                    <c:v>Oklahoma</c:v>
                  </c:pt>
                  <c:pt idx="15">
                    <c:v>California</c:v>
                  </c:pt>
                  <c:pt idx="16">
                    <c:v>Texas</c:v>
                  </c:pt>
                  <c:pt idx="17">
                    <c:v>Maine</c:v>
                  </c:pt>
                  <c:pt idx="18">
                    <c:v>Oregon</c:v>
                  </c:pt>
                  <c:pt idx="19">
                    <c:v>Florida</c:v>
                  </c:pt>
                  <c:pt idx="20">
                    <c:v>N. Dakota</c:v>
                  </c:pt>
                  <c:pt idx="21">
                    <c:v>Washington</c:v>
                  </c:pt>
                  <c:pt idx="22">
                    <c:v>Pennsylvania</c:v>
                  </c:pt>
                  <c:pt idx="23">
                    <c:v>Nebraska</c:v>
                  </c:pt>
                  <c:pt idx="24">
                    <c:v>Virginia</c:v>
                  </c:pt>
                  <c:pt idx="25">
                    <c:v>Wisconsin</c:v>
                  </c:pt>
                  <c:pt idx="26">
                    <c:v>Montana</c:v>
                  </c:pt>
                  <c:pt idx="27">
                    <c:v>Illinois</c:v>
                  </c:pt>
                  <c:pt idx="28">
                    <c:v>Amer. Samoa</c:v>
                  </c:pt>
                  <c:pt idx="29">
                    <c:v>Missouri</c:v>
                  </c:pt>
                  <c:pt idx="30">
                    <c:v>Massachusetts</c:v>
                  </c:pt>
                  <c:pt idx="31">
                    <c:v>Hawaii</c:v>
                  </c:pt>
                  <c:pt idx="32">
                    <c:v>Arkansas</c:v>
                  </c:pt>
                  <c:pt idx="33">
                    <c:v>Rhode Island</c:v>
                  </c:pt>
                  <c:pt idx="34">
                    <c:v>Indiana</c:v>
                  </c:pt>
                  <c:pt idx="35">
                    <c:v>Kentucky</c:v>
                  </c:pt>
                  <c:pt idx="36">
                    <c:v>W. Virginia</c:v>
                  </c:pt>
                  <c:pt idx="37">
                    <c:v>Georgia</c:v>
                  </c:pt>
                  <c:pt idx="38">
                    <c:v>N. Carolina</c:v>
                  </c:pt>
                  <c:pt idx="39">
                    <c:v>Kansas</c:v>
                  </c:pt>
                  <c:pt idx="40">
                    <c:v>Maryland</c:v>
                  </c:pt>
                  <c:pt idx="41">
                    <c:v>Iowa</c:v>
                  </c:pt>
                  <c:pt idx="42">
                    <c:v>Minnesota</c:v>
                  </c:pt>
                  <c:pt idx="43">
                    <c:v>Alaska</c:v>
                  </c:pt>
                  <c:pt idx="44">
                    <c:v>New York</c:v>
                  </c:pt>
                  <c:pt idx="45">
                    <c:v>Arizona</c:v>
                  </c:pt>
                  <c:pt idx="46">
                    <c:v>S. Dakota</c:v>
                  </c:pt>
                  <c:pt idx="47">
                    <c:v>Ohio</c:v>
                  </c:pt>
                  <c:pt idx="48">
                    <c:v>New Mexico</c:v>
                  </c:pt>
                  <c:pt idx="49">
                    <c:v>Virgin Islands</c:v>
                  </c:pt>
                  <c:pt idx="50">
                    <c:v>Michigan</c:v>
                  </c:pt>
                  <c:pt idx="51">
                    <c:v>Puerto Rico</c:v>
                  </c:pt>
                  <c:pt idx="52">
                    <c:v>Guam</c:v>
                  </c:pt>
                  <c:pt idx="53">
                    <c:v>Wyoming</c:v>
                  </c:pt>
                  <c:pt idx="54">
                    <c:v>Delaware</c:v>
                  </c:pt>
                  <c:pt idx="55">
                    <c:v>Nevada</c:v>
                  </c:pt>
                  <c:pt idx="56">
                    <c:v>N. Hampshire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A-C824-4FF3-8667-C44028B24544}"/>
            </c:ext>
          </c:extLst>
        </c:ser>
        <c:ser>
          <c:idx val="2"/>
          <c:order val="2"/>
          <c:tx>
            <c:strRef>
              <c:f>'Youth 3'!$E$24</c:f>
              <c:strCache>
                <c:ptCount val="1"/>
                <c:pt idx="0">
                  <c:v>Threshhold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5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C824-4FF3-8667-C44028B245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3'!$E$138:$E$194</c:f>
              <c:numCache>
                <c:formatCode>0%</c:formatCode>
                <c:ptCount val="57"/>
                <c:pt idx="0">
                  <c:v>0.75</c:v>
                </c:pt>
                <c:pt idx="1">
                  <c:v>0.75</c:v>
                </c:pt>
                <c:pt idx="2">
                  <c:v>0.75</c:v>
                </c:pt>
                <c:pt idx="3">
                  <c:v>0.75</c:v>
                </c:pt>
                <c:pt idx="4">
                  <c:v>0.75</c:v>
                </c:pt>
                <c:pt idx="5">
                  <c:v>0.75</c:v>
                </c:pt>
                <c:pt idx="6">
                  <c:v>0.75</c:v>
                </c:pt>
                <c:pt idx="7">
                  <c:v>0.75</c:v>
                </c:pt>
                <c:pt idx="8">
                  <c:v>0.75</c:v>
                </c:pt>
                <c:pt idx="9">
                  <c:v>0.75</c:v>
                </c:pt>
                <c:pt idx="10">
                  <c:v>0.75</c:v>
                </c:pt>
                <c:pt idx="11">
                  <c:v>0.75</c:v>
                </c:pt>
                <c:pt idx="12">
                  <c:v>0.75</c:v>
                </c:pt>
                <c:pt idx="13">
                  <c:v>0.75</c:v>
                </c:pt>
                <c:pt idx="14">
                  <c:v>0.75</c:v>
                </c:pt>
                <c:pt idx="15">
                  <c:v>0.75</c:v>
                </c:pt>
                <c:pt idx="16">
                  <c:v>0.75</c:v>
                </c:pt>
                <c:pt idx="17">
                  <c:v>0.75</c:v>
                </c:pt>
                <c:pt idx="18">
                  <c:v>0.75</c:v>
                </c:pt>
                <c:pt idx="19">
                  <c:v>0.75</c:v>
                </c:pt>
                <c:pt idx="20">
                  <c:v>0.75</c:v>
                </c:pt>
                <c:pt idx="21">
                  <c:v>0.75</c:v>
                </c:pt>
                <c:pt idx="22">
                  <c:v>0.75</c:v>
                </c:pt>
                <c:pt idx="23">
                  <c:v>0.75</c:v>
                </c:pt>
                <c:pt idx="24">
                  <c:v>0.75</c:v>
                </c:pt>
                <c:pt idx="25">
                  <c:v>0.75</c:v>
                </c:pt>
                <c:pt idx="26">
                  <c:v>0.75</c:v>
                </c:pt>
                <c:pt idx="27">
                  <c:v>0.75</c:v>
                </c:pt>
                <c:pt idx="28">
                  <c:v>0.75</c:v>
                </c:pt>
                <c:pt idx="29">
                  <c:v>0.75</c:v>
                </c:pt>
                <c:pt idx="30">
                  <c:v>0.75</c:v>
                </c:pt>
                <c:pt idx="31">
                  <c:v>0.75</c:v>
                </c:pt>
                <c:pt idx="32">
                  <c:v>0.75</c:v>
                </c:pt>
                <c:pt idx="33">
                  <c:v>0.75</c:v>
                </c:pt>
                <c:pt idx="34">
                  <c:v>0.75</c:v>
                </c:pt>
                <c:pt idx="35">
                  <c:v>0.75</c:v>
                </c:pt>
                <c:pt idx="36">
                  <c:v>0.75</c:v>
                </c:pt>
                <c:pt idx="37">
                  <c:v>0.75</c:v>
                </c:pt>
                <c:pt idx="38">
                  <c:v>0.75</c:v>
                </c:pt>
                <c:pt idx="39">
                  <c:v>0.75</c:v>
                </c:pt>
                <c:pt idx="40">
                  <c:v>0.75</c:v>
                </c:pt>
                <c:pt idx="41">
                  <c:v>0.75</c:v>
                </c:pt>
                <c:pt idx="42">
                  <c:v>0.75</c:v>
                </c:pt>
                <c:pt idx="43">
                  <c:v>0.75</c:v>
                </c:pt>
                <c:pt idx="44">
                  <c:v>0.75</c:v>
                </c:pt>
                <c:pt idx="45">
                  <c:v>0.75</c:v>
                </c:pt>
                <c:pt idx="46">
                  <c:v>0.75</c:v>
                </c:pt>
                <c:pt idx="47">
                  <c:v>0.75</c:v>
                </c:pt>
                <c:pt idx="48">
                  <c:v>0.75</c:v>
                </c:pt>
                <c:pt idx="49">
                  <c:v>0.75</c:v>
                </c:pt>
                <c:pt idx="50">
                  <c:v>0.75</c:v>
                </c:pt>
                <c:pt idx="51">
                  <c:v>0.75</c:v>
                </c:pt>
                <c:pt idx="52">
                  <c:v>0.75</c:v>
                </c:pt>
                <c:pt idx="53">
                  <c:v>0.75</c:v>
                </c:pt>
                <c:pt idx="54">
                  <c:v>0.75</c:v>
                </c:pt>
                <c:pt idx="55">
                  <c:v>0.75</c:v>
                </c:pt>
                <c:pt idx="56">
                  <c:v>0.75</c:v>
                </c:pt>
              </c:numCache>
            </c:numRef>
          </c:xVal>
          <c:yVal>
            <c:numRef>
              <c:f>'Youth 3'!$C$138:$C$194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C824-4FF3-8667-C44028B245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575704"/>
        <c:axId val="558583576"/>
      </c:scatterChart>
      <c:valAx>
        <c:axId val="558575704"/>
        <c:scaling>
          <c:orientation val="minMax"/>
          <c:max val="1"/>
        </c:scaling>
        <c:delete val="0"/>
        <c:axPos val="b"/>
        <c:numFmt formatCode="0%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58583576"/>
        <c:crosses val="autoZero"/>
        <c:crossBetween val="midCat"/>
      </c:valAx>
      <c:valAx>
        <c:axId val="558583576"/>
        <c:scaling>
          <c:orientation val="minMax"/>
          <c:max val="60"/>
        </c:scaling>
        <c:delete val="1"/>
        <c:axPos val="l"/>
        <c:numFmt formatCode="General" sourceLinked="1"/>
        <c:majorTickMark val="out"/>
        <c:minorTickMark val="none"/>
        <c:tickLblPos val="nextTo"/>
        <c:crossAx val="558575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43565968672632"/>
          <c:y val="1.5603736971646284E-2"/>
          <c:w val="0.69296152670949451"/>
          <c:h val="0.94821932686891697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CFCFCF"/>
              </a:solidFill>
              <a:ln w="9525">
                <a:solidFill>
                  <a:srgbClr val="5A5A66"/>
                </a:solidFill>
              </a:ln>
              <a:effectLst/>
            </c:spPr>
          </c:marker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3'!$B$201:$B$257</c:f>
              <c:numCache>
                <c:formatCode>#,##0.0%</c:formatCode>
                <c:ptCount val="57"/>
                <c:pt idx="0">
                  <c:v>0.56657533769063195</c:v>
                </c:pt>
                <c:pt idx="1">
                  <c:v>0.45906016864615801</c:v>
                </c:pt>
                <c:pt idx="2">
                  <c:v>0.37215486193501102</c:v>
                </c:pt>
                <c:pt idx="3">
                  <c:v>0.36835002902012298</c:v>
                </c:pt>
                <c:pt idx="4">
                  <c:v>0.36717499996921998</c:v>
                </c:pt>
                <c:pt idx="5">
                  <c:v>0.35054471075436</c:v>
                </c:pt>
                <c:pt idx="6">
                  <c:v>0.34364099121547897</c:v>
                </c:pt>
                <c:pt idx="7">
                  <c:v>0.337796210384533</c:v>
                </c:pt>
                <c:pt idx="8">
                  <c:v>0.33092252749748802</c:v>
                </c:pt>
                <c:pt idx="9">
                  <c:v>0.325402266285857</c:v>
                </c:pt>
                <c:pt idx="10">
                  <c:v>0.31815858788379098</c:v>
                </c:pt>
                <c:pt idx="11">
                  <c:v>0.31661355000094399</c:v>
                </c:pt>
                <c:pt idx="12">
                  <c:v>0.314722421988617</c:v>
                </c:pt>
                <c:pt idx="13">
                  <c:v>0.31290275158802899</c:v>
                </c:pt>
                <c:pt idx="14">
                  <c:v>0.30741791343233399</c:v>
                </c:pt>
                <c:pt idx="15">
                  <c:v>0.305605413180707</c:v>
                </c:pt>
                <c:pt idx="16">
                  <c:v>0.30205552163465899</c:v>
                </c:pt>
                <c:pt idx="17">
                  <c:v>0.30148643702468603</c:v>
                </c:pt>
                <c:pt idx="18">
                  <c:v>0.30096005618578298</c:v>
                </c:pt>
                <c:pt idx="19">
                  <c:v>0.29423833053695297</c:v>
                </c:pt>
                <c:pt idx="20">
                  <c:v>0.29239228597961398</c:v>
                </c:pt>
                <c:pt idx="21">
                  <c:v>0.27937249548103299</c:v>
                </c:pt>
                <c:pt idx="22">
                  <c:v>0.27457009619846701</c:v>
                </c:pt>
                <c:pt idx="23">
                  <c:v>0.272944053977623</c:v>
                </c:pt>
                <c:pt idx="24">
                  <c:v>0.27034886314874401</c:v>
                </c:pt>
                <c:pt idx="25">
                  <c:v>0.266422571920931</c:v>
                </c:pt>
                <c:pt idx="26">
                  <c:v>0.26000379174348098</c:v>
                </c:pt>
                <c:pt idx="27">
                  <c:v>0.256894721601095</c:v>
                </c:pt>
                <c:pt idx="28">
                  <c:v>0.25680019876370402</c:v>
                </c:pt>
                <c:pt idx="29">
                  <c:v>0.245379123572735</c:v>
                </c:pt>
                <c:pt idx="30">
                  <c:v>0.243994877050172</c:v>
                </c:pt>
                <c:pt idx="31">
                  <c:v>0.24289248462493901</c:v>
                </c:pt>
                <c:pt idx="32">
                  <c:v>0.242825214811518</c:v>
                </c:pt>
                <c:pt idx="33">
                  <c:v>0.242496402256907</c:v>
                </c:pt>
                <c:pt idx="34">
                  <c:v>0.24153038946607</c:v>
                </c:pt>
                <c:pt idx="35">
                  <c:v>0.23626026483276799</c:v>
                </c:pt>
                <c:pt idx="36">
                  <c:v>0.234387061489748</c:v>
                </c:pt>
                <c:pt idx="37">
                  <c:v>0.233580975847578</c:v>
                </c:pt>
                <c:pt idx="38">
                  <c:v>0.22575378695648801</c:v>
                </c:pt>
                <c:pt idx="39">
                  <c:v>0.22526653042842201</c:v>
                </c:pt>
                <c:pt idx="40">
                  <c:v>0.22414567994471618</c:v>
                </c:pt>
                <c:pt idx="41">
                  <c:v>0.21917952387443901</c:v>
                </c:pt>
                <c:pt idx="42">
                  <c:v>0.21208441231514699</c:v>
                </c:pt>
                <c:pt idx="43">
                  <c:v>0.21011863937103101</c:v>
                </c:pt>
                <c:pt idx="44">
                  <c:v>0.19999905154834699</c:v>
                </c:pt>
                <c:pt idx="45">
                  <c:v>0.199565204622079</c:v>
                </c:pt>
                <c:pt idx="46">
                  <c:v>0.19674081899408999</c:v>
                </c:pt>
                <c:pt idx="47">
                  <c:v>0.18519622047572801</c:v>
                </c:pt>
                <c:pt idx="48">
                  <c:v>0.16998630121383901</c:v>
                </c:pt>
                <c:pt idx="49">
                  <c:v>0.16894812974362</c:v>
                </c:pt>
                <c:pt idx="50">
                  <c:v>0.165774707663469</c:v>
                </c:pt>
                <c:pt idx="51">
                  <c:v>0.15825224748953701</c:v>
                </c:pt>
                <c:pt idx="52">
                  <c:v>0.130865587314762</c:v>
                </c:pt>
                <c:pt idx="53">
                  <c:v>0.123121801016042</c:v>
                </c:pt>
                <c:pt idx="54">
                  <c:v>0.103986293538361</c:v>
                </c:pt>
                <c:pt idx="55">
                  <c:v>0</c:v>
                </c:pt>
                <c:pt idx="56">
                  <c:v>0</c:v>
                </c:pt>
              </c:numCache>
            </c:numRef>
          </c:xVal>
          <c:yVal>
            <c:numRef>
              <c:f>'Youth 3'!$C$201:$C$257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A73-494F-8DC5-B33FC9C1FDC5}"/>
            </c:ext>
          </c:extLst>
        </c:ser>
        <c:ser>
          <c:idx val="1"/>
          <c:order val="1"/>
          <c:tx>
            <c:strRef>
              <c:f>'Youth 3'!$D$24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5A8600DE-4FC5-4980-BA35-F8BD5C04311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CA73-494F-8DC5-B33FC9C1FD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A30D764-96B4-4BE8-8BEF-7AAB822E70C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CA73-494F-8DC5-B33FC9C1FDC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D2DE214-0989-4092-AF29-1BD5ACCFE42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CA73-494F-8DC5-B33FC9C1FDC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D97BC36-F0CE-4EF2-A1E7-49EC3E5D923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CA73-494F-8DC5-B33FC9C1FDC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4B08A13-993B-499E-ABFB-832D610405F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CA73-494F-8DC5-B33FC9C1FDC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AF899FAD-0276-4864-A744-46FED332A3F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CA73-494F-8DC5-B33FC9C1FDC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56CD407-CD70-4C7B-9339-6BD52310B2B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CA73-494F-8DC5-B33FC9C1FDC5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19BFDDE6-B09E-4174-AAC3-EAA33FC1A7D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CA73-494F-8DC5-B33FC9C1FDC5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584EA977-7249-4D28-AB34-8BDB970576C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CA73-494F-8DC5-B33FC9C1FDC5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BBD66FD6-88ED-4D0F-8C0F-FEEB74DE1A9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CA73-494F-8DC5-B33FC9C1FDC5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D180E5ED-B51F-4D1F-98A6-6BBD107D258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CA73-494F-8DC5-B33FC9C1FDC5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BD74DF21-95C4-4465-8DF8-455D5E08061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CA73-494F-8DC5-B33FC9C1FDC5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A60C074D-3558-48AA-AAAC-9F6EEF00C79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CA73-494F-8DC5-B33FC9C1FDC5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32D90D28-BCD9-4649-B30C-A2FD019EBDD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CA73-494F-8DC5-B33FC9C1FDC5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EC0E82A2-A9B4-4507-BC15-E699A5E186B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CA73-494F-8DC5-B33FC9C1FDC5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B85A0531-EDCA-4D30-B92F-2D20504DE74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CA73-494F-8DC5-B33FC9C1FDC5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213D0B97-2688-4F5E-A182-FA73A75565D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CA73-494F-8DC5-B33FC9C1FDC5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7145969B-7616-425C-BE15-63BD027DDE3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CA73-494F-8DC5-B33FC9C1FDC5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A32FBBDC-AB3D-4930-A31B-6A0C7DA68A7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CA73-494F-8DC5-B33FC9C1FDC5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76B13D7E-32EF-45B6-8380-960C2EA9B99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CA73-494F-8DC5-B33FC9C1FDC5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F012CE42-6828-45CF-BBC7-032C9C73BEE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CA73-494F-8DC5-B33FC9C1FDC5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C7A939E1-1427-44F8-83F6-11496509BBE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CA73-494F-8DC5-B33FC9C1FDC5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A5889A20-5A25-495C-BFBE-F25F5090B27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CA73-494F-8DC5-B33FC9C1FDC5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D7BD9366-BFB6-428A-A6AA-2659BA9B4C6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CA73-494F-8DC5-B33FC9C1FDC5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BD451173-44E2-42EC-8C64-4FBBADE26E2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CA73-494F-8DC5-B33FC9C1FDC5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DA9D24BC-A197-4EB4-9E33-6FBC16455FF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CA73-494F-8DC5-B33FC9C1FDC5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A026A15E-FBB0-468B-98B9-7A72AAA9C7C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CA73-494F-8DC5-B33FC9C1FDC5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C71F58FB-3592-4464-8049-C244504E22D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CA73-494F-8DC5-B33FC9C1FDC5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967A13CE-4166-4A83-B429-2D8564E1E92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CA73-494F-8DC5-B33FC9C1FDC5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C991F77B-2248-4564-B092-E07EA921F96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CA73-494F-8DC5-B33FC9C1FDC5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A671CDCB-47B4-4EF3-BCCD-04B80B0696F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CA73-494F-8DC5-B33FC9C1FDC5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E0001833-587F-477A-B6FC-B01940C510E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CA73-494F-8DC5-B33FC9C1FDC5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625F9741-159F-4C43-B8D6-D758E2AE1CD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CA73-494F-8DC5-B33FC9C1FDC5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CAC0DCBC-52A1-4F23-8244-A7D919260D2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CA73-494F-8DC5-B33FC9C1FDC5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569389F9-4A8E-4268-8151-DD70867AE1C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CA73-494F-8DC5-B33FC9C1FDC5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5584D8E4-169A-4A9F-9193-B379BB9BF35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CA73-494F-8DC5-B33FC9C1FDC5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37C93094-649B-4272-90A7-E0D0BC9A74B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CA73-494F-8DC5-B33FC9C1FDC5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A81D7409-CCBC-4802-BB9E-60FFD68CA44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CA73-494F-8DC5-B33FC9C1FDC5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8C16756F-1C42-4E06-8645-44DEA0A07C3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CA73-494F-8DC5-B33FC9C1FDC5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BF25DBDE-0BCF-4180-A852-7B389012F6E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CA73-494F-8DC5-B33FC9C1FDC5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AD30BFF2-E488-4B87-9D3E-749981E0545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CA73-494F-8DC5-B33FC9C1FDC5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8E625EFF-BAF6-47BC-864F-F10866383AB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CA73-494F-8DC5-B33FC9C1FDC5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7BC6CA73-3370-4FAA-8FD6-753A69BC61E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CA73-494F-8DC5-B33FC9C1FDC5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5E6A1FB5-F513-4938-9A62-D57CCF20D7F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CA73-494F-8DC5-B33FC9C1FDC5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E1B9A2FD-CED3-4BEC-A146-E2301ADA127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CA73-494F-8DC5-B33FC9C1FDC5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8172AF3F-2F88-4B05-A9F8-717B5E41954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CA73-494F-8DC5-B33FC9C1FDC5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DC4F0AB7-23C1-4ACF-81C9-5C127E44F2D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CA73-494F-8DC5-B33FC9C1FDC5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D4E8BB27-9447-4462-BE03-F9BAC57CC2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CA73-494F-8DC5-B33FC9C1FDC5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fld id="{BE8965D7-9B3B-4A93-B91E-BFB11353910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1-CA73-494F-8DC5-B33FC9C1FDC5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fld id="{7C8B65B1-2B73-4706-985E-77B26285F8A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2-CA73-494F-8DC5-B33FC9C1FDC5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fld id="{50C1F83D-0572-442F-B83D-A9051B40668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3-CA73-494F-8DC5-B33FC9C1FDC5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4107FC37-7C79-4E95-BC76-72195A9AACD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4-CA73-494F-8DC5-B33FC9C1FDC5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fld id="{37DE036D-E625-4F55-9C98-26708854BC7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5-CA73-494F-8DC5-B33FC9C1FDC5}"/>
                </c:ext>
              </c:extLst>
            </c:dLbl>
            <c:dLbl>
              <c:idx val="53"/>
              <c:tx>
                <c:rich>
                  <a:bodyPr/>
                  <a:lstStyle/>
                  <a:p>
                    <a:fld id="{EB807E33-CF86-49D7-8F7B-E27A109FD81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6-CA73-494F-8DC5-B33FC9C1FDC5}"/>
                </c:ext>
              </c:extLst>
            </c:dLbl>
            <c:dLbl>
              <c:idx val="54"/>
              <c:tx>
                <c:rich>
                  <a:bodyPr/>
                  <a:lstStyle/>
                  <a:p>
                    <a:fld id="{1C6F718F-EF7D-454C-8040-D4F9E7E0491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7-CA73-494F-8DC5-B33FC9C1FDC5}"/>
                </c:ext>
              </c:extLst>
            </c:dLbl>
            <c:dLbl>
              <c:idx val="55"/>
              <c:tx>
                <c:rich>
                  <a:bodyPr/>
                  <a:lstStyle/>
                  <a:p>
                    <a:fld id="{E1A9BC82-F1A7-4A64-8EE4-79F5A24C522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8-CA73-494F-8DC5-B33FC9C1FDC5}"/>
                </c:ext>
              </c:extLst>
            </c:dLbl>
            <c:dLbl>
              <c:idx val="56"/>
              <c:tx>
                <c:rich>
                  <a:bodyPr/>
                  <a:lstStyle/>
                  <a:p>
                    <a:fld id="{E181CEF6-F81B-4ACF-A080-EE1DB031FB2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9-CA73-494F-8DC5-B33FC9C1FD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'Youth 3'!$D$201:$D$257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xVal>
          <c:yVal>
            <c:numRef>
              <c:f>'Youth 3'!$C$201:$C$257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3'!$A$201:$A$257</c15:f>
                <c15:dlblRangeCache>
                  <c:ptCount val="57"/>
                  <c:pt idx="0">
                    <c:v>Palau</c:v>
                  </c:pt>
                  <c:pt idx="1">
                    <c:v>Alaska</c:v>
                  </c:pt>
                  <c:pt idx="2">
                    <c:v>Montana</c:v>
                  </c:pt>
                  <c:pt idx="3">
                    <c:v>Arkansas</c:v>
                  </c:pt>
                  <c:pt idx="4">
                    <c:v>Delaware</c:v>
                  </c:pt>
                  <c:pt idx="5">
                    <c:v>S. Dakota</c:v>
                  </c:pt>
                  <c:pt idx="6">
                    <c:v>Minnesota</c:v>
                  </c:pt>
                  <c:pt idx="7">
                    <c:v>Ohio</c:v>
                  </c:pt>
                  <c:pt idx="8">
                    <c:v>Connecticut</c:v>
                  </c:pt>
                  <c:pt idx="9">
                    <c:v>Alabama</c:v>
                  </c:pt>
                  <c:pt idx="10">
                    <c:v>Guam</c:v>
                  </c:pt>
                  <c:pt idx="11">
                    <c:v>Tennessee</c:v>
                  </c:pt>
                  <c:pt idx="12">
                    <c:v>Kansas</c:v>
                  </c:pt>
                  <c:pt idx="13">
                    <c:v>Pennsylvania</c:v>
                  </c:pt>
                  <c:pt idx="14">
                    <c:v>N. Dakota</c:v>
                  </c:pt>
                  <c:pt idx="15">
                    <c:v>Michigan</c:v>
                  </c:pt>
                  <c:pt idx="16">
                    <c:v>W. Virginia</c:v>
                  </c:pt>
                  <c:pt idx="17">
                    <c:v>New Mexico</c:v>
                  </c:pt>
                  <c:pt idx="18">
                    <c:v>Louisiana</c:v>
                  </c:pt>
                  <c:pt idx="19">
                    <c:v>Nevada</c:v>
                  </c:pt>
                  <c:pt idx="20">
                    <c:v>Oregon</c:v>
                  </c:pt>
                  <c:pt idx="21">
                    <c:v>Iowa</c:v>
                  </c:pt>
                  <c:pt idx="22">
                    <c:v>Texas</c:v>
                  </c:pt>
                  <c:pt idx="23">
                    <c:v>Mississippi</c:v>
                  </c:pt>
                  <c:pt idx="24">
                    <c:v>Nebraska</c:v>
                  </c:pt>
                  <c:pt idx="25">
                    <c:v>Utah</c:v>
                  </c:pt>
                  <c:pt idx="26">
                    <c:v>Indiana</c:v>
                  </c:pt>
                  <c:pt idx="27">
                    <c:v>Illinois</c:v>
                  </c:pt>
                  <c:pt idx="28">
                    <c:v>Missouri</c:v>
                  </c:pt>
                  <c:pt idx="29">
                    <c:v>Maryland</c:v>
                  </c:pt>
                  <c:pt idx="30">
                    <c:v>S. Carolina</c:v>
                  </c:pt>
                  <c:pt idx="31">
                    <c:v>Florida</c:v>
                  </c:pt>
                  <c:pt idx="32">
                    <c:v>Washington</c:v>
                  </c:pt>
                  <c:pt idx="33">
                    <c:v>New York</c:v>
                  </c:pt>
                  <c:pt idx="34">
                    <c:v>Massachusetts</c:v>
                  </c:pt>
                  <c:pt idx="35">
                    <c:v>N. Carolina</c:v>
                  </c:pt>
                  <c:pt idx="36">
                    <c:v>Virginia</c:v>
                  </c:pt>
                  <c:pt idx="37">
                    <c:v>California</c:v>
                  </c:pt>
                  <c:pt idx="38">
                    <c:v>Rhode Island</c:v>
                  </c:pt>
                  <c:pt idx="39">
                    <c:v>Georgia</c:v>
                  </c:pt>
                  <c:pt idx="40">
                    <c:v>N. Hampshire</c:v>
                  </c:pt>
                  <c:pt idx="41">
                    <c:v>Wisconsin</c:v>
                  </c:pt>
                  <c:pt idx="42">
                    <c:v>Colorado</c:v>
                  </c:pt>
                  <c:pt idx="43">
                    <c:v>Hawaii</c:v>
                  </c:pt>
                  <c:pt idx="44">
                    <c:v>Virgin Islands</c:v>
                  </c:pt>
                  <c:pt idx="45">
                    <c:v>Maine</c:v>
                  </c:pt>
                  <c:pt idx="46">
                    <c:v>Oklahoma</c:v>
                  </c:pt>
                  <c:pt idx="47">
                    <c:v>New Jersey</c:v>
                  </c:pt>
                  <c:pt idx="48">
                    <c:v>Kentucky</c:v>
                  </c:pt>
                  <c:pt idx="49">
                    <c:v>Puerto Rico</c:v>
                  </c:pt>
                  <c:pt idx="50">
                    <c:v>Idaho</c:v>
                  </c:pt>
                  <c:pt idx="51">
                    <c:v>Vermont</c:v>
                  </c:pt>
                  <c:pt idx="52">
                    <c:v>D.C.</c:v>
                  </c:pt>
                  <c:pt idx="53">
                    <c:v>Arizona</c:v>
                  </c:pt>
                  <c:pt idx="54">
                    <c:v>Wyoming</c:v>
                  </c:pt>
                  <c:pt idx="55">
                    <c:v>Amer. Samoa</c:v>
                  </c:pt>
                  <c:pt idx="56">
                    <c:v>N. Marianas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A-CA73-494F-8DC5-B33FC9C1FDC5}"/>
            </c:ext>
          </c:extLst>
        </c:ser>
        <c:ser>
          <c:idx val="2"/>
          <c:order val="2"/>
          <c:tx>
            <c:strRef>
              <c:f>'Youth 3'!$E$24</c:f>
              <c:strCache>
                <c:ptCount val="1"/>
                <c:pt idx="0">
                  <c:v>Threshhold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5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CA73-494F-8DC5-B33FC9C1FD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3'!$E$201:$E$257</c:f>
              <c:numCache>
                <c:formatCode>0%</c:formatCode>
                <c:ptCount val="57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  <c:pt idx="5">
                  <c:v>0.2</c:v>
                </c:pt>
                <c:pt idx="6">
                  <c:v>0.2</c:v>
                </c:pt>
                <c:pt idx="7">
                  <c:v>0.2</c:v>
                </c:pt>
                <c:pt idx="8">
                  <c:v>0.2</c:v>
                </c:pt>
                <c:pt idx="9">
                  <c:v>0.2</c:v>
                </c:pt>
                <c:pt idx="10">
                  <c:v>0.2</c:v>
                </c:pt>
                <c:pt idx="11">
                  <c:v>0.2</c:v>
                </c:pt>
                <c:pt idx="12">
                  <c:v>0.2</c:v>
                </c:pt>
                <c:pt idx="13">
                  <c:v>0.2</c:v>
                </c:pt>
                <c:pt idx="14">
                  <c:v>0.2</c:v>
                </c:pt>
                <c:pt idx="15">
                  <c:v>0.2</c:v>
                </c:pt>
                <c:pt idx="16">
                  <c:v>0.2</c:v>
                </c:pt>
                <c:pt idx="17">
                  <c:v>0.2</c:v>
                </c:pt>
                <c:pt idx="18">
                  <c:v>0.2</c:v>
                </c:pt>
                <c:pt idx="19">
                  <c:v>0.2</c:v>
                </c:pt>
                <c:pt idx="20">
                  <c:v>0.2</c:v>
                </c:pt>
                <c:pt idx="21">
                  <c:v>0.2</c:v>
                </c:pt>
                <c:pt idx="22">
                  <c:v>0.2</c:v>
                </c:pt>
                <c:pt idx="23">
                  <c:v>0.2</c:v>
                </c:pt>
                <c:pt idx="24">
                  <c:v>0.2</c:v>
                </c:pt>
                <c:pt idx="25">
                  <c:v>0.2</c:v>
                </c:pt>
                <c:pt idx="26">
                  <c:v>0.2</c:v>
                </c:pt>
                <c:pt idx="27">
                  <c:v>0.2</c:v>
                </c:pt>
                <c:pt idx="28">
                  <c:v>0.2</c:v>
                </c:pt>
                <c:pt idx="29">
                  <c:v>0.2</c:v>
                </c:pt>
                <c:pt idx="30">
                  <c:v>0.2</c:v>
                </c:pt>
                <c:pt idx="31">
                  <c:v>0.2</c:v>
                </c:pt>
                <c:pt idx="32">
                  <c:v>0.2</c:v>
                </c:pt>
                <c:pt idx="33">
                  <c:v>0.2</c:v>
                </c:pt>
                <c:pt idx="34">
                  <c:v>0.2</c:v>
                </c:pt>
                <c:pt idx="35">
                  <c:v>0.2</c:v>
                </c:pt>
                <c:pt idx="36">
                  <c:v>0.2</c:v>
                </c:pt>
                <c:pt idx="37">
                  <c:v>0.2</c:v>
                </c:pt>
                <c:pt idx="38">
                  <c:v>0.2</c:v>
                </c:pt>
                <c:pt idx="39">
                  <c:v>0.2</c:v>
                </c:pt>
                <c:pt idx="40">
                  <c:v>0.2</c:v>
                </c:pt>
                <c:pt idx="41">
                  <c:v>0.2</c:v>
                </c:pt>
                <c:pt idx="42">
                  <c:v>0.2</c:v>
                </c:pt>
                <c:pt idx="43">
                  <c:v>0.2</c:v>
                </c:pt>
                <c:pt idx="44">
                  <c:v>0.2</c:v>
                </c:pt>
                <c:pt idx="45">
                  <c:v>0.2</c:v>
                </c:pt>
                <c:pt idx="46">
                  <c:v>0.2</c:v>
                </c:pt>
                <c:pt idx="47">
                  <c:v>0.2</c:v>
                </c:pt>
                <c:pt idx="48">
                  <c:v>0.2</c:v>
                </c:pt>
                <c:pt idx="49">
                  <c:v>0.2</c:v>
                </c:pt>
                <c:pt idx="50">
                  <c:v>0.2</c:v>
                </c:pt>
                <c:pt idx="51">
                  <c:v>0.2</c:v>
                </c:pt>
                <c:pt idx="52">
                  <c:v>0.2</c:v>
                </c:pt>
                <c:pt idx="53">
                  <c:v>0.2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</c:numCache>
            </c:numRef>
          </c:xVal>
          <c:yVal>
            <c:numRef>
              <c:f>'Youth 3'!$C$201:$C$257</c:f>
              <c:numCache>
                <c:formatCode>General</c:formatCode>
                <c:ptCount val="5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B-CA73-494F-8DC5-B33FC9C1FD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575704"/>
        <c:axId val="558583576"/>
      </c:scatterChart>
      <c:valAx>
        <c:axId val="558575704"/>
        <c:scaling>
          <c:orientation val="minMax"/>
          <c:max val="0.60000000000000009"/>
        </c:scaling>
        <c:delete val="0"/>
        <c:axPos val="b"/>
        <c:numFmt formatCode="0%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58583576"/>
        <c:crosses val="autoZero"/>
        <c:crossBetween val="midCat"/>
      </c:valAx>
      <c:valAx>
        <c:axId val="558583576"/>
        <c:scaling>
          <c:orientation val="minMax"/>
          <c:max val="60"/>
        </c:scaling>
        <c:delete val="1"/>
        <c:axPos val="l"/>
        <c:numFmt formatCode="General" sourceLinked="1"/>
        <c:majorTickMark val="out"/>
        <c:minorTickMark val="none"/>
        <c:tickLblPos val="nextTo"/>
        <c:crossAx val="558575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87531324347351"/>
          <c:y val="1.6398476585558583E-2"/>
          <c:w val="0.64948123466064678"/>
          <c:h val="0.94527304536483259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4BF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3'!$B$25:$B$72</c:f>
              <c:numCache>
                <c:formatCode>#,##0%</c:formatCode>
                <c:ptCount val="4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0.98699104026207995</c:v>
                </c:pt>
                <c:pt idx="4">
                  <c:v>0.97547968981258704</c:v>
                </c:pt>
                <c:pt idx="5">
                  <c:v>0.96366477806205997</c:v>
                </c:pt>
                <c:pt idx="6">
                  <c:v>0.95873650600220905</c:v>
                </c:pt>
                <c:pt idx="7">
                  <c:v>0.94531884397694899</c:v>
                </c:pt>
                <c:pt idx="8">
                  <c:v>0.9410507604053</c:v>
                </c:pt>
                <c:pt idx="9">
                  <c:v>0.93375944069297401</c:v>
                </c:pt>
                <c:pt idx="10">
                  <c:v>0.92731025805488998</c:v>
                </c:pt>
                <c:pt idx="11">
                  <c:v>0.92218512188013002</c:v>
                </c:pt>
                <c:pt idx="12">
                  <c:v>0.91068018495911995</c:v>
                </c:pt>
                <c:pt idx="13">
                  <c:v>0.90744864366545597</c:v>
                </c:pt>
                <c:pt idx="14">
                  <c:v>0.89880962694006405</c:v>
                </c:pt>
                <c:pt idx="15">
                  <c:v>0.89785537833712803</c:v>
                </c:pt>
                <c:pt idx="16">
                  <c:v>0.89528764902550695</c:v>
                </c:pt>
                <c:pt idx="17">
                  <c:v>0.89168372480310898</c:v>
                </c:pt>
                <c:pt idx="18">
                  <c:v>0.890627632834466</c:v>
                </c:pt>
                <c:pt idx="19">
                  <c:v>0.88706387892141603</c:v>
                </c:pt>
                <c:pt idx="20">
                  <c:v>0.88237436689122195</c:v>
                </c:pt>
                <c:pt idx="21">
                  <c:v>0.88117331975689195</c:v>
                </c:pt>
                <c:pt idx="22">
                  <c:v>0.88095395638264595</c:v>
                </c:pt>
                <c:pt idx="23">
                  <c:v>0.87027901538692098</c:v>
                </c:pt>
                <c:pt idx="24">
                  <c:v>0.85332098740225804</c:v>
                </c:pt>
                <c:pt idx="25">
                  <c:v>0.835545029584289</c:v>
                </c:pt>
                <c:pt idx="26">
                  <c:v>0.83480553730738005</c:v>
                </c:pt>
                <c:pt idx="27">
                  <c:v>0.83068845692067295</c:v>
                </c:pt>
                <c:pt idx="28">
                  <c:v>0.82979686010281395</c:v>
                </c:pt>
                <c:pt idx="29">
                  <c:v>0.82894897302507298</c:v>
                </c:pt>
                <c:pt idx="30">
                  <c:v>0.82857040799327597</c:v>
                </c:pt>
                <c:pt idx="31">
                  <c:v>0.82681062994301402</c:v>
                </c:pt>
                <c:pt idx="32">
                  <c:v>0.82423355636649998</c:v>
                </c:pt>
                <c:pt idx="33">
                  <c:v>0.81597897748535297</c:v>
                </c:pt>
                <c:pt idx="34">
                  <c:v>0.81350876341675105</c:v>
                </c:pt>
                <c:pt idx="35">
                  <c:v>0.80580910913632697</c:v>
                </c:pt>
                <c:pt idx="36">
                  <c:v>0.79800000323207898</c:v>
                </c:pt>
                <c:pt idx="37">
                  <c:v>0.78900708265368902</c:v>
                </c:pt>
                <c:pt idx="38">
                  <c:v>0.76697812490456296</c:v>
                </c:pt>
                <c:pt idx="39">
                  <c:v>0.73862457978038398</c:v>
                </c:pt>
                <c:pt idx="40">
                  <c:v>0.73648509628119796</c:v>
                </c:pt>
                <c:pt idx="41">
                  <c:v>0.72554936583016005</c:v>
                </c:pt>
                <c:pt idx="42">
                  <c:v>0.72511891921985705</c:v>
                </c:pt>
                <c:pt idx="43">
                  <c:v>0.70627696366620696</c:v>
                </c:pt>
                <c:pt idx="44">
                  <c:v>0.68585704097059896</c:v>
                </c:pt>
                <c:pt idx="45">
                  <c:v>0.64611280555039896</c:v>
                </c:pt>
                <c:pt idx="46">
                  <c:v>0.58529522958482305</c:v>
                </c:pt>
                <c:pt idx="47">
                  <c:v>0</c:v>
                </c:pt>
              </c:numCache>
            </c:numRef>
          </c:xVal>
          <c:yVal>
            <c:numRef>
              <c:f>'Youth 3'!$C$25:$C$72</c:f>
              <c:numCache>
                <c:formatCode>General</c:formatCode>
                <c:ptCount val="4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D11-44F0-B701-7C395702CCCE}"/>
            </c:ext>
          </c:extLst>
        </c:ser>
        <c:ser>
          <c:idx val="1"/>
          <c:order val="1"/>
          <c:tx>
            <c:strRef>
              <c:f>'Youth 3'!$D$24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0BE22F46-29A9-4216-98C0-81FE1DE63A5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4D11-44F0-B701-7C395702CCC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FC66A08-D5F7-437A-8ED8-C399FBE8DAB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4D11-44F0-B701-7C395702CCC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049CBDC-45B5-499E-ADDB-CAB12FC5C66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4D11-44F0-B701-7C395702CCC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AE022C0-B02B-4D0D-920F-3D110DC353E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4D11-44F0-B701-7C395702CCC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14F2B7A-D552-469E-9236-F88304881BF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4D11-44F0-B701-7C395702CCC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89EEAC3-A225-47CC-AC3A-D6CFB29CDAF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4D11-44F0-B701-7C395702CCC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9F81A85B-2F27-48F3-BF5F-0D240C5A07E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4D11-44F0-B701-7C395702CCCE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FEEDA739-FC4A-4845-8D76-5E3D6EFA3A2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4D11-44F0-B701-7C395702CCCE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CE1FFCE8-46A0-4791-BDC8-3F84DD15953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4D11-44F0-B701-7C395702CCCE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11001E3D-A90E-4DE6-B783-11FDB405A0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4D11-44F0-B701-7C395702CCCE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731DAAB9-1EC8-4E8D-BA10-AAAAB4070BA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4D11-44F0-B701-7C395702CCCE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EBDD1C5C-54B4-4074-892C-2068D1AF37E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4D11-44F0-B701-7C395702CCCE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BF8A776E-E127-42E5-916A-D28B5F546A6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4D11-44F0-B701-7C395702CCCE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635800D1-A417-4802-BD0F-99C6AF14280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4D11-44F0-B701-7C395702CCCE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F596986A-4DDA-4E91-96F1-494139F64F9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4D11-44F0-B701-7C395702CCCE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362907A8-B464-4B5A-9EDB-64D41581050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4D11-44F0-B701-7C395702CCCE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27250FCB-E462-4273-B5A6-A69B1380411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4D11-44F0-B701-7C395702CCCE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001A9D76-4F1C-4E8D-9A2D-9139082953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4D11-44F0-B701-7C395702CCCE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2E8846E7-0854-4EBB-A211-261A7AF3EDC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4D11-44F0-B701-7C395702CCCE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8F74AA33-4D16-489D-8B6C-3F3C6D22E0B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4D11-44F0-B701-7C395702CCCE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6A0F0AC5-3E80-44B6-8258-94C92D1BC3E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4D11-44F0-B701-7C395702CCCE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76B8CD67-FFCB-48F6-9DB0-5C3FBB947F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4D11-44F0-B701-7C395702CCCE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EB393558-D798-4F4D-B7B6-68A6819126B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4D11-44F0-B701-7C395702CCCE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CE72C6C4-565D-48C0-849E-9D34BCEFD3A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4D11-44F0-B701-7C395702CCCE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AF1E490E-95CE-4AFC-91A8-1B0A06F9305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4D11-44F0-B701-7C395702CCCE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B0EFD178-9636-48E2-804A-73E4F3FAA75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4D11-44F0-B701-7C395702CCCE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13531CE9-274A-4445-9C53-00E1591B617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4D11-44F0-B701-7C395702CCCE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D23ACD3F-BFB6-4751-A238-FD95D1F0C6F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4D11-44F0-B701-7C395702CCCE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43FA7D44-321E-49FB-BFFE-20AD7B8429C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4D11-44F0-B701-7C395702CCCE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5A5468E0-F6B4-4262-8ABA-B5A3A88125D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4D11-44F0-B701-7C395702CCCE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C2C84D21-3CD4-4911-866F-149C0EED4EA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4D11-44F0-B701-7C395702CCCE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0A08D1C5-B93E-42E7-82B1-CFAC7139793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4D11-44F0-B701-7C395702CCCE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BA6DA1B1-1F5D-40F5-A31A-64CF1DFDDBB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4D11-44F0-B701-7C395702CCCE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4BEDE34C-DBA8-423B-9600-CD2E97D78FB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4D11-44F0-B701-7C395702CCCE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15B2E360-5B6C-4B22-950E-AD474A61592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4D11-44F0-B701-7C395702CCCE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DDA03CCB-D68E-4FCB-BD42-9ECEB786F77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4D11-44F0-B701-7C395702CCCE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3C23966D-4132-4B33-917A-FC2F8676894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4D11-44F0-B701-7C395702CCCE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E15BFB99-86FF-43EB-B9BD-47A6920E248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4D11-44F0-B701-7C395702CCCE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EF68F779-2200-4050-88DA-5E2B2D4700C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4D11-44F0-B701-7C395702CCCE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D4B4DA5A-2004-46A5-9F36-2EE9AD1409D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4D11-44F0-B701-7C395702CCCE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69972AAB-C368-41A7-A4EA-5FEE3C77482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4D11-44F0-B701-7C395702CCCE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90062589-2932-443A-BFEB-5DFF5DD7FBE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4D11-44F0-B701-7C395702CCCE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23536100-19EA-4586-B59E-58AB46218EA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4D11-44F0-B701-7C395702CCCE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B6B9CE1D-213A-4E52-B920-9A4B2FECD85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4D11-44F0-B701-7C395702CCCE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FCEF0E94-1982-42E1-AA96-D0F6636B1BE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4D11-44F0-B701-7C395702CCCE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6BEE6C7B-437B-465F-B0DB-21A8A980466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4D11-44F0-B701-7C395702CCCE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22F1D742-02A6-497C-88B5-C16077298A4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4D11-44F0-B701-7C395702CCCE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D8DA8013-3418-4E22-9D0F-EE530C5A8BB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4D11-44F0-B701-7C395702CC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r"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'Youth 3'!$D$25:$D$72</c:f>
              <c:numCache>
                <c:formatCode>General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xVal>
          <c:yVal>
            <c:numRef>
              <c:f>'Youth 3'!$C$25:$C$72</c:f>
              <c:numCache>
                <c:formatCode>General</c:formatCode>
                <c:ptCount val="4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3'!$A$25:$A$72</c15:f>
                <c15:dlblRangeCache>
                  <c:ptCount val="48"/>
                  <c:pt idx="0">
                    <c:v>Alabama</c:v>
                  </c:pt>
                  <c:pt idx="1">
                    <c:v>New Jersey</c:v>
                  </c:pt>
                  <c:pt idx="2">
                    <c:v>Guam</c:v>
                  </c:pt>
                  <c:pt idx="3">
                    <c:v>Tennessee</c:v>
                  </c:pt>
                  <c:pt idx="4">
                    <c:v>S. Carolina</c:v>
                  </c:pt>
                  <c:pt idx="5">
                    <c:v>Oklahoma</c:v>
                  </c:pt>
                  <c:pt idx="6">
                    <c:v>Utah</c:v>
                  </c:pt>
                  <c:pt idx="7">
                    <c:v>Kentucky</c:v>
                  </c:pt>
                  <c:pt idx="8">
                    <c:v>Illinois</c:v>
                  </c:pt>
                  <c:pt idx="9">
                    <c:v>Vermont</c:v>
                  </c:pt>
                  <c:pt idx="10">
                    <c:v>Arizona</c:v>
                  </c:pt>
                  <c:pt idx="11">
                    <c:v>Kansas</c:v>
                  </c:pt>
                  <c:pt idx="12">
                    <c:v>Florida</c:v>
                  </c:pt>
                  <c:pt idx="13">
                    <c:v>Nebraska</c:v>
                  </c:pt>
                  <c:pt idx="14">
                    <c:v>Mississippi</c:v>
                  </c:pt>
                  <c:pt idx="15">
                    <c:v>Pennsylvania</c:v>
                  </c:pt>
                  <c:pt idx="16">
                    <c:v>Connecticut</c:v>
                  </c:pt>
                  <c:pt idx="17">
                    <c:v>N. Marianas</c:v>
                  </c:pt>
                  <c:pt idx="18">
                    <c:v>Texas</c:v>
                  </c:pt>
                  <c:pt idx="19">
                    <c:v>Nevada</c:v>
                  </c:pt>
                  <c:pt idx="20">
                    <c:v>Washington</c:v>
                  </c:pt>
                  <c:pt idx="21">
                    <c:v>Missouri</c:v>
                  </c:pt>
                  <c:pt idx="22">
                    <c:v>Colorado</c:v>
                  </c:pt>
                  <c:pt idx="23">
                    <c:v>Virginia</c:v>
                  </c:pt>
                  <c:pt idx="24">
                    <c:v>Ohio</c:v>
                  </c:pt>
                  <c:pt idx="25">
                    <c:v>Arkansas</c:v>
                  </c:pt>
                  <c:pt idx="26">
                    <c:v>Massachusetts</c:v>
                  </c:pt>
                  <c:pt idx="27">
                    <c:v>California</c:v>
                  </c:pt>
                  <c:pt idx="28">
                    <c:v>Georgia</c:v>
                  </c:pt>
                  <c:pt idx="29">
                    <c:v>Montana</c:v>
                  </c:pt>
                  <c:pt idx="30">
                    <c:v>Oregon</c:v>
                  </c:pt>
                  <c:pt idx="31">
                    <c:v>Alaska</c:v>
                  </c:pt>
                  <c:pt idx="32">
                    <c:v>Maryland</c:v>
                  </c:pt>
                  <c:pt idx="33">
                    <c:v>New Mexico</c:v>
                  </c:pt>
                  <c:pt idx="34">
                    <c:v>N. Carolina</c:v>
                  </c:pt>
                  <c:pt idx="35">
                    <c:v>Iowa</c:v>
                  </c:pt>
                  <c:pt idx="36">
                    <c:v>Rhode Island</c:v>
                  </c:pt>
                  <c:pt idx="37">
                    <c:v>Michigan</c:v>
                  </c:pt>
                  <c:pt idx="38">
                    <c:v>W. Virginia</c:v>
                  </c:pt>
                  <c:pt idx="39">
                    <c:v>Puerto Rico</c:v>
                  </c:pt>
                  <c:pt idx="40">
                    <c:v>New York</c:v>
                  </c:pt>
                  <c:pt idx="41">
                    <c:v>Wisconsin</c:v>
                  </c:pt>
                  <c:pt idx="42">
                    <c:v>Minnesota</c:v>
                  </c:pt>
                  <c:pt idx="43">
                    <c:v>Palau</c:v>
                  </c:pt>
                  <c:pt idx="44">
                    <c:v>Louisiana</c:v>
                  </c:pt>
                  <c:pt idx="45">
                    <c:v>Indiana</c:v>
                  </c:pt>
                  <c:pt idx="46">
                    <c:v>Delaware</c:v>
                  </c:pt>
                  <c:pt idx="47">
                    <c:v>N. Hampshire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1-4D11-44F0-B701-7C395702CCCE}"/>
            </c:ext>
          </c:extLst>
        </c:ser>
        <c:ser>
          <c:idx val="2"/>
          <c:order val="2"/>
          <c:tx>
            <c:strRef>
              <c:f>'Youth 3'!$E$24</c:f>
              <c:strCache>
                <c:ptCount val="1"/>
                <c:pt idx="0">
                  <c:v>Threshhold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4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33-4D11-44F0-B701-7C395702CC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3'!$E$25:$E$72</c:f>
              <c:numCache>
                <c:formatCode>0%</c:formatCode>
                <c:ptCount val="48"/>
                <c:pt idx="0">
                  <c:v>0.75</c:v>
                </c:pt>
                <c:pt idx="1">
                  <c:v>0.75</c:v>
                </c:pt>
                <c:pt idx="2">
                  <c:v>0.75</c:v>
                </c:pt>
                <c:pt idx="3">
                  <c:v>0.75</c:v>
                </c:pt>
                <c:pt idx="4">
                  <c:v>0.75</c:v>
                </c:pt>
                <c:pt idx="5">
                  <c:v>0.75</c:v>
                </c:pt>
                <c:pt idx="6">
                  <c:v>0.75</c:v>
                </c:pt>
                <c:pt idx="7">
                  <c:v>0.75</c:v>
                </c:pt>
                <c:pt idx="8">
                  <c:v>0.75</c:v>
                </c:pt>
                <c:pt idx="9">
                  <c:v>0.75</c:v>
                </c:pt>
                <c:pt idx="10">
                  <c:v>0.75</c:v>
                </c:pt>
                <c:pt idx="11">
                  <c:v>0.75</c:v>
                </c:pt>
                <c:pt idx="12">
                  <c:v>0.75</c:v>
                </c:pt>
                <c:pt idx="13">
                  <c:v>0.75</c:v>
                </c:pt>
                <c:pt idx="14">
                  <c:v>0.75</c:v>
                </c:pt>
                <c:pt idx="15">
                  <c:v>0.75</c:v>
                </c:pt>
                <c:pt idx="16">
                  <c:v>0.75</c:v>
                </c:pt>
                <c:pt idx="17">
                  <c:v>0.75</c:v>
                </c:pt>
                <c:pt idx="18">
                  <c:v>0.75</c:v>
                </c:pt>
                <c:pt idx="19">
                  <c:v>0.75</c:v>
                </c:pt>
                <c:pt idx="20">
                  <c:v>0.75</c:v>
                </c:pt>
                <c:pt idx="21">
                  <c:v>0.75</c:v>
                </c:pt>
                <c:pt idx="22">
                  <c:v>0.75</c:v>
                </c:pt>
                <c:pt idx="23">
                  <c:v>0.75</c:v>
                </c:pt>
                <c:pt idx="24">
                  <c:v>0.75</c:v>
                </c:pt>
                <c:pt idx="25">
                  <c:v>0.75</c:v>
                </c:pt>
                <c:pt idx="26">
                  <c:v>0.75</c:v>
                </c:pt>
                <c:pt idx="27">
                  <c:v>0.75</c:v>
                </c:pt>
                <c:pt idx="28">
                  <c:v>0.75</c:v>
                </c:pt>
                <c:pt idx="29">
                  <c:v>0.75</c:v>
                </c:pt>
                <c:pt idx="30">
                  <c:v>0.75</c:v>
                </c:pt>
                <c:pt idx="31">
                  <c:v>0.75</c:v>
                </c:pt>
                <c:pt idx="32">
                  <c:v>0.75</c:v>
                </c:pt>
                <c:pt idx="33">
                  <c:v>0.75</c:v>
                </c:pt>
                <c:pt idx="34">
                  <c:v>0.75</c:v>
                </c:pt>
                <c:pt idx="35">
                  <c:v>0.75</c:v>
                </c:pt>
                <c:pt idx="36">
                  <c:v>0.75</c:v>
                </c:pt>
                <c:pt idx="37">
                  <c:v>0.75</c:v>
                </c:pt>
                <c:pt idx="38">
                  <c:v>0.75</c:v>
                </c:pt>
                <c:pt idx="39">
                  <c:v>0.75</c:v>
                </c:pt>
                <c:pt idx="40">
                  <c:v>0.75</c:v>
                </c:pt>
                <c:pt idx="41">
                  <c:v>0.75</c:v>
                </c:pt>
                <c:pt idx="42">
                  <c:v>0.75</c:v>
                </c:pt>
                <c:pt idx="43">
                  <c:v>0.75</c:v>
                </c:pt>
                <c:pt idx="44">
                  <c:v>0.75</c:v>
                </c:pt>
                <c:pt idx="45">
                  <c:v>0.75</c:v>
                </c:pt>
                <c:pt idx="46">
                  <c:v>0.75</c:v>
                </c:pt>
                <c:pt idx="47">
                  <c:v>0.75</c:v>
                </c:pt>
              </c:numCache>
            </c:numRef>
          </c:xVal>
          <c:yVal>
            <c:numRef>
              <c:f>'Youth 3'!$C$25:$C$72</c:f>
              <c:numCache>
                <c:formatCode>General</c:formatCode>
                <c:ptCount val="4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2-4D11-44F0-B701-7C395702C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575704"/>
        <c:axId val="558583576"/>
      </c:scatterChart>
      <c:valAx>
        <c:axId val="558575704"/>
        <c:scaling>
          <c:orientation val="minMax"/>
          <c:max val="1"/>
        </c:scaling>
        <c:delete val="0"/>
        <c:axPos val="b"/>
        <c:numFmt formatCode="#,##0%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58583576"/>
        <c:crosses val="autoZero"/>
        <c:crossBetween val="midCat"/>
      </c:valAx>
      <c:valAx>
        <c:axId val="558583576"/>
        <c:scaling>
          <c:orientation val="minMax"/>
          <c:max val="50"/>
        </c:scaling>
        <c:delete val="1"/>
        <c:axPos val="l"/>
        <c:numFmt formatCode="General" sourceLinked="1"/>
        <c:majorTickMark val="none"/>
        <c:minorTickMark val="none"/>
        <c:tickLblPos val="nextTo"/>
        <c:crossAx val="558575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solidFill>
            <a:schemeClr val="tx1"/>
          </a:solidFill>
          <a:latin typeface="Gotham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41804938159672"/>
          <c:y val="3.3378784998766585E-2"/>
          <c:w val="0.67212582402165533"/>
          <c:h val="0.91620150946473922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CFCFCF"/>
              </a:solidFill>
              <a:ln w="9525">
                <a:solidFill>
                  <a:srgbClr val="5A5A6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y"/>
            <c:errBarType val="both"/>
            <c:errValType val="fixedVal"/>
            <c:noEndCap val="0"/>
            <c:val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'Youth 3'!$B$82:$B$129</c:f>
              <c:numCache>
                <c:formatCode>0%</c:formatCode>
                <c:ptCount val="48"/>
                <c:pt idx="0">
                  <c:v>2.0909867335716199</c:v>
                </c:pt>
                <c:pt idx="1">
                  <c:v>0.43773805184387099</c:v>
                </c:pt>
                <c:pt idx="2">
                  <c:v>0.43042011248773598</c:v>
                </c:pt>
                <c:pt idx="3">
                  <c:v>0.40683492453255299</c:v>
                </c:pt>
                <c:pt idx="4">
                  <c:v>0.39548426505765299</c:v>
                </c:pt>
                <c:pt idx="5">
                  <c:v>0.367902487673609</c:v>
                </c:pt>
                <c:pt idx="6">
                  <c:v>0.36575613338440499</c:v>
                </c:pt>
                <c:pt idx="7">
                  <c:v>0.34343178543477298</c:v>
                </c:pt>
                <c:pt idx="8">
                  <c:v>0.33323026776685399</c:v>
                </c:pt>
                <c:pt idx="9">
                  <c:v>0.32835356358652501</c:v>
                </c:pt>
                <c:pt idx="10">
                  <c:v>0.30475707946543501</c:v>
                </c:pt>
                <c:pt idx="11">
                  <c:v>0.28797891532151398</c:v>
                </c:pt>
                <c:pt idx="12">
                  <c:v>0.28633900639561299</c:v>
                </c:pt>
                <c:pt idx="13">
                  <c:v>0.27205904783438001</c:v>
                </c:pt>
                <c:pt idx="14">
                  <c:v>0.26676256920542402</c:v>
                </c:pt>
                <c:pt idx="15">
                  <c:v>0.25398565079234098</c:v>
                </c:pt>
                <c:pt idx="16">
                  <c:v>0.24847417717302001</c:v>
                </c:pt>
                <c:pt idx="17">
                  <c:v>0.24574516027373899</c:v>
                </c:pt>
                <c:pt idx="18">
                  <c:v>0.24188176384596499</c:v>
                </c:pt>
                <c:pt idx="19">
                  <c:v>0.23678445563808101</c:v>
                </c:pt>
                <c:pt idx="20">
                  <c:v>0.23158571185599899</c:v>
                </c:pt>
                <c:pt idx="21">
                  <c:v>0.220865042067206</c:v>
                </c:pt>
                <c:pt idx="22">
                  <c:v>0.220477085117322</c:v>
                </c:pt>
                <c:pt idx="23">
                  <c:v>0.21336249830444901</c:v>
                </c:pt>
                <c:pt idx="24">
                  <c:v>0.20007399574520199</c:v>
                </c:pt>
                <c:pt idx="25">
                  <c:v>0.199728365550948</c:v>
                </c:pt>
                <c:pt idx="26">
                  <c:v>0.188611007505503</c:v>
                </c:pt>
                <c:pt idx="27">
                  <c:v>0.18812536240570599</c:v>
                </c:pt>
                <c:pt idx="28">
                  <c:v>0.184205761351628</c:v>
                </c:pt>
                <c:pt idx="29">
                  <c:v>0.18000960629585899</c:v>
                </c:pt>
                <c:pt idx="30">
                  <c:v>0.171676596026726</c:v>
                </c:pt>
                <c:pt idx="31">
                  <c:v>0.17153605460238899</c:v>
                </c:pt>
                <c:pt idx="32">
                  <c:v>0.16866409488522599</c:v>
                </c:pt>
                <c:pt idx="33">
                  <c:v>0.16426894807334599</c:v>
                </c:pt>
                <c:pt idx="34">
                  <c:v>0.14177120491473999</c:v>
                </c:pt>
                <c:pt idx="35">
                  <c:v>0.138871928239125</c:v>
                </c:pt>
                <c:pt idx="36">
                  <c:v>0.137927445104228</c:v>
                </c:pt>
                <c:pt idx="37">
                  <c:v>0.13633698809063</c:v>
                </c:pt>
                <c:pt idx="38">
                  <c:v>0.13457412381716</c:v>
                </c:pt>
                <c:pt idx="39">
                  <c:v>0.13325610159284099</c:v>
                </c:pt>
                <c:pt idx="40">
                  <c:v>0.12435558139172199</c:v>
                </c:pt>
                <c:pt idx="41">
                  <c:v>6.7894428451899302E-2</c:v>
                </c:pt>
                <c:pt idx="42">
                  <c:v>5.8815518748553702E-2</c:v>
                </c:pt>
                <c:pt idx="43">
                  <c:v>5.0524233647303997E-2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xVal>
          <c:yVal>
            <c:numRef>
              <c:f>'Youth 3'!$C$82:$C$129</c:f>
              <c:numCache>
                <c:formatCode>General</c:formatCode>
                <c:ptCount val="4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3D0-42E2-B8F3-51A351E8E4E4}"/>
            </c:ext>
          </c:extLst>
        </c:ser>
        <c:ser>
          <c:idx val="1"/>
          <c:order val="1"/>
          <c:tx>
            <c:strRef>
              <c:f>'Youth 3'!$D$24</c:f>
              <c:strCache>
                <c:ptCount val="1"/>
              </c:strCache>
            </c:strRef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B7644850-4C5F-4FD9-A38E-ED8EB4BF630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E3D0-42E2-B8F3-51A351E8E4E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F68A946-AECB-4A1F-89D8-BDAC084A7D6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E3D0-42E2-B8F3-51A351E8E4E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9826B4E-277C-4B4B-97F2-E4FAA08406A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E3D0-42E2-B8F3-51A351E8E4E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2FD3397-9D18-44C0-9EBF-9E99D37B63C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E3D0-42E2-B8F3-51A351E8E4E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C053222-4997-4586-A405-8B2650810F8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E3D0-42E2-B8F3-51A351E8E4E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666114E7-DDA8-4496-A770-919DE5D4BED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E3D0-42E2-B8F3-51A351E8E4E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9460AE21-C78D-455C-85F7-BB74BEADC76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E3D0-42E2-B8F3-51A351E8E4E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ABA22318-A9C5-4411-8E5F-438F8D9B3C2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E3D0-42E2-B8F3-51A351E8E4E4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EA578DBB-C1EB-45E6-8107-79C9949C09C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E3D0-42E2-B8F3-51A351E8E4E4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66C0FFF1-DB6B-49B0-A801-49DC15870BF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E3D0-42E2-B8F3-51A351E8E4E4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20D4FADB-9B8F-4668-9C2E-223D84D017D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E3D0-42E2-B8F3-51A351E8E4E4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F9F001FC-348F-49D6-8D67-972C7094EDA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E3D0-42E2-B8F3-51A351E8E4E4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3272268D-7435-45CB-A339-A3CF4550BCA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E3D0-42E2-B8F3-51A351E8E4E4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4D85E15E-E499-40EA-B385-8E7D2CB15A1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E3D0-42E2-B8F3-51A351E8E4E4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42D3ADCC-90C2-4C4E-94D0-12B06A2AB9A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E3D0-42E2-B8F3-51A351E8E4E4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AC4F9A2E-881D-4B98-9D23-9D4742CB422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E3D0-42E2-B8F3-51A351E8E4E4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DC3ECEF2-F7A5-4CE0-B918-E4CFB56AB2F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E3D0-42E2-B8F3-51A351E8E4E4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995172E8-BC9B-40FD-91E2-503BDF7E96B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E3D0-42E2-B8F3-51A351E8E4E4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E8EFF171-0B57-4181-BB87-C6D6045553C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E3D0-42E2-B8F3-51A351E8E4E4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AB0265D1-E330-4AF9-92E2-6A423772750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E3D0-42E2-B8F3-51A351E8E4E4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728ED9F5-0872-4178-8C06-3D99E5E2F7D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E3D0-42E2-B8F3-51A351E8E4E4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558DD8BC-1303-4393-897A-A9CA367F32C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E3D0-42E2-B8F3-51A351E8E4E4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86061136-79B7-4942-9A2B-635248C2630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E3D0-42E2-B8F3-51A351E8E4E4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66CAC761-9F84-440A-8CA9-BE0401E0A91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E3D0-42E2-B8F3-51A351E8E4E4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1B79AE7D-854E-4ACC-AFC4-05598FB224A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E3D0-42E2-B8F3-51A351E8E4E4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77F5BC9B-CE80-4D84-B640-0B9A1744B23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E3D0-42E2-B8F3-51A351E8E4E4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D4C9454F-BCC7-4DC8-823F-0BC763288F8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E3D0-42E2-B8F3-51A351E8E4E4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3D5811E1-59E6-49C1-9BBF-BF1A7D7D5AA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E3D0-42E2-B8F3-51A351E8E4E4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6CF47823-31A1-48F7-B691-5E3EC2F3190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E3D0-42E2-B8F3-51A351E8E4E4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656137BF-B7EE-4A60-B5B9-A14F5E5CB58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E3D0-42E2-B8F3-51A351E8E4E4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B921F2BD-533B-48F4-9A1D-50A2C7D6A3D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E3D0-42E2-B8F3-51A351E8E4E4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F86C9FE5-4297-4287-9A7F-41162014F53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E3D0-42E2-B8F3-51A351E8E4E4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F8BBF2D5-BD3D-436F-B303-A84EC640E79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E3D0-42E2-B8F3-51A351E8E4E4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2B37F7B9-4344-4D9D-A40D-AAE9480E5AD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E3D0-42E2-B8F3-51A351E8E4E4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4C1A01B0-DF96-4042-AB46-248AC392151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E3D0-42E2-B8F3-51A351E8E4E4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FFDEFB51-7EC7-4301-88B1-E7E6A5B2A48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E3D0-42E2-B8F3-51A351E8E4E4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DD91020B-B93C-4012-A12D-F3D411E9777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E3D0-42E2-B8F3-51A351E8E4E4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03834027-02D8-4997-AF2B-E8BD8A1522A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E3D0-42E2-B8F3-51A351E8E4E4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E8B8B84B-A008-40B4-BA7D-4A940446237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E3D0-42E2-B8F3-51A351E8E4E4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C8D11617-2B7D-45A6-9CA6-D4C971241A5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E3D0-42E2-B8F3-51A351E8E4E4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7A2C4D06-2193-4B20-A470-02CEC8EE8F6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E3D0-42E2-B8F3-51A351E8E4E4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8AA4C15C-B35C-4E72-8714-6034F46156A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E3D0-42E2-B8F3-51A351E8E4E4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F45AA661-16C0-4EAB-869D-BD44A48B287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E3D0-42E2-B8F3-51A351E8E4E4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E3F9F6CB-4D0C-4A6D-A56D-31657A05A00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E3D0-42E2-B8F3-51A351E8E4E4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1870843C-F656-4269-9265-857162D7E1A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E3D0-42E2-B8F3-51A351E8E4E4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C3EC5C06-2BB7-43E4-A685-2467F596E83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E3D0-42E2-B8F3-51A351E8E4E4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B12C8B24-C2D2-4860-96DC-07D376B12C6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E3D0-42E2-B8F3-51A351E8E4E4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E252B6FD-D61B-474C-8D0B-293ECCD8920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30-E3D0-42E2-B8F3-51A351E8E4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r">
                  <a:defRPr sz="7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'Youth 3'!$D$82:$D$129</c:f>
              <c:numCache>
                <c:formatCode>General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xVal>
          <c:yVal>
            <c:numRef>
              <c:f>'Youth 3'!$C$82:$C$129</c:f>
              <c:numCache>
                <c:formatCode>General</c:formatCode>
                <c:ptCount val="4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'Youth 3'!$A$82:$A$129</c15:f>
                <c15:dlblRangeCache>
                  <c:ptCount val="48"/>
                  <c:pt idx="0">
                    <c:v>Delaware</c:v>
                  </c:pt>
                  <c:pt idx="1">
                    <c:v>Alaska</c:v>
                  </c:pt>
                  <c:pt idx="2">
                    <c:v>W. Virginia</c:v>
                  </c:pt>
                  <c:pt idx="3">
                    <c:v>Massachusetts</c:v>
                  </c:pt>
                  <c:pt idx="4">
                    <c:v>Oregon</c:v>
                  </c:pt>
                  <c:pt idx="5">
                    <c:v>Colorado</c:v>
                  </c:pt>
                  <c:pt idx="6">
                    <c:v>Florida</c:v>
                  </c:pt>
                  <c:pt idx="7">
                    <c:v>Montana</c:v>
                  </c:pt>
                  <c:pt idx="8">
                    <c:v>Minnesota</c:v>
                  </c:pt>
                  <c:pt idx="9">
                    <c:v>Nevada</c:v>
                  </c:pt>
                  <c:pt idx="10">
                    <c:v>New York</c:v>
                  </c:pt>
                  <c:pt idx="11">
                    <c:v>Utah</c:v>
                  </c:pt>
                  <c:pt idx="12">
                    <c:v>Pennsylvania</c:v>
                  </c:pt>
                  <c:pt idx="13">
                    <c:v>Michigan</c:v>
                  </c:pt>
                  <c:pt idx="14">
                    <c:v>New Mexico</c:v>
                  </c:pt>
                  <c:pt idx="15">
                    <c:v>Tennessee</c:v>
                  </c:pt>
                  <c:pt idx="16">
                    <c:v>Iowa</c:v>
                  </c:pt>
                  <c:pt idx="17">
                    <c:v>Texas</c:v>
                  </c:pt>
                  <c:pt idx="18">
                    <c:v>N. Carolina</c:v>
                  </c:pt>
                  <c:pt idx="19">
                    <c:v>Vermont</c:v>
                  </c:pt>
                  <c:pt idx="20">
                    <c:v>N. Hampshire</c:v>
                  </c:pt>
                  <c:pt idx="21">
                    <c:v>California</c:v>
                  </c:pt>
                  <c:pt idx="22">
                    <c:v>Washington</c:v>
                  </c:pt>
                  <c:pt idx="23">
                    <c:v>Arkansas</c:v>
                  </c:pt>
                  <c:pt idx="24">
                    <c:v>Georgia</c:v>
                  </c:pt>
                  <c:pt idx="25">
                    <c:v>Kansas</c:v>
                  </c:pt>
                  <c:pt idx="26">
                    <c:v>Connecticut</c:v>
                  </c:pt>
                  <c:pt idx="27">
                    <c:v>S. Carolina</c:v>
                  </c:pt>
                  <c:pt idx="28">
                    <c:v>Virginia</c:v>
                  </c:pt>
                  <c:pt idx="29">
                    <c:v>Illinois</c:v>
                  </c:pt>
                  <c:pt idx="30">
                    <c:v>New Jersey</c:v>
                  </c:pt>
                  <c:pt idx="31">
                    <c:v>Ohio</c:v>
                  </c:pt>
                  <c:pt idx="32">
                    <c:v>Kentucky</c:v>
                  </c:pt>
                  <c:pt idx="33">
                    <c:v>Louisiana</c:v>
                  </c:pt>
                  <c:pt idx="34">
                    <c:v>Oklahoma</c:v>
                  </c:pt>
                  <c:pt idx="35">
                    <c:v>Missouri</c:v>
                  </c:pt>
                  <c:pt idx="36">
                    <c:v>Maryland</c:v>
                  </c:pt>
                  <c:pt idx="37">
                    <c:v>Mississippi</c:v>
                  </c:pt>
                  <c:pt idx="38">
                    <c:v>Rhode Island</c:v>
                  </c:pt>
                  <c:pt idx="39">
                    <c:v>Wisconsin</c:v>
                  </c:pt>
                  <c:pt idx="40">
                    <c:v>Indiana</c:v>
                  </c:pt>
                  <c:pt idx="41">
                    <c:v>Alabama</c:v>
                  </c:pt>
                  <c:pt idx="42">
                    <c:v>Puerto Rico</c:v>
                  </c:pt>
                  <c:pt idx="43">
                    <c:v>Nebraska</c:v>
                  </c:pt>
                  <c:pt idx="44">
                    <c:v>Arizona</c:v>
                  </c:pt>
                  <c:pt idx="45">
                    <c:v>Guam</c:v>
                  </c:pt>
                  <c:pt idx="46">
                    <c:v>N. Marianas</c:v>
                  </c:pt>
                  <c:pt idx="47">
                    <c:v>Palau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1-E3D0-42E2-B8F3-51A351E8E4E4}"/>
            </c:ext>
          </c:extLst>
        </c:ser>
        <c:ser>
          <c:idx val="2"/>
          <c:order val="2"/>
          <c:tx>
            <c:strRef>
              <c:f>'Youth 3'!$E$24</c:f>
              <c:strCache>
                <c:ptCount val="1"/>
                <c:pt idx="0">
                  <c:v>Threshhold</c:v>
                </c:pt>
              </c:strCache>
            </c:strRef>
          </c:tx>
          <c:spPr>
            <a:ln w="952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47"/>
              <c:layout>
                <c:manualLayout>
                  <c:x val="-6.7835474478550511E-2"/>
                  <c:y val="-2.33451749447277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r">
                    <a:defRPr sz="7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0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489797968215707"/>
                      <c:h val="5.671488105703798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3-E3D0-42E2-B8F3-51A351E8E4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'Youth 3'!$E$82:$E$129</c:f>
              <c:numCache>
                <c:formatCode>0%</c:formatCode>
                <c:ptCount val="48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  <c:pt idx="5">
                  <c:v>0.2</c:v>
                </c:pt>
                <c:pt idx="6">
                  <c:v>0.2</c:v>
                </c:pt>
                <c:pt idx="7">
                  <c:v>0.2</c:v>
                </c:pt>
                <c:pt idx="8">
                  <c:v>0.2</c:v>
                </c:pt>
                <c:pt idx="9">
                  <c:v>0.2</c:v>
                </c:pt>
                <c:pt idx="10">
                  <c:v>0.2</c:v>
                </c:pt>
                <c:pt idx="11">
                  <c:v>0.2</c:v>
                </c:pt>
                <c:pt idx="12">
                  <c:v>0.2</c:v>
                </c:pt>
                <c:pt idx="13">
                  <c:v>0.2</c:v>
                </c:pt>
                <c:pt idx="14">
                  <c:v>0.2</c:v>
                </c:pt>
                <c:pt idx="15">
                  <c:v>0.2</c:v>
                </c:pt>
                <c:pt idx="16">
                  <c:v>0.2</c:v>
                </c:pt>
                <c:pt idx="17">
                  <c:v>0.2</c:v>
                </c:pt>
                <c:pt idx="18">
                  <c:v>0.2</c:v>
                </c:pt>
                <c:pt idx="19">
                  <c:v>0.2</c:v>
                </c:pt>
                <c:pt idx="20">
                  <c:v>0.2</c:v>
                </c:pt>
                <c:pt idx="21">
                  <c:v>0.2</c:v>
                </c:pt>
                <c:pt idx="22">
                  <c:v>0.2</c:v>
                </c:pt>
                <c:pt idx="23">
                  <c:v>0.2</c:v>
                </c:pt>
                <c:pt idx="24">
                  <c:v>0.2</c:v>
                </c:pt>
                <c:pt idx="25">
                  <c:v>0.2</c:v>
                </c:pt>
                <c:pt idx="26">
                  <c:v>0.2</c:v>
                </c:pt>
                <c:pt idx="27">
                  <c:v>0.2</c:v>
                </c:pt>
                <c:pt idx="28">
                  <c:v>0.2</c:v>
                </c:pt>
                <c:pt idx="29">
                  <c:v>0.2</c:v>
                </c:pt>
                <c:pt idx="30">
                  <c:v>0.2</c:v>
                </c:pt>
                <c:pt idx="31">
                  <c:v>0.2</c:v>
                </c:pt>
                <c:pt idx="32">
                  <c:v>0.2</c:v>
                </c:pt>
                <c:pt idx="33">
                  <c:v>0.2</c:v>
                </c:pt>
                <c:pt idx="34">
                  <c:v>0.2</c:v>
                </c:pt>
                <c:pt idx="35">
                  <c:v>0.2</c:v>
                </c:pt>
                <c:pt idx="36">
                  <c:v>0.2</c:v>
                </c:pt>
                <c:pt idx="37">
                  <c:v>0.2</c:v>
                </c:pt>
                <c:pt idx="38">
                  <c:v>0.2</c:v>
                </c:pt>
                <c:pt idx="39">
                  <c:v>0.2</c:v>
                </c:pt>
                <c:pt idx="40">
                  <c:v>0.2</c:v>
                </c:pt>
                <c:pt idx="41">
                  <c:v>0.2</c:v>
                </c:pt>
                <c:pt idx="42">
                  <c:v>0.2</c:v>
                </c:pt>
                <c:pt idx="43">
                  <c:v>0.2</c:v>
                </c:pt>
                <c:pt idx="44">
                  <c:v>0.2</c:v>
                </c:pt>
                <c:pt idx="45">
                  <c:v>0.2</c:v>
                </c:pt>
                <c:pt idx="46">
                  <c:v>0.2</c:v>
                </c:pt>
                <c:pt idx="47">
                  <c:v>0.2</c:v>
                </c:pt>
              </c:numCache>
            </c:numRef>
          </c:xVal>
          <c:yVal>
            <c:numRef>
              <c:f>'Youth 3'!$C$82:$C$129</c:f>
              <c:numCache>
                <c:formatCode>General</c:formatCode>
                <c:ptCount val="4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2-E3D0-42E2-B8F3-51A351E8E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575704"/>
        <c:axId val="558583576"/>
      </c:scatterChart>
      <c:valAx>
        <c:axId val="558575704"/>
        <c:scaling>
          <c:orientation val="minMax"/>
          <c:max val="2.1"/>
          <c:min val="0"/>
        </c:scaling>
        <c:delete val="0"/>
        <c:axPos val="b"/>
        <c:numFmt formatCode="0%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58583576"/>
        <c:crosses val="autoZero"/>
        <c:crossBetween val="midCat"/>
      </c:valAx>
      <c:valAx>
        <c:axId val="558583576"/>
        <c:scaling>
          <c:orientation val="minMax"/>
          <c:max val="50"/>
        </c:scaling>
        <c:delete val="1"/>
        <c:axPos val="l"/>
        <c:numFmt formatCode="General" sourceLinked="1"/>
        <c:majorTickMark val="none"/>
        <c:minorTickMark val="none"/>
        <c:tickLblPos val="nextTo"/>
        <c:crossAx val="558575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r>
              <a:rPr lang="en-US" sz="1000" b="1" i="0" u="none" strike="noStrike" baseline="0" dirty="0">
                <a:effectLst/>
              </a:rPr>
              <a:t>Percent YAA – In School Youth, No Other Barrier</a:t>
            </a:r>
            <a:endParaRPr lang="en-US" sz="1000" b="1" dirty="0">
              <a:effectLst/>
            </a:endParaRPr>
          </a:p>
        </c:rich>
      </c:tx>
      <c:layout>
        <c:manualLayout>
          <c:xMode val="edge"/>
          <c:yMode val="edge"/>
          <c:x val="1.3681375700493612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170306965183802E-2"/>
          <c:y val="0.10075745431321474"/>
          <c:w val="0.82063840417615352"/>
          <c:h val="0.830495533934004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5A5A66"/>
            </a:solidFill>
            <a:ln>
              <a:noFill/>
            </a:ln>
            <a:effectLst/>
          </c:spPr>
          <c:invertIfNegative val="0"/>
          <c:cat>
            <c:strRef>
              <c:f>Youth!$B$15:$B$68</c:f>
              <c:strCache>
                <c:ptCount val="53"/>
                <c:pt idx="0">
                  <c:v>CT</c:v>
                </c:pt>
                <c:pt idx="1">
                  <c:v>DC</c:v>
                </c:pt>
                <c:pt idx="2">
                  <c:v>HI</c:v>
                </c:pt>
                <c:pt idx="3">
                  <c:v>IA</c:v>
                </c:pt>
                <c:pt idx="4">
                  <c:v>ME</c:v>
                </c:pt>
                <c:pt idx="5">
                  <c:v>MN</c:v>
                </c:pt>
                <c:pt idx="6">
                  <c:v>MT</c:v>
                </c:pt>
                <c:pt idx="7">
                  <c:v>ND</c:v>
                </c:pt>
                <c:pt idx="8">
                  <c:v>NE</c:v>
                </c:pt>
                <c:pt idx="9">
                  <c:v>NH</c:v>
                </c:pt>
                <c:pt idx="10">
                  <c:v>NM</c:v>
                </c:pt>
                <c:pt idx="11">
                  <c:v>RI</c:v>
                </c:pt>
                <c:pt idx="12">
                  <c:v>SD</c:v>
                </c:pt>
                <c:pt idx="13">
                  <c:v>TX</c:v>
                </c:pt>
                <c:pt idx="14">
                  <c:v>UT</c:v>
                </c:pt>
                <c:pt idx="15">
                  <c:v>VA</c:v>
                </c:pt>
                <c:pt idx="16">
                  <c:v>VI</c:v>
                </c:pt>
                <c:pt idx="17">
                  <c:v>VT</c:v>
                </c:pt>
                <c:pt idx="18">
                  <c:v>MI</c:v>
                </c:pt>
                <c:pt idx="19">
                  <c:v>IN</c:v>
                </c:pt>
                <c:pt idx="20">
                  <c:v>DE</c:v>
                </c:pt>
                <c:pt idx="21">
                  <c:v>NC</c:v>
                </c:pt>
                <c:pt idx="22">
                  <c:v>LA</c:v>
                </c:pt>
                <c:pt idx="23">
                  <c:v>FL</c:v>
                </c:pt>
                <c:pt idx="24">
                  <c:v>OR</c:v>
                </c:pt>
                <c:pt idx="25">
                  <c:v>CO</c:v>
                </c:pt>
                <c:pt idx="26">
                  <c:v>MS</c:v>
                </c:pt>
                <c:pt idx="27">
                  <c:v>MD</c:v>
                </c:pt>
                <c:pt idx="28">
                  <c:v>PA</c:v>
                </c:pt>
                <c:pt idx="29">
                  <c:v>MO</c:v>
                </c:pt>
                <c:pt idx="30">
                  <c:v>GA</c:v>
                </c:pt>
                <c:pt idx="31">
                  <c:v>WA</c:v>
                </c:pt>
                <c:pt idx="32">
                  <c:v>TN</c:v>
                </c:pt>
                <c:pt idx="33">
                  <c:v>WI</c:v>
                </c:pt>
                <c:pt idx="34">
                  <c:v>NY</c:v>
                </c:pt>
                <c:pt idx="35">
                  <c:v>SC</c:v>
                </c:pt>
                <c:pt idx="36">
                  <c:v>CA</c:v>
                </c:pt>
                <c:pt idx="37">
                  <c:v>KS</c:v>
                </c:pt>
                <c:pt idx="38">
                  <c:v>AR</c:v>
                </c:pt>
                <c:pt idx="39">
                  <c:v>OH</c:v>
                </c:pt>
                <c:pt idx="40">
                  <c:v>AL</c:v>
                </c:pt>
                <c:pt idx="41">
                  <c:v>NJ</c:v>
                </c:pt>
                <c:pt idx="42">
                  <c:v>IL</c:v>
                </c:pt>
                <c:pt idx="43">
                  <c:v>MA</c:v>
                </c:pt>
                <c:pt idx="44">
                  <c:v>WV</c:v>
                </c:pt>
                <c:pt idx="45">
                  <c:v>WY</c:v>
                </c:pt>
                <c:pt idx="46">
                  <c:v>OK</c:v>
                </c:pt>
                <c:pt idx="47">
                  <c:v>NV</c:v>
                </c:pt>
                <c:pt idx="48">
                  <c:v>AZ</c:v>
                </c:pt>
                <c:pt idx="49">
                  <c:v>ID</c:v>
                </c:pt>
                <c:pt idx="50">
                  <c:v>GU</c:v>
                </c:pt>
                <c:pt idx="51">
                  <c:v>KY</c:v>
                </c:pt>
                <c:pt idx="52">
                  <c:v>AK</c:v>
                </c:pt>
              </c:strCache>
            </c:strRef>
          </c:cat>
          <c:val>
            <c:numRef>
              <c:f>Youth!$C$15:$C$68</c:f>
              <c:numCache>
                <c:formatCode>0.0%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3.4542314242571592E-3</c:v>
                </c:pt>
                <c:pt idx="19">
                  <c:v>6.0240961611270905E-3</c:v>
                </c:pt>
                <c:pt idx="20">
                  <c:v>8.4033617749810219E-3</c:v>
                </c:pt>
                <c:pt idx="21">
                  <c:v>1.4545454643666744E-2</c:v>
                </c:pt>
                <c:pt idx="22">
                  <c:v>1.4705882407724857E-2</c:v>
                </c:pt>
                <c:pt idx="23">
                  <c:v>1.607142947614193E-2</c:v>
                </c:pt>
                <c:pt idx="24">
                  <c:v>2.142857201397419E-2</c:v>
                </c:pt>
                <c:pt idx="25">
                  <c:v>2.158273383975029E-2</c:v>
                </c:pt>
                <c:pt idx="26">
                  <c:v>2.2727273404598236E-2</c:v>
                </c:pt>
                <c:pt idx="27">
                  <c:v>2.7027027681469917E-2</c:v>
                </c:pt>
                <c:pt idx="28">
                  <c:v>2.7667984366416931E-2</c:v>
                </c:pt>
                <c:pt idx="29">
                  <c:v>3.2128512859344482E-2</c:v>
                </c:pt>
                <c:pt idx="30">
                  <c:v>3.4285712987184525E-2</c:v>
                </c:pt>
                <c:pt idx="31">
                  <c:v>3.8567494601011276E-2</c:v>
                </c:pt>
                <c:pt idx="32">
                  <c:v>3.9215687662363052E-2</c:v>
                </c:pt>
                <c:pt idx="33">
                  <c:v>3.9603959769010544E-2</c:v>
                </c:pt>
                <c:pt idx="34">
                  <c:v>4.2079206556081772E-2</c:v>
                </c:pt>
                <c:pt idx="35">
                  <c:v>4.2553190141916275E-2</c:v>
                </c:pt>
                <c:pt idx="36">
                  <c:v>4.6136099845170975E-2</c:v>
                </c:pt>
                <c:pt idx="37">
                  <c:v>5.35714291036129E-2</c:v>
                </c:pt>
                <c:pt idx="38">
                  <c:v>5.6603774428367615E-2</c:v>
                </c:pt>
                <c:pt idx="39">
                  <c:v>6.815020740032196E-2</c:v>
                </c:pt>
                <c:pt idx="40">
                  <c:v>9.2592589557170868E-2</c:v>
                </c:pt>
                <c:pt idx="41">
                  <c:v>9.7633138298988342E-2</c:v>
                </c:pt>
                <c:pt idx="42">
                  <c:v>0.13009709119796753</c:v>
                </c:pt>
                <c:pt idx="43">
                  <c:v>0.13636364042758942</c:v>
                </c:pt>
                <c:pt idx="44">
                  <c:v>0.1746031790971756</c:v>
                </c:pt>
                <c:pt idx="45">
                  <c:v>0.1875</c:v>
                </c:pt>
                <c:pt idx="46">
                  <c:v>0.19230769574642181</c:v>
                </c:pt>
                <c:pt idx="47">
                  <c:v>0.21495327353477478</c:v>
                </c:pt>
                <c:pt idx="48">
                  <c:v>0.28301885724067688</c:v>
                </c:pt>
                <c:pt idx="49">
                  <c:v>0.3333333432674408</c:v>
                </c:pt>
                <c:pt idx="50">
                  <c:v>0.5</c:v>
                </c:pt>
                <c:pt idx="51">
                  <c:v>0.53333336114883423</c:v>
                </c:pt>
                <c:pt idx="52">
                  <c:v>0.61313867568969727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E6-4D32-A32D-71A4A3C7F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6013024"/>
        <c:axId val="556014336"/>
      </c:barChart>
      <c:lineChart>
        <c:grouping val="standard"/>
        <c:varyColors val="0"/>
        <c:ser>
          <c:idx val="1"/>
          <c:order val="1"/>
          <c:spPr>
            <a:ln w="25400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E6-4D32-A32D-71A4A3C7FC3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1E6-4D32-A32D-71A4A3C7FC3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1E6-4D32-A32D-71A4A3C7FC3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1E6-4D32-A32D-71A4A3C7FC3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1E6-4D32-A32D-71A4A3C7FC3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1E6-4D32-A32D-71A4A3C7FC3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1E6-4D32-A32D-71A4A3C7FC3D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1E6-4D32-A32D-71A4A3C7FC3D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1E6-4D32-A32D-71A4A3C7FC3D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1E6-4D32-A32D-71A4A3C7FC3D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1E6-4D32-A32D-71A4A3C7FC3D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1E6-4D32-A32D-71A4A3C7FC3D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1E6-4D32-A32D-71A4A3C7FC3D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1E6-4D32-A32D-71A4A3C7FC3D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1E6-4D32-A32D-71A4A3C7FC3D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1E6-4D32-A32D-71A4A3C7FC3D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1E6-4D32-A32D-71A4A3C7FC3D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61E6-4D32-A32D-71A4A3C7FC3D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1E6-4D32-A32D-71A4A3C7FC3D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61E6-4D32-A32D-71A4A3C7FC3D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1E6-4D32-A32D-71A4A3C7FC3D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61E6-4D32-A32D-71A4A3C7FC3D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1E6-4D32-A32D-71A4A3C7FC3D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61E6-4D32-A32D-71A4A3C7FC3D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1E6-4D32-A32D-71A4A3C7FC3D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61E6-4D32-A32D-71A4A3C7FC3D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1E6-4D32-A32D-71A4A3C7FC3D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61E6-4D32-A32D-71A4A3C7FC3D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1E6-4D32-A32D-71A4A3C7FC3D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61E6-4D32-A32D-71A4A3C7FC3D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61E6-4D32-A32D-71A4A3C7FC3D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61E6-4D32-A32D-71A4A3C7FC3D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61E6-4D32-A32D-71A4A3C7FC3D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61E6-4D32-A32D-71A4A3C7FC3D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61E6-4D32-A32D-71A4A3C7FC3D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61E6-4D32-A32D-71A4A3C7FC3D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61E6-4D32-A32D-71A4A3C7FC3D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61E6-4D32-A32D-71A4A3C7FC3D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61E6-4D32-A32D-71A4A3C7FC3D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61E6-4D32-A32D-71A4A3C7FC3D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61E6-4D32-A32D-71A4A3C7FC3D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61E6-4D32-A32D-71A4A3C7FC3D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61E6-4D32-A32D-71A4A3C7FC3D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61E6-4D32-A32D-71A4A3C7FC3D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61E6-4D32-A32D-71A4A3C7FC3D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61E6-4D32-A32D-71A4A3C7FC3D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61E6-4D32-A32D-71A4A3C7FC3D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61E6-4D32-A32D-71A4A3C7FC3D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61E6-4D32-A32D-71A4A3C7FC3D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61E6-4D32-A32D-71A4A3C7FC3D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61E6-4D32-A32D-71A4A3C7FC3D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61E6-4D32-A32D-71A4A3C7FC3D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61E6-4D32-A32D-71A4A3C7FC3D}"/>
                </c:ext>
              </c:extLst>
            </c:dLbl>
            <c:dLbl>
              <c:idx val="53"/>
              <c:layout>
                <c:manualLayout>
                  <c:x val="6.5242611707248757E-8"/>
                  <c:y val="5.9270257486863463E-3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l">
                      <a:defRPr sz="800" b="1" i="0" u="none" strike="noStrike" kern="1200" baseline="0">
                        <a:solidFill>
                          <a:schemeClr val="tx1"/>
                        </a:solidFill>
                        <a:latin typeface="Gotham"/>
                        <a:ea typeface="+mn-ea"/>
                        <a:cs typeface="+mn-cs"/>
                      </a:defRPr>
                    </a:pPr>
                    <a:r>
                      <a:rPr lang="en-US" sz="800" b="1" dirty="0"/>
                      <a:t>Threshold </a:t>
                    </a:r>
                    <a:fld id="{6CD26787-26A9-45D6-87EF-DCEB6EBC2EE9}" type="VALUE">
                      <a:rPr lang="en-US" sz="800" b="1" smtClean="0"/>
                      <a:pPr algn="l">
                        <a:defRPr sz="800" b="1"/>
                      </a:pPr>
                      <a:t>[VALUE]</a:t>
                    </a:fld>
                    <a:endParaRPr lang="en-US" sz="800" b="1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l">
                    <a:defRPr sz="8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0606674084316679"/>
                      <c:h val="3.9547417489375306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6-61E6-4D32-A32D-71A4A3C7FC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Youth!$B$15:$B$68</c:f>
              <c:strCache>
                <c:ptCount val="53"/>
                <c:pt idx="0">
                  <c:v>CT</c:v>
                </c:pt>
                <c:pt idx="1">
                  <c:v>DC</c:v>
                </c:pt>
                <c:pt idx="2">
                  <c:v>HI</c:v>
                </c:pt>
                <c:pt idx="3">
                  <c:v>IA</c:v>
                </c:pt>
                <c:pt idx="4">
                  <c:v>ME</c:v>
                </c:pt>
                <c:pt idx="5">
                  <c:v>MN</c:v>
                </c:pt>
                <c:pt idx="6">
                  <c:v>MT</c:v>
                </c:pt>
                <c:pt idx="7">
                  <c:v>ND</c:v>
                </c:pt>
                <c:pt idx="8">
                  <c:v>NE</c:v>
                </c:pt>
                <c:pt idx="9">
                  <c:v>NH</c:v>
                </c:pt>
                <c:pt idx="10">
                  <c:v>NM</c:v>
                </c:pt>
                <c:pt idx="11">
                  <c:v>RI</c:v>
                </c:pt>
                <c:pt idx="12">
                  <c:v>SD</c:v>
                </c:pt>
                <c:pt idx="13">
                  <c:v>TX</c:v>
                </c:pt>
                <c:pt idx="14">
                  <c:v>UT</c:v>
                </c:pt>
                <c:pt idx="15">
                  <c:v>VA</c:v>
                </c:pt>
                <c:pt idx="16">
                  <c:v>VI</c:v>
                </c:pt>
                <c:pt idx="17">
                  <c:v>VT</c:v>
                </c:pt>
                <c:pt idx="18">
                  <c:v>MI</c:v>
                </c:pt>
                <c:pt idx="19">
                  <c:v>IN</c:v>
                </c:pt>
                <c:pt idx="20">
                  <c:v>DE</c:v>
                </c:pt>
                <c:pt idx="21">
                  <c:v>NC</c:v>
                </c:pt>
                <c:pt idx="22">
                  <c:v>LA</c:v>
                </c:pt>
                <c:pt idx="23">
                  <c:v>FL</c:v>
                </c:pt>
                <c:pt idx="24">
                  <c:v>OR</c:v>
                </c:pt>
                <c:pt idx="25">
                  <c:v>CO</c:v>
                </c:pt>
                <c:pt idx="26">
                  <c:v>MS</c:v>
                </c:pt>
                <c:pt idx="27">
                  <c:v>MD</c:v>
                </c:pt>
                <c:pt idx="28">
                  <c:v>PA</c:v>
                </c:pt>
                <c:pt idx="29">
                  <c:v>MO</c:v>
                </c:pt>
                <c:pt idx="30">
                  <c:v>GA</c:v>
                </c:pt>
                <c:pt idx="31">
                  <c:v>WA</c:v>
                </c:pt>
                <c:pt idx="32">
                  <c:v>TN</c:v>
                </c:pt>
                <c:pt idx="33">
                  <c:v>WI</c:v>
                </c:pt>
                <c:pt idx="34">
                  <c:v>NY</c:v>
                </c:pt>
                <c:pt idx="35">
                  <c:v>SC</c:v>
                </c:pt>
                <c:pt idx="36">
                  <c:v>CA</c:v>
                </c:pt>
                <c:pt idx="37">
                  <c:v>KS</c:v>
                </c:pt>
                <c:pt idx="38">
                  <c:v>AR</c:v>
                </c:pt>
                <c:pt idx="39">
                  <c:v>OH</c:v>
                </c:pt>
                <c:pt idx="40">
                  <c:v>AL</c:v>
                </c:pt>
                <c:pt idx="41">
                  <c:v>NJ</c:v>
                </c:pt>
                <c:pt idx="42">
                  <c:v>IL</c:v>
                </c:pt>
                <c:pt idx="43">
                  <c:v>MA</c:v>
                </c:pt>
                <c:pt idx="44">
                  <c:v>WV</c:v>
                </c:pt>
                <c:pt idx="45">
                  <c:v>WY</c:v>
                </c:pt>
                <c:pt idx="46">
                  <c:v>OK</c:v>
                </c:pt>
                <c:pt idx="47">
                  <c:v>NV</c:v>
                </c:pt>
                <c:pt idx="48">
                  <c:v>AZ</c:v>
                </c:pt>
                <c:pt idx="49">
                  <c:v>ID</c:v>
                </c:pt>
                <c:pt idx="50">
                  <c:v>GU</c:v>
                </c:pt>
                <c:pt idx="51">
                  <c:v>KY</c:v>
                </c:pt>
                <c:pt idx="52">
                  <c:v>AK</c:v>
                </c:pt>
              </c:strCache>
            </c:strRef>
          </c:cat>
          <c:val>
            <c:numRef>
              <c:f>Youth!$D$15:$D$68</c:f>
              <c:numCache>
                <c:formatCode>0%</c:formatCode>
                <c:ptCount val="54"/>
                <c:pt idx="0">
                  <c:v>0.05</c:v>
                </c:pt>
                <c:pt idx="1">
                  <c:v>0.05</c:v>
                </c:pt>
                <c:pt idx="2">
                  <c:v>0.05</c:v>
                </c:pt>
                <c:pt idx="3">
                  <c:v>0.05</c:v>
                </c:pt>
                <c:pt idx="4">
                  <c:v>0.05</c:v>
                </c:pt>
                <c:pt idx="5">
                  <c:v>0.05</c:v>
                </c:pt>
                <c:pt idx="6">
                  <c:v>0.05</c:v>
                </c:pt>
                <c:pt idx="7">
                  <c:v>0.05</c:v>
                </c:pt>
                <c:pt idx="8">
                  <c:v>0.05</c:v>
                </c:pt>
                <c:pt idx="9">
                  <c:v>0.05</c:v>
                </c:pt>
                <c:pt idx="10">
                  <c:v>0.05</c:v>
                </c:pt>
                <c:pt idx="11">
                  <c:v>0.05</c:v>
                </c:pt>
                <c:pt idx="12">
                  <c:v>0.05</c:v>
                </c:pt>
                <c:pt idx="13">
                  <c:v>0.05</c:v>
                </c:pt>
                <c:pt idx="14">
                  <c:v>0.05</c:v>
                </c:pt>
                <c:pt idx="15">
                  <c:v>0.05</c:v>
                </c:pt>
                <c:pt idx="16">
                  <c:v>0.05</c:v>
                </c:pt>
                <c:pt idx="17">
                  <c:v>0.05</c:v>
                </c:pt>
                <c:pt idx="18">
                  <c:v>0.05</c:v>
                </c:pt>
                <c:pt idx="19">
                  <c:v>0.05</c:v>
                </c:pt>
                <c:pt idx="20">
                  <c:v>0.05</c:v>
                </c:pt>
                <c:pt idx="21">
                  <c:v>0.05</c:v>
                </c:pt>
                <c:pt idx="22">
                  <c:v>0.05</c:v>
                </c:pt>
                <c:pt idx="23">
                  <c:v>0.05</c:v>
                </c:pt>
                <c:pt idx="24">
                  <c:v>0.05</c:v>
                </c:pt>
                <c:pt idx="25">
                  <c:v>0.05</c:v>
                </c:pt>
                <c:pt idx="26">
                  <c:v>0.05</c:v>
                </c:pt>
                <c:pt idx="27">
                  <c:v>0.05</c:v>
                </c:pt>
                <c:pt idx="28">
                  <c:v>0.05</c:v>
                </c:pt>
                <c:pt idx="29">
                  <c:v>0.05</c:v>
                </c:pt>
                <c:pt idx="30">
                  <c:v>0.05</c:v>
                </c:pt>
                <c:pt idx="31">
                  <c:v>0.05</c:v>
                </c:pt>
                <c:pt idx="32">
                  <c:v>0.05</c:v>
                </c:pt>
                <c:pt idx="33">
                  <c:v>0.05</c:v>
                </c:pt>
                <c:pt idx="34">
                  <c:v>0.05</c:v>
                </c:pt>
                <c:pt idx="35">
                  <c:v>0.05</c:v>
                </c:pt>
                <c:pt idx="36">
                  <c:v>0.05</c:v>
                </c:pt>
                <c:pt idx="37">
                  <c:v>0.05</c:v>
                </c:pt>
                <c:pt idx="38">
                  <c:v>0.05</c:v>
                </c:pt>
                <c:pt idx="39">
                  <c:v>0.05</c:v>
                </c:pt>
                <c:pt idx="40">
                  <c:v>0.05</c:v>
                </c:pt>
                <c:pt idx="41">
                  <c:v>0.05</c:v>
                </c:pt>
                <c:pt idx="42">
                  <c:v>0.05</c:v>
                </c:pt>
                <c:pt idx="43">
                  <c:v>0.05</c:v>
                </c:pt>
                <c:pt idx="44">
                  <c:v>0.05</c:v>
                </c:pt>
                <c:pt idx="45">
                  <c:v>0.05</c:v>
                </c:pt>
                <c:pt idx="46">
                  <c:v>0.05</c:v>
                </c:pt>
                <c:pt idx="47">
                  <c:v>0.05</c:v>
                </c:pt>
                <c:pt idx="48">
                  <c:v>0.05</c:v>
                </c:pt>
                <c:pt idx="49">
                  <c:v>0.05</c:v>
                </c:pt>
                <c:pt idx="50">
                  <c:v>0.05</c:v>
                </c:pt>
                <c:pt idx="51">
                  <c:v>0.05</c:v>
                </c:pt>
                <c:pt idx="52">
                  <c:v>0.05</c:v>
                </c:pt>
                <c:pt idx="53">
                  <c:v>0.05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datalabelsRange>
                <c15:f>Youth!$D$14</c15:f>
                <c15:dlblRangeCache>
                  <c:ptCount val="1"/>
                  <c:pt idx="0">
                    <c:v>Threshold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7-61E6-4D32-A32D-71A4A3C7FC3D}"/>
            </c:ext>
          </c:extLst>
        </c:ser>
        <c:ser>
          <c:idx val="2"/>
          <c:order val="2"/>
          <c:spPr>
            <a:ln w="25400" cap="rnd">
              <a:solidFill>
                <a:srgbClr val="153266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61E6-4D32-A32D-71A4A3C7FC3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61E6-4D32-A32D-71A4A3C7FC3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61E6-4D32-A32D-71A4A3C7FC3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B-61E6-4D32-A32D-71A4A3C7FC3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61E6-4D32-A32D-71A4A3C7FC3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61E6-4D32-A32D-71A4A3C7FC3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E-61E6-4D32-A32D-71A4A3C7FC3D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F-61E6-4D32-A32D-71A4A3C7FC3D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0-61E6-4D32-A32D-71A4A3C7FC3D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1-61E6-4D32-A32D-71A4A3C7FC3D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2-61E6-4D32-A32D-71A4A3C7FC3D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3-61E6-4D32-A32D-71A4A3C7FC3D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4-61E6-4D32-A32D-71A4A3C7FC3D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5-61E6-4D32-A32D-71A4A3C7FC3D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6-61E6-4D32-A32D-71A4A3C7FC3D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7-61E6-4D32-A32D-71A4A3C7FC3D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8-61E6-4D32-A32D-71A4A3C7FC3D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9-61E6-4D32-A32D-71A4A3C7FC3D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A-61E6-4D32-A32D-71A4A3C7FC3D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B-61E6-4D32-A32D-71A4A3C7FC3D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C-61E6-4D32-A32D-71A4A3C7FC3D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D-61E6-4D32-A32D-71A4A3C7FC3D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E-61E6-4D32-A32D-71A4A3C7FC3D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F-61E6-4D32-A32D-71A4A3C7FC3D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0-61E6-4D32-A32D-71A4A3C7FC3D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1-61E6-4D32-A32D-71A4A3C7FC3D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2-61E6-4D32-A32D-71A4A3C7FC3D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3-61E6-4D32-A32D-71A4A3C7FC3D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4-61E6-4D32-A32D-71A4A3C7FC3D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5-61E6-4D32-A32D-71A4A3C7FC3D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6-61E6-4D32-A32D-71A4A3C7FC3D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7-61E6-4D32-A32D-71A4A3C7FC3D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8-61E6-4D32-A32D-71A4A3C7FC3D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9-61E6-4D32-A32D-71A4A3C7FC3D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A-61E6-4D32-A32D-71A4A3C7FC3D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B-61E6-4D32-A32D-71A4A3C7FC3D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C-61E6-4D32-A32D-71A4A3C7FC3D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D-61E6-4D32-A32D-71A4A3C7FC3D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E-61E6-4D32-A32D-71A4A3C7FC3D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F-61E6-4D32-A32D-71A4A3C7FC3D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0-61E6-4D32-A32D-71A4A3C7FC3D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1-61E6-4D32-A32D-71A4A3C7FC3D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2-61E6-4D32-A32D-71A4A3C7FC3D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3-61E6-4D32-A32D-71A4A3C7FC3D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4-61E6-4D32-A32D-71A4A3C7FC3D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5-61E6-4D32-A32D-71A4A3C7FC3D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6-61E6-4D32-A32D-71A4A3C7FC3D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7-61E6-4D32-A32D-71A4A3C7FC3D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8-61E6-4D32-A32D-71A4A3C7FC3D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9-61E6-4D32-A32D-71A4A3C7FC3D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A-61E6-4D32-A32D-71A4A3C7FC3D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B-61E6-4D32-A32D-71A4A3C7FC3D}"/>
                </c:ext>
              </c:extLst>
            </c:dLbl>
            <c:dLbl>
              <c:idx val="52"/>
              <c:layout>
                <c:manualLayout>
                  <c:x val="1.3257298723606469E-2"/>
                  <c:y val="-2.9633378671855433E-3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l">
                      <a:defRPr sz="800" b="1" i="0" u="none" strike="noStrike" kern="1200" baseline="0">
                        <a:solidFill>
                          <a:schemeClr val="tx1"/>
                        </a:solidFill>
                        <a:latin typeface="Gotham"/>
                        <a:ea typeface="+mn-ea"/>
                        <a:cs typeface="+mn-cs"/>
                      </a:defRPr>
                    </a:pPr>
                    <a:r>
                      <a:rPr lang="en-US" sz="800" b="1" dirty="0"/>
                      <a:t>National </a:t>
                    </a:r>
                    <a:fld id="{54051FB7-4637-41AB-B62C-217F0FC113FC}" type="VALUE">
                      <a:rPr lang="en-US" sz="800" b="1" smtClean="0"/>
                      <a:pPr algn="l">
                        <a:defRPr sz="800" b="1"/>
                      </a:pPr>
                      <a:t>[VALUE]</a:t>
                    </a:fld>
                    <a:endParaRPr lang="en-US" sz="800" b="1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l">
                    <a:defRPr sz="800" b="1" i="0" u="none" strike="noStrike" kern="1200" baseline="0">
                      <a:solidFill>
                        <a:schemeClr val="tx1"/>
                      </a:solidFill>
                      <a:latin typeface="Gotham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10810465906625"/>
                      <c:h val="3.9547417489375306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6C-61E6-4D32-A32D-71A4A3C7FC3D}"/>
                </c:ext>
              </c:extLst>
            </c:dLbl>
            <c:dLbl>
              <c:idx val="5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D-61E6-4D32-A32D-71A4A3C7FC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Youth!$B$15:$B$68</c:f>
              <c:strCache>
                <c:ptCount val="53"/>
                <c:pt idx="0">
                  <c:v>CT</c:v>
                </c:pt>
                <c:pt idx="1">
                  <c:v>DC</c:v>
                </c:pt>
                <c:pt idx="2">
                  <c:v>HI</c:v>
                </c:pt>
                <c:pt idx="3">
                  <c:v>IA</c:v>
                </c:pt>
                <c:pt idx="4">
                  <c:v>ME</c:v>
                </c:pt>
                <c:pt idx="5">
                  <c:v>MN</c:v>
                </c:pt>
                <c:pt idx="6">
                  <c:v>MT</c:v>
                </c:pt>
                <c:pt idx="7">
                  <c:v>ND</c:v>
                </c:pt>
                <c:pt idx="8">
                  <c:v>NE</c:v>
                </c:pt>
                <c:pt idx="9">
                  <c:v>NH</c:v>
                </c:pt>
                <c:pt idx="10">
                  <c:v>NM</c:v>
                </c:pt>
                <c:pt idx="11">
                  <c:v>RI</c:v>
                </c:pt>
                <c:pt idx="12">
                  <c:v>SD</c:v>
                </c:pt>
                <c:pt idx="13">
                  <c:v>TX</c:v>
                </c:pt>
                <c:pt idx="14">
                  <c:v>UT</c:v>
                </c:pt>
                <c:pt idx="15">
                  <c:v>VA</c:v>
                </c:pt>
                <c:pt idx="16">
                  <c:v>VI</c:v>
                </c:pt>
                <c:pt idx="17">
                  <c:v>VT</c:v>
                </c:pt>
                <c:pt idx="18">
                  <c:v>MI</c:v>
                </c:pt>
                <c:pt idx="19">
                  <c:v>IN</c:v>
                </c:pt>
                <c:pt idx="20">
                  <c:v>DE</c:v>
                </c:pt>
                <c:pt idx="21">
                  <c:v>NC</c:v>
                </c:pt>
                <c:pt idx="22">
                  <c:v>LA</c:v>
                </c:pt>
                <c:pt idx="23">
                  <c:v>FL</c:v>
                </c:pt>
                <c:pt idx="24">
                  <c:v>OR</c:v>
                </c:pt>
                <c:pt idx="25">
                  <c:v>CO</c:v>
                </c:pt>
                <c:pt idx="26">
                  <c:v>MS</c:v>
                </c:pt>
                <c:pt idx="27">
                  <c:v>MD</c:v>
                </c:pt>
                <c:pt idx="28">
                  <c:v>PA</c:v>
                </c:pt>
                <c:pt idx="29">
                  <c:v>MO</c:v>
                </c:pt>
                <c:pt idx="30">
                  <c:v>GA</c:v>
                </c:pt>
                <c:pt idx="31">
                  <c:v>WA</c:v>
                </c:pt>
                <c:pt idx="32">
                  <c:v>TN</c:v>
                </c:pt>
                <c:pt idx="33">
                  <c:v>WI</c:v>
                </c:pt>
                <c:pt idx="34">
                  <c:v>NY</c:v>
                </c:pt>
                <c:pt idx="35">
                  <c:v>SC</c:v>
                </c:pt>
                <c:pt idx="36">
                  <c:v>CA</c:v>
                </c:pt>
                <c:pt idx="37">
                  <c:v>KS</c:v>
                </c:pt>
                <c:pt idx="38">
                  <c:v>AR</c:v>
                </c:pt>
                <c:pt idx="39">
                  <c:v>OH</c:v>
                </c:pt>
                <c:pt idx="40">
                  <c:v>AL</c:v>
                </c:pt>
                <c:pt idx="41">
                  <c:v>NJ</c:v>
                </c:pt>
                <c:pt idx="42">
                  <c:v>IL</c:v>
                </c:pt>
                <c:pt idx="43">
                  <c:v>MA</c:v>
                </c:pt>
                <c:pt idx="44">
                  <c:v>WV</c:v>
                </c:pt>
                <c:pt idx="45">
                  <c:v>WY</c:v>
                </c:pt>
                <c:pt idx="46">
                  <c:v>OK</c:v>
                </c:pt>
                <c:pt idx="47">
                  <c:v>NV</c:v>
                </c:pt>
                <c:pt idx="48">
                  <c:v>AZ</c:v>
                </c:pt>
                <c:pt idx="49">
                  <c:v>ID</c:v>
                </c:pt>
                <c:pt idx="50">
                  <c:v>GU</c:v>
                </c:pt>
                <c:pt idx="51">
                  <c:v>KY</c:v>
                </c:pt>
                <c:pt idx="52">
                  <c:v>AK</c:v>
                </c:pt>
              </c:strCache>
            </c:strRef>
          </c:cat>
          <c:val>
            <c:numRef>
              <c:f>Youth!$E$15:$E$68</c:f>
              <c:numCache>
                <c:formatCode>0.0%</c:formatCode>
                <c:ptCount val="54"/>
                <c:pt idx="0">
                  <c:v>6.7919310232633812E-2</c:v>
                </c:pt>
                <c:pt idx="1">
                  <c:v>6.7919310232633812E-2</c:v>
                </c:pt>
                <c:pt idx="2">
                  <c:v>6.7919310232633812E-2</c:v>
                </c:pt>
                <c:pt idx="3">
                  <c:v>6.7919310232633812E-2</c:v>
                </c:pt>
                <c:pt idx="4">
                  <c:v>6.7919310232633812E-2</c:v>
                </c:pt>
                <c:pt idx="5">
                  <c:v>6.7919310232633812E-2</c:v>
                </c:pt>
                <c:pt idx="6">
                  <c:v>6.7919310232633812E-2</c:v>
                </c:pt>
                <c:pt idx="7">
                  <c:v>6.7919310232633812E-2</c:v>
                </c:pt>
                <c:pt idx="8">
                  <c:v>6.7919310232633812E-2</c:v>
                </c:pt>
                <c:pt idx="9">
                  <c:v>6.7919310232633812E-2</c:v>
                </c:pt>
                <c:pt idx="10">
                  <c:v>6.7919310232633812E-2</c:v>
                </c:pt>
                <c:pt idx="11">
                  <c:v>6.7919310232633812E-2</c:v>
                </c:pt>
                <c:pt idx="12">
                  <c:v>6.7919310232633812E-2</c:v>
                </c:pt>
                <c:pt idx="13">
                  <c:v>6.7919310232633812E-2</c:v>
                </c:pt>
                <c:pt idx="14">
                  <c:v>6.7919310232633812E-2</c:v>
                </c:pt>
                <c:pt idx="15">
                  <c:v>6.7919310232633812E-2</c:v>
                </c:pt>
                <c:pt idx="16">
                  <c:v>6.7919310232633812E-2</c:v>
                </c:pt>
                <c:pt idx="17">
                  <c:v>6.7919310232633812E-2</c:v>
                </c:pt>
                <c:pt idx="18">
                  <c:v>6.7919310232633812E-2</c:v>
                </c:pt>
                <c:pt idx="19">
                  <c:v>6.7919310232633812E-2</c:v>
                </c:pt>
                <c:pt idx="20">
                  <c:v>6.7919310232633812E-2</c:v>
                </c:pt>
                <c:pt idx="21">
                  <c:v>6.7919310232633812E-2</c:v>
                </c:pt>
                <c:pt idx="22">
                  <c:v>6.7919310232633812E-2</c:v>
                </c:pt>
                <c:pt idx="23">
                  <c:v>6.7919310232633812E-2</c:v>
                </c:pt>
                <c:pt idx="24">
                  <c:v>6.7919310232633812E-2</c:v>
                </c:pt>
                <c:pt idx="25">
                  <c:v>6.7919310232633812E-2</c:v>
                </c:pt>
                <c:pt idx="26">
                  <c:v>6.7919310232633812E-2</c:v>
                </c:pt>
                <c:pt idx="27">
                  <c:v>6.7919310232633812E-2</c:v>
                </c:pt>
                <c:pt idx="28">
                  <c:v>6.7919310232633812E-2</c:v>
                </c:pt>
                <c:pt idx="29">
                  <c:v>6.7919310232633812E-2</c:v>
                </c:pt>
                <c:pt idx="30">
                  <c:v>6.7919310232633812E-2</c:v>
                </c:pt>
                <c:pt idx="31">
                  <c:v>6.7919310232633812E-2</c:v>
                </c:pt>
                <c:pt idx="32">
                  <c:v>6.7919310232633812E-2</c:v>
                </c:pt>
                <c:pt idx="33">
                  <c:v>6.7919310232633812E-2</c:v>
                </c:pt>
                <c:pt idx="34">
                  <c:v>6.7919310232633812E-2</c:v>
                </c:pt>
                <c:pt idx="35">
                  <c:v>6.7919310232633812E-2</c:v>
                </c:pt>
                <c:pt idx="36">
                  <c:v>6.7919310232633812E-2</c:v>
                </c:pt>
                <c:pt idx="37">
                  <c:v>6.7919310232633812E-2</c:v>
                </c:pt>
                <c:pt idx="38">
                  <c:v>6.7919310232633812E-2</c:v>
                </c:pt>
                <c:pt idx="39">
                  <c:v>6.7919310232633812E-2</c:v>
                </c:pt>
                <c:pt idx="40">
                  <c:v>6.7919310232633812E-2</c:v>
                </c:pt>
                <c:pt idx="41">
                  <c:v>6.7919310232633812E-2</c:v>
                </c:pt>
                <c:pt idx="42">
                  <c:v>6.7919310232633812E-2</c:v>
                </c:pt>
                <c:pt idx="43">
                  <c:v>6.7919310232633812E-2</c:v>
                </c:pt>
                <c:pt idx="44">
                  <c:v>6.7919310232633812E-2</c:v>
                </c:pt>
                <c:pt idx="45">
                  <c:v>6.7919310232633812E-2</c:v>
                </c:pt>
                <c:pt idx="46">
                  <c:v>6.7919310232633812E-2</c:v>
                </c:pt>
                <c:pt idx="47">
                  <c:v>6.7919310232633812E-2</c:v>
                </c:pt>
                <c:pt idx="48">
                  <c:v>6.7919310232633812E-2</c:v>
                </c:pt>
                <c:pt idx="49">
                  <c:v>6.7919310232633812E-2</c:v>
                </c:pt>
                <c:pt idx="50">
                  <c:v>6.7919310232633812E-2</c:v>
                </c:pt>
                <c:pt idx="51">
                  <c:v>6.7919310232633812E-2</c:v>
                </c:pt>
                <c:pt idx="52">
                  <c:v>6.7919310232633812E-2</c:v>
                </c:pt>
                <c:pt idx="53">
                  <c:v>6.7919310232633812E-2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datalabelsRange>
                <c15:f>Youth!$E$14</c15:f>
                <c15:dlblRangeCache>
                  <c:ptCount val="1"/>
                  <c:pt idx="0">
                    <c:v>National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6E-61E6-4D32-A32D-71A4A3C7F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1250120"/>
        <c:axId val="561250448"/>
      </c:lineChart>
      <c:catAx>
        <c:axId val="55601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56014336"/>
        <c:crosses val="autoZero"/>
        <c:auto val="1"/>
        <c:lblAlgn val="ctr"/>
        <c:lblOffset val="100"/>
        <c:noMultiLvlLbl val="0"/>
      </c:catAx>
      <c:valAx>
        <c:axId val="556014336"/>
        <c:scaling>
          <c:orientation val="minMax"/>
          <c:max val="0.65000000000000013"/>
          <c:min val="0"/>
        </c:scaling>
        <c:delete val="0"/>
        <c:axPos val="l"/>
        <c:numFmt formatCode="0%" sourceLinked="0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556013024"/>
        <c:crosses val="autoZero"/>
        <c:crossBetween val="between"/>
        <c:majorUnit val="5.000000000000001E-2"/>
      </c:valAx>
      <c:valAx>
        <c:axId val="561250448"/>
        <c:scaling>
          <c:orientation val="minMax"/>
        </c:scaling>
        <c:delete val="1"/>
        <c:axPos val="r"/>
        <c:numFmt formatCode="0%" sourceLinked="1"/>
        <c:majorTickMark val="out"/>
        <c:minorTickMark val="none"/>
        <c:tickLblPos val="nextTo"/>
        <c:crossAx val="561250120"/>
        <c:crosses val="max"/>
        <c:crossBetween val="between"/>
      </c:valAx>
      <c:catAx>
        <c:axId val="5612501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612504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EE25F-2797-4563-A5C9-0A70F8EDA418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383B3-3FBD-46C7-B00F-EB890336F6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14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17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886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390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363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139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0959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1808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4812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225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126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215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957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684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099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790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457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798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875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microsoft.com/office/2007/relationships/hdphoto" Target="../media/hdphoto2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CF19BF-F4F2-4236-856B-4BED9ACCF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515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327782"/>
            <a:ext cx="9753600" cy="2051919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5326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52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2090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56630B-DC67-40E5-A102-A4616E8C6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319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48384" y="875169"/>
            <a:ext cx="10070592" cy="214493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8384" y="3545577"/>
            <a:ext cx="980541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5448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41760" y="2481668"/>
            <a:ext cx="6812040" cy="2381476"/>
          </a:xfrm>
        </p:spPr>
        <p:txBody>
          <a:bodyPr anchor="ctr">
            <a:noAutofit/>
          </a:bodyPr>
          <a:lstStyle>
            <a:lvl1pPr marL="0" indent="0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rgbClr val="1C4489"/>
              </a:buClr>
              <a:buFont typeface="Wingdings" panose="05000000000000000000" pitchFamily="2" charset="2"/>
              <a:buChar char=""/>
              <a:defRPr>
                <a:solidFill>
                  <a:schemeClr val="accent5"/>
                </a:solidFill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62528" y="2483686"/>
            <a:ext cx="2377440" cy="237744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7137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1207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304287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C87CBE-6F5B-4FDC-9999-676B9F6679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06071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D641F4D-5F35-4F7D-9487-696C26F0C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089151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892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4285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07285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379908-6ECB-4772-B71A-34E3F132F84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6720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E6A44FAA-6F4D-4D84-AB6F-9086CFF9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41020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FB5D02-87CE-4A9A-A437-6D61B264F92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7435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0A6DECEC-A0A9-4D13-8B70-6A8A3437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1735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199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Agenda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19224"/>
            <a:ext cx="11155680" cy="4767263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+mj-lt"/>
              <a:buAutoNum type="arabicPeriod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 descr="SMART icon">
            <a:extLst>
              <a:ext uri="{FF2B5EF4-FFF2-40B4-BE49-F238E27FC236}">
                <a16:creationId xmlns:a16="http://schemas.microsoft.com/office/drawing/2014/main" id="{82D5D7F0-7145-4827-83A2-5CF434C5CFBA}"/>
              </a:ext>
            </a:extLst>
          </p:cNvPr>
          <p:cNvSpPr/>
          <p:nvPr userDrawn="1"/>
        </p:nvSpPr>
        <p:spPr>
          <a:xfrm>
            <a:off x="10144369" y="461419"/>
            <a:ext cx="1556595" cy="1556595"/>
          </a:xfrm>
          <a:prstGeom prst="ellipse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0638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858B7-2840-4B86-82BC-C15B58B6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221" y="4086790"/>
            <a:ext cx="2585710" cy="189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Objectives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31471"/>
            <a:ext cx="11155680" cy="4754880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Wingdings" panose="05000000000000000000" pitchFamily="2" charset="2"/>
              <a:buChar char="ü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2222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FB0512-0D03-43C2-9663-06FDBDB95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87668"/>
            <a:ext cx="12190992" cy="1545565"/>
            <a:chOff x="0" y="4787661"/>
            <a:chExt cx="9143244" cy="154556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1656AEE-D6EA-459B-9879-FB6489B32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5528621"/>
              <a:ext cx="9143244" cy="804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3EC7A2-7A9D-4065-9C18-8DAAC4C66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787661"/>
              <a:ext cx="9143244" cy="80460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461F356-3A60-4677-A90A-C2EA3A663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" y="7"/>
            <a:ext cx="12190992" cy="8046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2709" y="667944"/>
            <a:ext cx="10186587" cy="4084009"/>
          </a:xfrm>
        </p:spPr>
        <p:txBody>
          <a:bodyPr anchor="ctr"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Type quote here.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8EDC6-D49E-4B52-B448-420C09B98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3" y="118262"/>
            <a:ext cx="609550" cy="475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D1391-4ECB-425D-8329-DA5705FD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365797" y="4992003"/>
            <a:ext cx="609550" cy="4754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FA847A-2E10-460B-9C1D-C7735616A56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2712" y="5032861"/>
            <a:ext cx="10185993" cy="991520"/>
          </a:xfrm>
        </p:spPr>
        <p:txBody>
          <a:bodyPr anchor="ctr">
            <a:normAutofit/>
          </a:bodyPr>
          <a:lstStyle>
            <a:lvl1pPr marL="228600" indent="-228600">
              <a:buFont typeface="Arial" panose="020B0604020202020204" pitchFamily="34" charset="0"/>
              <a:buChar char="~"/>
              <a:defRPr sz="2800" b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accent4">
                    <a:lumMod val="20000"/>
                    <a:lumOff val="80000"/>
                  </a:schemeClr>
                </a:solidFill>
              </a:defRPr>
            </a:lvl2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Additional info if applicable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960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Question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711A4-D827-41FB-9FEE-8B61DC815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62" y="1747615"/>
            <a:ext cx="2884877" cy="3863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0330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Resources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0999" y="1407886"/>
            <a:ext cx="5486400" cy="4672878"/>
          </a:xfrm>
        </p:spPr>
        <p:txBody>
          <a:bodyPr>
            <a:noAutofit/>
          </a:bodyPr>
          <a:lstStyle>
            <a:lvl1pPr marL="342900" indent="-280988"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4601" y="1407886"/>
            <a:ext cx="5486400" cy="467287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8006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6892" y="1291771"/>
            <a:ext cx="7091440" cy="4845260"/>
          </a:xfrm>
        </p:spPr>
        <p:txBody>
          <a:bodyPr anchor="ctr">
            <a:noAutofit/>
          </a:bodyPr>
          <a:lstStyle>
            <a:lvl1pPr marL="0" indent="0">
              <a:buNone/>
              <a:defRPr sz="24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20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rgbClr val="1C4489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37C6E-C4E1-4098-AAA7-12A05E027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98" y="2471299"/>
            <a:ext cx="2250838" cy="22072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4472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Gratitude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27705F-8551-43B5-958F-AC0827276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6" y="1550738"/>
            <a:ext cx="6564849" cy="42790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0595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28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8066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626" y="67831"/>
            <a:ext cx="11356848" cy="11064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42571"/>
            <a:ext cx="5157787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42457"/>
            <a:ext cx="5157787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342571"/>
            <a:ext cx="5183188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242457"/>
            <a:ext cx="5183188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716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5540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C0572E-8CD7-474C-8E2C-4992A8831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C1B5B-A779-4783-9B6E-F71CC1C1D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23"/>
          <a:stretch/>
        </p:blipFill>
        <p:spPr>
          <a:xfrm rot="10800000">
            <a:off x="0" y="0"/>
            <a:ext cx="12190992" cy="476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4532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18D104E-42F0-40AE-9CDD-8F904482E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7"/>
            <a:ext cx="6172200" cy="54038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21683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62CF06-6557-4C5C-81C4-370A2853E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7"/>
            <a:ext cx="6172200" cy="5403851"/>
          </a:xfrm>
          <a:ln w="25400">
            <a:solidFill>
              <a:schemeClr val="accent1"/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778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FFAE19-A8F9-4243-9882-1FA70D6A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9EC62E-065B-4290-8FBC-F8DC4E4F2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992" cy="1353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" y="1420779"/>
            <a:ext cx="11155680" cy="47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11" y="6425302"/>
            <a:ext cx="7979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9876" y="64046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16067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1"/>
          </a:solidFill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ts val="1800"/>
        </a:spcBef>
        <a:buClr>
          <a:schemeClr val="accent2"/>
        </a:buClr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7713" indent="-290513" algn="l" defTabSz="914400" rtl="0" eaLnBrk="1" latinLnBrk="0" hangingPunct="1">
        <a:lnSpc>
          <a:spcPct val="95000"/>
        </a:lnSpc>
        <a:spcBef>
          <a:spcPts val="500"/>
        </a:spcBef>
        <a:buClr>
          <a:schemeClr val="accent1">
            <a:lumMod val="75000"/>
          </a:schemeClr>
        </a:buClr>
        <a:buSzPct val="80000"/>
        <a:buFont typeface="Arial" panose="020B0604020202020204" pitchFamily="34" charset="0"/>
        <a:buChar char="►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›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chart" Target="../charts/char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4" Type="http://schemas.openxmlformats.org/officeDocument/2006/relationships/hyperlink" Target="mailto:ETAPerforms@dol.gov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425-8373-44FE-992C-78381B846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WIOA Youth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4F009-65EA-482C-9906-3954D98FA3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Module 6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200" dirty="0"/>
              <a:t>2019 WIOA National Performance Training</a:t>
            </a:r>
          </a:p>
          <a:p>
            <a:pPr>
              <a:spcBef>
                <a:spcPts val="0"/>
              </a:spcBef>
            </a:pPr>
            <a:endParaRPr lang="en-US" sz="2200" dirty="0"/>
          </a:p>
          <a:p>
            <a:pPr>
              <a:spcBef>
                <a:spcPts val="0"/>
              </a:spcBef>
            </a:pPr>
            <a:r>
              <a:rPr lang="en-US" sz="2000" dirty="0"/>
              <a:t>U.S. Department of Labor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Employment and Training Administration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3661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WIOA Youth Numbers Served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" y="1420779"/>
            <a:ext cx="11023600" cy="4756184"/>
          </a:xfrm>
        </p:spPr>
        <p:txBody>
          <a:bodyPr/>
          <a:lstStyle/>
          <a:p>
            <a:r>
              <a:rPr lang="en-US" dirty="0"/>
              <a:t>National analysis by ISY and OSY</a:t>
            </a:r>
          </a:p>
          <a:p>
            <a:pPr lvl="1"/>
            <a:r>
              <a:rPr lang="en-US" dirty="0"/>
              <a:t>Over 73% OSY in PY 2016; over 79% in PY 2017</a:t>
            </a:r>
          </a:p>
          <a:p>
            <a:pPr lvl="1"/>
            <a:r>
              <a:rPr lang="en-US" dirty="0"/>
              <a:t>Expenditures of OSY even higher, showing that OSY are a higher cost population to serve</a:t>
            </a:r>
          </a:p>
          <a:p>
            <a:r>
              <a:rPr lang="en-US" dirty="0"/>
              <a:t>State by State analysis by ISY and OSY</a:t>
            </a:r>
          </a:p>
          <a:p>
            <a:pPr lvl="1"/>
            <a:r>
              <a:rPr lang="en-US" dirty="0"/>
              <a:t>7 States were 90% or higher for OSY in PY 2016; 10 states were 90% or higher in OSY for PY 2017</a:t>
            </a:r>
          </a:p>
          <a:p>
            <a:pPr lvl="1"/>
            <a:r>
              <a:rPr lang="en-US" dirty="0"/>
              <a:t>A few states have OSY percentages far lower than would be expected in comparison to expenditures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8125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Total Participants Served</a:t>
            </a:r>
            <a:br>
              <a:rPr lang="en-US" dirty="0"/>
            </a:br>
            <a:r>
              <a:rPr lang="en-US" sz="2000" dirty="0"/>
              <a:t>National</a:t>
            </a:r>
            <a:endParaRPr lang="en-US" sz="1400" dirty="0"/>
          </a:p>
        </p:txBody>
      </p:sp>
      <p:graphicFrame>
        <p:nvGraphicFramePr>
          <p:cNvPr id="8" name="Chart 7" descr="Data for Total Participants Served Q4 2016 and Q4 2017."/>
          <p:cNvGraphicFramePr>
            <a:graphicFrameLocks/>
          </p:cNvGraphicFramePr>
          <p:nvPr/>
        </p:nvGraphicFramePr>
        <p:xfrm>
          <a:off x="2375646" y="1679028"/>
          <a:ext cx="6999890" cy="4147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4"/>
          <p:cNvSpPr/>
          <p:nvPr/>
        </p:nvSpPr>
        <p:spPr>
          <a:xfrm>
            <a:off x="2375646" y="5826596"/>
            <a:ext cx="40882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2017 Q4 Performance Individual Record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9685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Total Percent Participants Served</a:t>
            </a:r>
            <a:br>
              <a:rPr lang="en-US" dirty="0"/>
            </a:br>
            <a:r>
              <a:rPr lang="en-US" sz="2000" dirty="0"/>
              <a:t>National</a:t>
            </a:r>
            <a:endParaRPr lang="en-US" sz="1400" dirty="0"/>
          </a:p>
        </p:txBody>
      </p:sp>
      <p:graphicFrame>
        <p:nvGraphicFramePr>
          <p:cNvPr id="6" name="Chart 5" descr="Chart for Total Percent Participants Served Q4 2016 and Q4 2017"/>
          <p:cNvGraphicFramePr>
            <a:graphicFrameLocks/>
          </p:cNvGraphicFramePr>
          <p:nvPr/>
        </p:nvGraphicFramePr>
        <p:xfrm>
          <a:off x="2375646" y="1592317"/>
          <a:ext cx="6329548" cy="4177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6"/>
          <p:cNvSpPr/>
          <p:nvPr/>
        </p:nvSpPr>
        <p:spPr>
          <a:xfrm>
            <a:off x="2375646" y="5826596"/>
            <a:ext cx="40882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2017 Q4 Performance Individual Record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5968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Percent Participants Served</a:t>
            </a:r>
            <a:br>
              <a:rPr lang="en-US" dirty="0"/>
            </a:br>
            <a:r>
              <a:rPr lang="en-US" sz="2000" dirty="0"/>
              <a:t>In-School Youth (By State)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0" y="1435792"/>
            <a:ext cx="10828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2016 Q4</a:t>
            </a:r>
          </a:p>
        </p:txBody>
      </p:sp>
      <p:graphicFrame>
        <p:nvGraphicFramePr>
          <p:cNvPr id="10" name="Chart 9" descr="Chart for Total Percent In-School Youth Participants Served by State for Q4 2016. "/>
          <p:cNvGraphicFramePr>
            <a:graphicFrameLocks/>
          </p:cNvGraphicFramePr>
          <p:nvPr/>
        </p:nvGraphicFramePr>
        <p:xfrm>
          <a:off x="2911649" y="1493695"/>
          <a:ext cx="3446885" cy="4592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7"/>
          <p:cNvSpPr/>
          <p:nvPr/>
        </p:nvSpPr>
        <p:spPr>
          <a:xfrm>
            <a:off x="6140670" y="1420402"/>
            <a:ext cx="1026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2017 Q4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PR: N/A</a:t>
            </a:r>
          </a:p>
        </p:txBody>
      </p:sp>
      <p:graphicFrame>
        <p:nvGraphicFramePr>
          <p:cNvPr id="11" name="Chart 10" descr="Chart for Total Percent In-School Youth Participants Served by State for Q4 2017. "/>
          <p:cNvGraphicFramePr>
            <a:graphicFrameLocks/>
          </p:cNvGraphicFramePr>
          <p:nvPr/>
        </p:nvGraphicFramePr>
        <p:xfrm>
          <a:off x="7166768" y="1435791"/>
          <a:ext cx="2872580" cy="4650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Rectangle 8"/>
          <p:cNvSpPr/>
          <p:nvPr/>
        </p:nvSpPr>
        <p:spPr>
          <a:xfrm>
            <a:off x="463423" y="6228617"/>
            <a:ext cx="40882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2017 Q4 Performance Individual Record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4753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Percent Participants Served</a:t>
            </a:r>
            <a:br>
              <a:rPr lang="en-US" dirty="0"/>
            </a:br>
            <a:r>
              <a:rPr lang="en-US" sz="2000" dirty="0"/>
              <a:t>Out-of-School Youth (By State)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0918" y="1435792"/>
            <a:ext cx="10907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2016 Q4</a:t>
            </a:r>
          </a:p>
        </p:txBody>
      </p:sp>
      <p:graphicFrame>
        <p:nvGraphicFramePr>
          <p:cNvPr id="9" name="Chart 8" descr="Chart for Total Percent Out-of-School Youth Participants Served by State for Q4 2016. "/>
          <p:cNvGraphicFramePr>
            <a:graphicFrameLocks/>
          </p:cNvGraphicFramePr>
          <p:nvPr/>
        </p:nvGraphicFramePr>
        <p:xfrm>
          <a:off x="2911649" y="1435791"/>
          <a:ext cx="3446885" cy="4539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7"/>
          <p:cNvSpPr/>
          <p:nvPr/>
        </p:nvSpPr>
        <p:spPr>
          <a:xfrm>
            <a:off x="6046076" y="1420402"/>
            <a:ext cx="11206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2017 Q4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PR: N/A</a:t>
            </a:r>
          </a:p>
        </p:txBody>
      </p:sp>
      <p:graphicFrame>
        <p:nvGraphicFramePr>
          <p:cNvPr id="10" name="Chart 9" descr="Chart for Total Percent Out-of-School Youth Participants Served by State for Q4 2017. "/>
          <p:cNvGraphicFramePr>
            <a:graphicFrameLocks/>
          </p:cNvGraphicFramePr>
          <p:nvPr/>
        </p:nvGraphicFramePr>
        <p:xfrm>
          <a:off x="7097110" y="1435791"/>
          <a:ext cx="2942240" cy="4539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Rectangle 10"/>
          <p:cNvSpPr/>
          <p:nvPr/>
        </p:nvSpPr>
        <p:spPr>
          <a:xfrm>
            <a:off x="463423" y="6228617"/>
            <a:ext cx="40882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2017 Q4 Performance Individual Record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0170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OSY Expenditure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1420779"/>
            <a:ext cx="11023600" cy="4756184"/>
          </a:xfrm>
        </p:spPr>
        <p:txBody>
          <a:bodyPr>
            <a:normAutofit/>
          </a:bodyPr>
          <a:lstStyle/>
          <a:p>
            <a:r>
              <a:rPr lang="en-US" dirty="0"/>
              <a:t>Nationally 80.8% in PY 2015, 85.6% in PY 2016, and 84.2% in PY 2017 (likely higher once 2 states correct reporting issues)</a:t>
            </a:r>
          </a:p>
          <a:p>
            <a:r>
              <a:rPr lang="en-US" dirty="0"/>
              <a:t>Far exceeding 75% requirement since beginning of WIOA</a:t>
            </a:r>
          </a:p>
          <a:p>
            <a:r>
              <a:rPr lang="en-US" dirty="0"/>
              <a:t>PY 2015: Every state except one exceeded the PY 2015 transition guidance of 50% and 10 percentage points higher than previous year</a:t>
            </a:r>
          </a:p>
          <a:p>
            <a:r>
              <a:rPr lang="en-US" dirty="0"/>
              <a:t>PY 2016: 2 States below 75% so far (or below target expenditure rate if they have waiver or small state exception)</a:t>
            </a:r>
          </a:p>
          <a:p>
            <a:r>
              <a:rPr lang="en-US" dirty="0"/>
              <a:t>PY 2017: Same 2 States below 75% so far (or below target expenditure rate if they have waiver or small state exception)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5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Experience Expenditure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300" y="1420779"/>
            <a:ext cx="10924540" cy="4756184"/>
          </a:xfrm>
        </p:spPr>
        <p:txBody>
          <a:bodyPr>
            <a:normAutofit/>
          </a:bodyPr>
          <a:lstStyle/>
          <a:p>
            <a:r>
              <a:rPr lang="en-US" dirty="0"/>
              <a:t>Nationally 20.8% in PY 2015, 24.4% in PY 2016, and 25.5% in PY 2017</a:t>
            </a:r>
          </a:p>
          <a:p>
            <a:r>
              <a:rPr lang="en-US" dirty="0"/>
              <a:t>Exceeding 20% requirement since beginning of WIOA</a:t>
            </a:r>
          </a:p>
          <a:p>
            <a:r>
              <a:rPr lang="en-US" dirty="0"/>
              <a:t>PY 2015: Many states did not reach 20%, likely due to a combination of new report form not ready, reporting issues, and transition to WIOA requirement</a:t>
            </a:r>
          </a:p>
          <a:p>
            <a:r>
              <a:rPr lang="en-US" dirty="0"/>
              <a:t>PY 2016: 14 states below 20% so far (2 are likely reporting issues)</a:t>
            </a:r>
          </a:p>
          <a:p>
            <a:r>
              <a:rPr lang="en-US" dirty="0"/>
              <a:t> PY 2017: 9 states below 20% so far (1 is likely a reporting issue)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680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Percent WIOA Youth Expenditures</a:t>
            </a:r>
            <a:br>
              <a:rPr lang="en-US" dirty="0"/>
            </a:br>
            <a:r>
              <a:rPr lang="en-US" sz="2000" dirty="0"/>
              <a:t>Out of School (OSY) and Work Experience (WEX) National)</a:t>
            </a:r>
          </a:p>
        </p:txBody>
      </p:sp>
      <p:graphicFrame>
        <p:nvGraphicFramePr>
          <p:cNvPr id="4" name="Chart 3" descr="Chart for Percent WIOA Youth Expenditures for out of school youth."/>
          <p:cNvGraphicFramePr>
            <a:graphicFrameLocks/>
          </p:cNvGraphicFramePr>
          <p:nvPr/>
        </p:nvGraphicFramePr>
        <p:xfrm>
          <a:off x="2004695" y="1678409"/>
          <a:ext cx="3910002" cy="419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 descr="Charts for percent WIOA Youth Expenditures by program year for work experience."/>
          <p:cNvGraphicFramePr>
            <a:graphicFrameLocks/>
          </p:cNvGraphicFramePr>
          <p:nvPr/>
        </p:nvGraphicFramePr>
        <p:xfrm>
          <a:off x="6222125" y="1678409"/>
          <a:ext cx="3967357" cy="419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angle 5"/>
          <p:cNvSpPr/>
          <p:nvPr/>
        </p:nvSpPr>
        <p:spPr>
          <a:xfrm>
            <a:off x="10496910" y="5828856"/>
            <a:ext cx="8772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6934" y="6219998"/>
            <a:ext cx="5841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ETA 9130B Financial Reports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509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Percent of WIOA Youth Expenditures – PY 2015</a:t>
            </a:r>
            <a:br>
              <a:rPr lang="en-US" dirty="0"/>
            </a:br>
            <a:r>
              <a:rPr lang="en-US" sz="2000" dirty="0"/>
              <a:t>Out of School (OSY) and Work Experience (WEX) (by State)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2103414" y="1323169"/>
            <a:ext cx="770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OSY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</p:txBody>
      </p:sp>
      <p:graphicFrame>
        <p:nvGraphicFramePr>
          <p:cNvPr id="8" name="Chart 7" descr="Chart for Percent WIOA Youth Expenditures by State for program year 2015."/>
          <p:cNvGraphicFramePr>
            <a:graphicFrameLocks/>
          </p:cNvGraphicFramePr>
          <p:nvPr/>
        </p:nvGraphicFramePr>
        <p:xfrm>
          <a:off x="2375647" y="1296048"/>
          <a:ext cx="3982887" cy="481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6358534" y="1323169"/>
            <a:ext cx="770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WEX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</p:txBody>
      </p:sp>
      <p:graphicFrame>
        <p:nvGraphicFramePr>
          <p:cNvPr id="9" name="Chart 8" descr="Chart for percent WIOA Youth Expenditures for work experience by state for program year 2015. "/>
          <p:cNvGraphicFramePr>
            <a:graphicFrameLocks/>
          </p:cNvGraphicFramePr>
          <p:nvPr/>
        </p:nvGraphicFramePr>
        <p:xfrm>
          <a:off x="6972300" y="1323168"/>
          <a:ext cx="3451860" cy="474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1911" y="6258751"/>
            <a:ext cx="851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ETA 9130B Financial Reports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720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Percent of WIOA Youth Expenditures – PY 2016</a:t>
            </a:r>
            <a:br>
              <a:rPr lang="en-US" dirty="0"/>
            </a:br>
            <a:r>
              <a:rPr lang="en-US" sz="2000" dirty="0"/>
              <a:t>Out of School (OSY) and Work Experience (WEX) (by State)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2103414" y="1323169"/>
            <a:ext cx="770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OSY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</p:txBody>
      </p:sp>
      <p:graphicFrame>
        <p:nvGraphicFramePr>
          <p:cNvPr id="6" name="Chart 5" descr="Percent of WIOA Youth Expenditures for out of school youth by state for program year 2016."/>
          <p:cNvGraphicFramePr>
            <a:graphicFrameLocks/>
          </p:cNvGraphicFramePr>
          <p:nvPr/>
        </p:nvGraphicFramePr>
        <p:xfrm>
          <a:off x="2499361" y="1323168"/>
          <a:ext cx="3859173" cy="4840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6358534" y="1323169"/>
            <a:ext cx="770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WEX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</p:txBody>
      </p:sp>
      <p:graphicFrame>
        <p:nvGraphicFramePr>
          <p:cNvPr id="7" name="Chart 6" descr="Percent of WIOA Youth Expenditures for work experience by state for program year 2016."/>
          <p:cNvGraphicFramePr>
            <a:graphicFrameLocks/>
          </p:cNvGraphicFramePr>
          <p:nvPr/>
        </p:nvGraphicFramePr>
        <p:xfrm>
          <a:off x="7128744" y="1323168"/>
          <a:ext cx="3375063" cy="4840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49300" y="6249425"/>
            <a:ext cx="4900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ETA 9130B Financial Reports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814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Percent of WIOA Youth Expenditures – PY 2017</a:t>
            </a:r>
            <a:br>
              <a:rPr lang="en-US" dirty="0"/>
            </a:br>
            <a:r>
              <a:rPr lang="en-US" sz="2000" dirty="0"/>
              <a:t>Out of School (OSY) and Work Experience (WEX) (by State)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2103414" y="1323169"/>
            <a:ext cx="770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OSY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</p:txBody>
      </p:sp>
      <p:graphicFrame>
        <p:nvGraphicFramePr>
          <p:cNvPr id="8" name="Chart 7" descr="Percent of WIOA Youth Expenditures for out of school youth by state for program year 2017. "/>
          <p:cNvGraphicFramePr>
            <a:graphicFrameLocks/>
          </p:cNvGraphicFramePr>
          <p:nvPr/>
        </p:nvGraphicFramePr>
        <p:xfrm>
          <a:off x="2722179" y="1323169"/>
          <a:ext cx="3636354" cy="4754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6358534" y="1323169"/>
            <a:ext cx="770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WEX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</p:txBody>
      </p:sp>
      <p:graphicFrame>
        <p:nvGraphicFramePr>
          <p:cNvPr id="11" name="Chart 10" descr="Percent of WIOA Youth Expenditures for work experience by state for program year 2017. "/>
          <p:cNvGraphicFramePr>
            <a:graphicFrameLocks/>
          </p:cNvGraphicFramePr>
          <p:nvPr/>
        </p:nvGraphicFramePr>
        <p:xfrm>
          <a:off x="7128744" y="1323169"/>
          <a:ext cx="3181116" cy="4754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64569" y="6249426"/>
            <a:ext cx="51613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ETA 9130B Financial Reports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160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Percent of WIOA Youth Expenditures – PY 2018</a:t>
            </a:r>
            <a:br>
              <a:rPr lang="en-US" dirty="0"/>
            </a:br>
            <a:r>
              <a:rPr lang="en-US" sz="2000" dirty="0"/>
              <a:t>Out of School (OSY) and Work Experience (WEX) (by State)</a:t>
            </a:r>
          </a:p>
        </p:txBody>
      </p:sp>
      <p:sp>
        <p:nvSpPr>
          <p:cNvPr id="6" name="Rectangle 5"/>
          <p:cNvSpPr/>
          <p:nvPr/>
        </p:nvSpPr>
        <p:spPr>
          <a:xfrm>
            <a:off x="2103414" y="1323169"/>
            <a:ext cx="770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OSY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03415" y="1784833"/>
            <a:ext cx="770209" cy="11849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N/A: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D.C.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Hawaii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Idaho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Maine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N. Dakota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S. Dakota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Wyoming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Amer. Samoa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Virgin Islands</a:t>
            </a:r>
          </a:p>
        </p:txBody>
      </p:sp>
      <p:graphicFrame>
        <p:nvGraphicFramePr>
          <p:cNvPr id="7" name="Chart 6" descr="Percent of WIOA Youth Expenditures for out of school youth for program year 2018. "/>
          <p:cNvGraphicFramePr>
            <a:graphicFrameLocks/>
          </p:cNvGraphicFramePr>
          <p:nvPr/>
        </p:nvGraphicFramePr>
        <p:xfrm>
          <a:off x="2873625" y="1574291"/>
          <a:ext cx="3484909" cy="4487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6358534" y="1323169"/>
            <a:ext cx="770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PY 2018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WEX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99618" y="1784833"/>
            <a:ext cx="770209" cy="11849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N/A: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D.C.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Hawaii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Idaho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Maine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N. Dakota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S. Dakota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Wyoming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Amer. Samoa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Virgin Islands</a:t>
            </a:r>
          </a:p>
        </p:txBody>
      </p:sp>
      <p:graphicFrame>
        <p:nvGraphicFramePr>
          <p:cNvPr id="9" name="Chart 8" descr="Percent of WIOA Youth Expenditures for work experience for program year 2018. "/>
          <p:cNvGraphicFramePr>
            <a:graphicFrameLocks/>
          </p:cNvGraphicFramePr>
          <p:nvPr/>
        </p:nvGraphicFramePr>
        <p:xfrm>
          <a:off x="7128744" y="1574291"/>
          <a:ext cx="3375063" cy="4487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51328" y="6264060"/>
            <a:ext cx="49003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ETA 9130B Financial Reports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2333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4510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ISY Additional Assistance Limitation Data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300" y="1420779"/>
            <a:ext cx="10924540" cy="4756184"/>
          </a:xfrm>
        </p:spPr>
        <p:txBody>
          <a:bodyPr/>
          <a:lstStyle/>
          <a:p>
            <a:r>
              <a:rPr lang="en-US" dirty="0"/>
              <a:t>WIOA Section 129 includes a limitation for ISY eligibility that not more than 5% can use the additional assistance barrier for purposes of ISY eligibility</a:t>
            </a:r>
          </a:p>
          <a:p>
            <a:r>
              <a:rPr lang="en-US" dirty="0"/>
              <a:t>In PY 2017, 14 states were above the 5% limitation threshold and nationally the percentage of ISY that used additional assistance for eligibility was 6.8%.</a:t>
            </a:r>
          </a:p>
          <a:p>
            <a:r>
              <a:rPr lang="en-US" dirty="0"/>
              <a:t>In PY 2016, 20 states were above the 5% limitation threshold and nationally the percentage of ISY that used additional assistance for eligibility was 8.3%.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6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3866E-B7F4-47D0-8E5D-7A0DA5BF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Youth Additional Assistance (YAA)</a:t>
            </a:r>
            <a:br>
              <a:rPr lang="en-US" dirty="0"/>
            </a:br>
            <a:r>
              <a:rPr lang="en-US" sz="2000" dirty="0"/>
              <a:t>by State Percent YAA – In School Youth, No Other Barrier</a:t>
            </a:r>
          </a:p>
        </p:txBody>
      </p:sp>
      <p:graphicFrame>
        <p:nvGraphicFramePr>
          <p:cNvPr id="7" name="Chart 6" descr="Chart for Youth Additional Assistance by state."/>
          <p:cNvGraphicFramePr>
            <a:graphicFrameLocks/>
          </p:cNvGraphicFramePr>
          <p:nvPr/>
        </p:nvGraphicFramePr>
        <p:xfrm>
          <a:off x="2375646" y="1473774"/>
          <a:ext cx="7663703" cy="4285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angle 5"/>
          <p:cNvSpPr/>
          <p:nvPr/>
        </p:nvSpPr>
        <p:spPr>
          <a:xfrm>
            <a:off x="1559126" y="5826598"/>
            <a:ext cx="40882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2017 Q4 Performance Individual Record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643FB-5853-4E98-80D4-9623D6B9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9307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709C-786E-4EE7-919C-84599D02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D4784-32E6-499E-839F-2C9FF1E2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556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5CADD2-EA81-4D79-8D67-CFF5B91A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681B-F3D7-492F-AA98-6F1367EB6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 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hlinkClick r:id="rId4"/>
              </a:rPr>
              <a:t>ETAPerforms@dol.gov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marL="484632" lvl="4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2CE3A-36C9-4D8E-A978-25C9E8F3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4402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F2C6-B236-4100-B9C0-D34D2E92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Please complete </a:t>
            </a:r>
            <a:r>
              <a:rPr lang="en-US" dirty="0"/>
              <a:t>your </a:t>
            </a:r>
            <a:r>
              <a:rPr lang="en-US"/>
              <a:t>session evaluations.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2DDE5-C22E-4075-8B16-32FA6373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11627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ase Layout for Compliance">
  <a:themeElements>
    <a:clrScheme name="DOL - 508 adjusted">
      <a:dk1>
        <a:srgbClr val="323332"/>
      </a:dk1>
      <a:lt1>
        <a:sysClr val="window" lastClr="FFFFFF"/>
      </a:lt1>
      <a:dk2>
        <a:srgbClr val="44546A"/>
      </a:dk2>
      <a:lt2>
        <a:srgbClr val="E7E6E6"/>
      </a:lt2>
      <a:accent1>
        <a:srgbClr val="2A5681"/>
      </a:accent1>
      <a:accent2>
        <a:srgbClr val="F35B2D"/>
      </a:accent2>
      <a:accent3>
        <a:srgbClr val="A5A5A5"/>
      </a:accent3>
      <a:accent4>
        <a:srgbClr val="F5AE6C"/>
      </a:accent4>
      <a:accent5>
        <a:srgbClr val="0058A7"/>
      </a:accent5>
      <a:accent6>
        <a:srgbClr val="44546A"/>
      </a:accent6>
      <a:hlink>
        <a:srgbClr val="0058A7"/>
      </a:hlink>
      <a:folHlink>
        <a:srgbClr val="2A568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08_OGM-Template-WIDE_20190410_CR.pptx" id="{C6F3A7CB-5994-4BEF-82AE-12FA07389D73}" vid="{804929A0-A73D-4154-B0EF-0EF8B31C4B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55ACDA5C0A1439E34951241C24B25" ma:contentTypeVersion="" ma:contentTypeDescription="Create a new document." ma:contentTypeScope="" ma:versionID="7d54c56605564abf0b8b6536caaa0edf">
  <xsd:schema xmlns:xsd="http://www.w3.org/2001/XMLSchema" xmlns:xs="http://www.w3.org/2001/XMLSchema" xmlns:p="http://schemas.microsoft.com/office/2006/metadata/properties" xmlns:ns2="e9383cf3-6c95-48c0-84cb-ffd9d14604cc" xmlns:ns3="bdfd28cc-f485-46e8-bcf6-b555ff9859c5" xmlns:ns4="57105560-6850-41e4-bf8f-92819038b991" targetNamespace="http://schemas.microsoft.com/office/2006/metadata/properties" ma:root="true" ma:fieldsID="1ce005e12ce170f49581a08716fc74f4" ns2:_="" ns3:_="" ns4:_="">
    <xsd:import namespace="e9383cf3-6c95-48c0-84cb-ffd9d14604cc"/>
    <xsd:import namespace="bdfd28cc-f485-46e8-bcf6-b555ff9859c5"/>
    <xsd:import namespace="57105560-6850-41e4-bf8f-92819038b99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83cf3-6c95-48c0-84cb-ffd9d14604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fd28cc-f485-46e8-bcf6-b555ff9859c5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05560-6850-41e4-bf8f-92819038b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AE7755-9DDA-4CCB-AFDF-FF5F5967EA7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e9383cf3-6c95-48c0-84cb-ffd9d14604cc"/>
    <ds:schemaRef ds:uri="http://purl.org/dc/terms/"/>
    <ds:schemaRef ds:uri="http://schemas.openxmlformats.org/package/2006/metadata/core-properties"/>
    <ds:schemaRef ds:uri="bdfd28cc-f485-46e8-bcf6-b555ff9859c5"/>
    <ds:schemaRef ds:uri="http://purl.org/dc/dcmitype/"/>
    <ds:schemaRef ds:uri="http://schemas.microsoft.com/office/infopath/2007/PartnerControls"/>
    <ds:schemaRef ds:uri="57105560-6850-41e4-bf8f-92819038b99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EC6A1EC-D17F-4B63-964F-0A4BE6D4C5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87209E-7AF9-4F6E-847E-EC3CD9AE65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383cf3-6c95-48c0-84cb-ffd9d14604cc"/>
    <ds:schemaRef ds:uri="bdfd28cc-f485-46e8-bcf6-b555ff9859c5"/>
    <ds:schemaRef ds:uri="57105560-6850-41e4-bf8f-92819038b9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713</Words>
  <Application>Microsoft Office PowerPoint</Application>
  <PresentationFormat>Widescreen</PresentationFormat>
  <Paragraphs>137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Gotham</vt:lpstr>
      <vt:lpstr>Wingdings</vt:lpstr>
      <vt:lpstr>Base Layout for Compliance</vt:lpstr>
      <vt:lpstr>WIOA Youth Data</vt:lpstr>
      <vt:lpstr>WIOA Youth Numbers Served</vt:lpstr>
      <vt:lpstr>Total Participants Served National</vt:lpstr>
      <vt:lpstr>Total Percent Participants Served National</vt:lpstr>
      <vt:lpstr>Total Percent Participants Served In-School Youth (By State)</vt:lpstr>
      <vt:lpstr>Total Percent Participants Served Out-of-School Youth (By State)</vt:lpstr>
      <vt:lpstr>OSY Expenditure Analysis</vt:lpstr>
      <vt:lpstr>Work Experience Expenditure Analysis</vt:lpstr>
      <vt:lpstr>Percent WIOA Youth Expenditures Out of School (OSY) and Work Experience (WEX) National)</vt:lpstr>
      <vt:lpstr>Percent of WIOA Youth Expenditures – PY 2015 Out of School (OSY) and Work Experience (WEX) (by State)</vt:lpstr>
      <vt:lpstr>Percent of WIOA Youth Expenditures – PY 2016 Out of School (OSY) and Work Experience (WEX) (by State)</vt:lpstr>
      <vt:lpstr>Percent of WIOA Youth Expenditures – PY 2017 Out of School (OSY) and Work Experience (WEX) (by State)</vt:lpstr>
      <vt:lpstr>Percent of WIOA Youth Expenditures – PY 2018 Out of School (OSY) and Work Experience (WEX) (by State)</vt:lpstr>
      <vt:lpstr>ISY Additional Assistance Limitation Data </vt:lpstr>
      <vt:lpstr>Youth Additional Assistance (YAA) by State Percent YAA – In School Youth, No Other Barrier</vt:lpstr>
      <vt:lpstr>Any Questions?</vt:lpstr>
      <vt:lpstr>Contact</vt:lpstr>
      <vt:lpstr>Please complete your session evaluations.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WIOA Youth Data</dc:title>
  <dc:creator>Monica Melville</dc:creator>
  <cp:lastModifiedBy>Monica Melville</cp:lastModifiedBy>
  <cp:revision>2</cp:revision>
  <dcterms:created xsi:type="dcterms:W3CDTF">2019-07-09T14:37:58Z</dcterms:created>
  <dcterms:modified xsi:type="dcterms:W3CDTF">2019-07-09T21:19:22Z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0x010100E2655ACDA5C0A1439E34951241C24B25</vt:lpwstr>
  </property>
</Properties>
</file>