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4.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2.xml" ContentType="application/vnd.openxmlformats-officedocument.presentationml.tags+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3.xml" ContentType="application/vnd.openxmlformats-officedocument.presentationml.tags+xml"/>
  <Override PartName="/ppt/notesSlides/notesSlide1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0.xml" ContentType="application/vnd.openxmlformats-officedocument.presentationml.notesSlide+xml"/>
  <Override PartName="/ppt/tags/tag4.xml" ContentType="application/vnd.openxmlformats-officedocument.presentationml.tags+xml"/>
  <Override PartName="/ppt/notesSlides/notesSlide2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5.xml" ContentType="application/vnd.openxmlformats-officedocument.presentationml.tags+xml"/>
  <Override PartName="/ppt/notesSlides/notesSlide22.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tags/tag6.xml" ContentType="application/vnd.openxmlformats-officedocument.presentationml.tags+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70" r:id="rId6"/>
    <p:sldMasterId id="2147483658" r:id="rId7"/>
    <p:sldMasterId id="2147483684" r:id="rId8"/>
    <p:sldMasterId id="2147483699" r:id="rId9"/>
  </p:sldMasterIdLst>
  <p:notesMasterIdLst>
    <p:notesMasterId r:id="rId49"/>
  </p:notesMasterIdLst>
  <p:sldIdLst>
    <p:sldId id="329" r:id="rId10"/>
    <p:sldId id="354" r:id="rId11"/>
    <p:sldId id="256" r:id="rId12"/>
    <p:sldId id="359" r:id="rId13"/>
    <p:sldId id="346" r:id="rId14"/>
    <p:sldId id="358" r:id="rId15"/>
    <p:sldId id="296" r:id="rId16"/>
    <p:sldId id="295" r:id="rId17"/>
    <p:sldId id="278" r:id="rId18"/>
    <p:sldId id="331" r:id="rId19"/>
    <p:sldId id="344" r:id="rId20"/>
    <p:sldId id="347" r:id="rId21"/>
    <p:sldId id="314" r:id="rId22"/>
    <p:sldId id="333" r:id="rId23"/>
    <p:sldId id="349" r:id="rId24"/>
    <p:sldId id="355" r:id="rId25"/>
    <p:sldId id="340" r:id="rId26"/>
    <p:sldId id="348" r:id="rId27"/>
    <p:sldId id="352" r:id="rId28"/>
    <p:sldId id="312" r:id="rId29"/>
    <p:sldId id="334" r:id="rId30"/>
    <p:sldId id="343" r:id="rId31"/>
    <p:sldId id="335" r:id="rId32"/>
    <p:sldId id="341" r:id="rId33"/>
    <p:sldId id="342" r:id="rId34"/>
    <p:sldId id="332" r:id="rId35"/>
    <p:sldId id="356" r:id="rId36"/>
    <p:sldId id="351" r:id="rId37"/>
    <p:sldId id="326" r:id="rId38"/>
    <p:sldId id="336" r:id="rId39"/>
    <p:sldId id="337" r:id="rId40"/>
    <p:sldId id="338" r:id="rId41"/>
    <p:sldId id="350" r:id="rId42"/>
    <p:sldId id="339" r:id="rId43"/>
    <p:sldId id="281" r:id="rId44"/>
    <p:sldId id="317" r:id="rId45"/>
    <p:sldId id="353" r:id="rId46"/>
    <p:sldId id="275" r:id="rId47"/>
    <p:sldId id="297" r:id="rId48"/>
  </p:sldIdLst>
  <p:sldSz cx="12192000" cy="6858000"/>
  <p:notesSz cx="6858000" cy="9144000"/>
  <p:custDataLst>
    <p:tags r:id="rId5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ckenroth, Christina - ETA" initials="EC-E" lastIdx="2" clrIdx="0">
    <p:extLst>
      <p:ext uri="{19B8F6BF-5375-455C-9EA6-DF929625EA0E}">
        <p15:presenceInfo xmlns:p15="http://schemas.microsoft.com/office/powerpoint/2012/main" userId="S-1-5-21-430767753-2305446740-1188461881-72830" providerId="AD"/>
      </p:ext>
    </p:extLst>
  </p:cmAuthor>
  <p:cmAuthor id="2" name="Marilia Mochel" initials="MM" lastIdx="6" clrIdx="1">
    <p:extLst>
      <p:ext uri="{19B8F6BF-5375-455C-9EA6-DF929625EA0E}">
        <p15:presenceInfo xmlns:p15="http://schemas.microsoft.com/office/powerpoint/2012/main" userId="S::mmochel@manhattanstrategy.com::ced830fb-0ed1-4261-8d19-ffd59b910aed" providerId="AD"/>
      </p:ext>
    </p:extLst>
  </p:cmAuthor>
  <p:cmAuthor id="3" name="Salas-Kos, Gloria - ETA" initials="SE" lastIdx="16" clrIdx="2">
    <p:extLst>
      <p:ext uri="{19B8F6BF-5375-455C-9EA6-DF929625EA0E}">
        <p15:presenceInfo xmlns:p15="http://schemas.microsoft.com/office/powerpoint/2012/main" userId="S::salas-kos.gloria@dol.gov::022db5c6-67ff-456e-9141-c7f5206bafa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F4F4"/>
    <a:srgbClr val="8C8C8C"/>
    <a:srgbClr val="2C526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15" autoAdjust="0"/>
    <p:restoredTop sz="67812" autoAdjust="0"/>
  </p:normalViewPr>
  <p:slideViewPr>
    <p:cSldViewPr snapToGrid="0">
      <p:cViewPr varScale="1">
        <p:scale>
          <a:sx n="46" d="100"/>
          <a:sy n="46" d="100"/>
        </p:scale>
        <p:origin x="1332" y="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tags" Target="tags/tag1.xml"/><Relationship Id="rId55" Type="http://schemas.openxmlformats.org/officeDocument/2006/relationships/tableStyles" Target="tableStyles.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viewProps" Target="viewProps.xml"/><Relationship Id="rId5" Type="http://schemas.openxmlformats.org/officeDocument/2006/relationships/slideMaster" Target="slideMasters/slideMaster1.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microsoft.com/office/2016/11/relationships/changesInfo" Target="changesInfos/changesInfo1.xml"/><Relationship Id="rId8" Type="http://schemas.openxmlformats.org/officeDocument/2006/relationships/slideMaster" Target="slideMasters/slideMaster4.xml"/><Relationship Id="rId51" Type="http://schemas.openxmlformats.org/officeDocument/2006/relationships/commentAuthors" Target="commentAuthors.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nathan Vehlow" userId="40d0c0a0-ae58-4816-9718-8d11842a4e5b" providerId="ADAL" clId="{C2BC545D-D682-43E0-9C32-0429D962E3F9}"/>
    <pc:docChg chg="custSel modSld">
      <pc:chgData name="Jonathan Vehlow" userId="40d0c0a0-ae58-4816-9718-8d11842a4e5b" providerId="ADAL" clId="{C2BC545D-D682-43E0-9C32-0429D962E3F9}" dt="2021-04-28T13:17:05.597" v="65" actId="368"/>
      <pc:docMkLst>
        <pc:docMk/>
      </pc:docMkLst>
      <pc:sldChg chg="modNotes">
        <pc:chgData name="Jonathan Vehlow" userId="40d0c0a0-ae58-4816-9718-8d11842a4e5b" providerId="ADAL" clId="{C2BC545D-D682-43E0-9C32-0429D962E3F9}" dt="2021-04-28T13:17:05.589" v="63" actId="368"/>
        <pc:sldMkLst>
          <pc:docMk/>
          <pc:sldMk cId="1097583992" sldId="275"/>
        </pc:sldMkLst>
      </pc:sldChg>
      <pc:sldChg chg="modNotes">
        <pc:chgData name="Jonathan Vehlow" userId="40d0c0a0-ae58-4816-9718-8d11842a4e5b" providerId="ADAL" clId="{C2BC545D-D682-43E0-9C32-0429D962E3F9}" dt="2021-04-28T13:17:05.394" v="13" actId="368"/>
        <pc:sldMkLst>
          <pc:docMk/>
          <pc:sldMk cId="3683455205" sldId="278"/>
        </pc:sldMkLst>
      </pc:sldChg>
      <pc:sldChg chg="modNotes">
        <pc:chgData name="Jonathan Vehlow" userId="40d0c0a0-ae58-4816-9718-8d11842a4e5b" providerId="ADAL" clId="{C2BC545D-D682-43E0-9C32-0429D962E3F9}" dt="2021-04-28T13:17:05.385" v="11" actId="368"/>
        <pc:sldMkLst>
          <pc:docMk/>
          <pc:sldMk cId="409103388" sldId="295"/>
        </pc:sldMkLst>
      </pc:sldChg>
      <pc:sldChg chg="modNotes">
        <pc:chgData name="Jonathan Vehlow" userId="40d0c0a0-ae58-4816-9718-8d11842a4e5b" providerId="ADAL" clId="{C2BC545D-D682-43E0-9C32-0429D962E3F9}" dt="2021-04-28T13:17:05.378" v="9" actId="368"/>
        <pc:sldMkLst>
          <pc:docMk/>
          <pc:sldMk cId="404930690" sldId="296"/>
        </pc:sldMkLst>
      </pc:sldChg>
      <pc:sldChg chg="modNotes">
        <pc:chgData name="Jonathan Vehlow" userId="40d0c0a0-ae58-4816-9718-8d11842a4e5b" providerId="ADAL" clId="{C2BC545D-D682-43E0-9C32-0429D962E3F9}" dt="2021-04-28T13:17:05.597" v="65" actId="368"/>
        <pc:sldMkLst>
          <pc:docMk/>
          <pc:sldMk cId="844989867" sldId="297"/>
        </pc:sldMkLst>
      </pc:sldChg>
      <pc:sldChg chg="modNotes">
        <pc:chgData name="Jonathan Vehlow" userId="40d0c0a0-ae58-4816-9718-8d11842a4e5b" providerId="ADAL" clId="{C2BC545D-D682-43E0-9C32-0429D962E3F9}" dt="2021-04-28T13:17:05.472" v="35" actId="368"/>
        <pc:sldMkLst>
          <pc:docMk/>
          <pc:sldMk cId="278548008" sldId="312"/>
        </pc:sldMkLst>
      </pc:sldChg>
      <pc:sldChg chg="modNotes">
        <pc:chgData name="Jonathan Vehlow" userId="40d0c0a0-ae58-4816-9718-8d11842a4e5b" providerId="ADAL" clId="{C2BC545D-D682-43E0-9C32-0429D962E3F9}" dt="2021-04-28T13:17:05.423" v="21" actId="368"/>
        <pc:sldMkLst>
          <pc:docMk/>
          <pc:sldMk cId="2876639041" sldId="314"/>
        </pc:sldMkLst>
      </pc:sldChg>
      <pc:sldChg chg="modNotes">
        <pc:chgData name="Jonathan Vehlow" userId="40d0c0a0-ae58-4816-9718-8d11842a4e5b" providerId="ADAL" clId="{C2BC545D-D682-43E0-9C32-0429D962E3F9}" dt="2021-04-28T13:17:05.536" v="53" actId="368"/>
        <pc:sldMkLst>
          <pc:docMk/>
          <pc:sldMk cId="3465802051" sldId="326"/>
        </pc:sldMkLst>
      </pc:sldChg>
      <pc:sldChg chg="modNotes">
        <pc:chgData name="Jonathan Vehlow" userId="40d0c0a0-ae58-4816-9718-8d11842a4e5b" providerId="ADAL" clId="{C2BC545D-D682-43E0-9C32-0429D962E3F9}" dt="2021-04-28T13:17:05.341" v="1" actId="368"/>
        <pc:sldMkLst>
          <pc:docMk/>
          <pc:sldMk cId="2370195707" sldId="329"/>
        </pc:sldMkLst>
      </pc:sldChg>
      <pc:sldChg chg="modNotes">
        <pc:chgData name="Jonathan Vehlow" userId="40d0c0a0-ae58-4816-9718-8d11842a4e5b" providerId="ADAL" clId="{C2BC545D-D682-43E0-9C32-0429D962E3F9}" dt="2021-04-28T13:17:05.401" v="15" actId="368"/>
        <pc:sldMkLst>
          <pc:docMk/>
          <pc:sldMk cId="3862251678" sldId="331"/>
        </pc:sldMkLst>
      </pc:sldChg>
      <pc:sldChg chg="modNotes">
        <pc:chgData name="Jonathan Vehlow" userId="40d0c0a0-ae58-4816-9718-8d11842a4e5b" providerId="ADAL" clId="{C2BC545D-D682-43E0-9C32-0429D962E3F9}" dt="2021-04-28T13:17:05.515" v="47" actId="368"/>
        <pc:sldMkLst>
          <pc:docMk/>
          <pc:sldMk cId="2699602483" sldId="332"/>
        </pc:sldMkLst>
      </pc:sldChg>
      <pc:sldChg chg="modNotes">
        <pc:chgData name="Jonathan Vehlow" userId="40d0c0a0-ae58-4816-9718-8d11842a4e5b" providerId="ADAL" clId="{C2BC545D-D682-43E0-9C32-0429D962E3F9}" dt="2021-04-28T13:17:05.430" v="23" actId="368"/>
        <pc:sldMkLst>
          <pc:docMk/>
          <pc:sldMk cId="2219657814" sldId="333"/>
        </pc:sldMkLst>
      </pc:sldChg>
      <pc:sldChg chg="modNotes">
        <pc:chgData name="Jonathan Vehlow" userId="40d0c0a0-ae58-4816-9718-8d11842a4e5b" providerId="ADAL" clId="{C2BC545D-D682-43E0-9C32-0429D962E3F9}" dt="2021-04-28T13:17:05.479" v="37" actId="368"/>
        <pc:sldMkLst>
          <pc:docMk/>
          <pc:sldMk cId="3744844159" sldId="334"/>
        </pc:sldMkLst>
      </pc:sldChg>
      <pc:sldChg chg="modNotes">
        <pc:chgData name="Jonathan Vehlow" userId="40d0c0a0-ae58-4816-9718-8d11842a4e5b" providerId="ADAL" clId="{C2BC545D-D682-43E0-9C32-0429D962E3F9}" dt="2021-04-28T13:17:05.492" v="41" actId="368"/>
        <pc:sldMkLst>
          <pc:docMk/>
          <pc:sldMk cId="4021040149" sldId="335"/>
        </pc:sldMkLst>
      </pc:sldChg>
      <pc:sldChg chg="modNotes">
        <pc:chgData name="Jonathan Vehlow" userId="40d0c0a0-ae58-4816-9718-8d11842a4e5b" providerId="ADAL" clId="{C2BC545D-D682-43E0-9C32-0429D962E3F9}" dt="2021-04-28T13:17:05.543" v="55" actId="368"/>
        <pc:sldMkLst>
          <pc:docMk/>
          <pc:sldMk cId="2286290666" sldId="336"/>
        </pc:sldMkLst>
      </pc:sldChg>
      <pc:sldChg chg="modNotes">
        <pc:chgData name="Jonathan Vehlow" userId="40d0c0a0-ae58-4816-9718-8d11842a4e5b" providerId="ADAL" clId="{C2BC545D-D682-43E0-9C32-0429D962E3F9}" dt="2021-04-28T13:17:05.550" v="57" actId="368"/>
        <pc:sldMkLst>
          <pc:docMk/>
          <pc:sldMk cId="647710970" sldId="337"/>
        </pc:sldMkLst>
      </pc:sldChg>
      <pc:sldChg chg="modNotes">
        <pc:chgData name="Jonathan Vehlow" userId="40d0c0a0-ae58-4816-9718-8d11842a4e5b" providerId="ADAL" clId="{C2BC545D-D682-43E0-9C32-0429D962E3F9}" dt="2021-04-28T13:17:05.557" v="59" actId="368"/>
        <pc:sldMkLst>
          <pc:docMk/>
          <pc:sldMk cId="2182722271" sldId="338"/>
        </pc:sldMkLst>
      </pc:sldChg>
      <pc:sldChg chg="modNotes">
        <pc:chgData name="Jonathan Vehlow" userId="40d0c0a0-ae58-4816-9718-8d11842a4e5b" providerId="ADAL" clId="{C2BC545D-D682-43E0-9C32-0429D962E3F9}" dt="2021-04-28T13:17:05.452" v="29" actId="368"/>
        <pc:sldMkLst>
          <pc:docMk/>
          <pc:sldMk cId="2707867325" sldId="340"/>
        </pc:sldMkLst>
      </pc:sldChg>
      <pc:sldChg chg="modNotes">
        <pc:chgData name="Jonathan Vehlow" userId="40d0c0a0-ae58-4816-9718-8d11842a4e5b" providerId="ADAL" clId="{C2BC545D-D682-43E0-9C32-0429D962E3F9}" dt="2021-04-28T13:17:05.500" v="43" actId="368"/>
        <pc:sldMkLst>
          <pc:docMk/>
          <pc:sldMk cId="2196714245" sldId="341"/>
        </pc:sldMkLst>
      </pc:sldChg>
      <pc:sldChg chg="modNotes">
        <pc:chgData name="Jonathan Vehlow" userId="40d0c0a0-ae58-4816-9718-8d11842a4e5b" providerId="ADAL" clId="{C2BC545D-D682-43E0-9C32-0429D962E3F9}" dt="2021-04-28T13:17:05.507" v="45" actId="368"/>
        <pc:sldMkLst>
          <pc:docMk/>
          <pc:sldMk cId="1419488656" sldId="342"/>
        </pc:sldMkLst>
      </pc:sldChg>
      <pc:sldChg chg="modNotes">
        <pc:chgData name="Jonathan Vehlow" userId="40d0c0a0-ae58-4816-9718-8d11842a4e5b" providerId="ADAL" clId="{C2BC545D-D682-43E0-9C32-0429D962E3F9}" dt="2021-04-28T13:17:05.485" v="39" actId="368"/>
        <pc:sldMkLst>
          <pc:docMk/>
          <pc:sldMk cId="2528262411" sldId="343"/>
        </pc:sldMkLst>
      </pc:sldChg>
      <pc:sldChg chg="modNotes">
        <pc:chgData name="Jonathan Vehlow" userId="40d0c0a0-ae58-4816-9718-8d11842a4e5b" providerId="ADAL" clId="{C2BC545D-D682-43E0-9C32-0429D962E3F9}" dt="2021-04-28T13:17:05.408" v="17" actId="368"/>
        <pc:sldMkLst>
          <pc:docMk/>
          <pc:sldMk cId="63734290" sldId="344"/>
        </pc:sldMkLst>
      </pc:sldChg>
      <pc:sldChg chg="modNotes">
        <pc:chgData name="Jonathan Vehlow" userId="40d0c0a0-ae58-4816-9718-8d11842a4e5b" providerId="ADAL" clId="{C2BC545D-D682-43E0-9C32-0429D962E3F9}" dt="2021-04-28T13:17:05.362" v="5" actId="368"/>
        <pc:sldMkLst>
          <pc:docMk/>
          <pc:sldMk cId="1034449240" sldId="346"/>
        </pc:sldMkLst>
      </pc:sldChg>
      <pc:sldChg chg="modNotes">
        <pc:chgData name="Jonathan Vehlow" userId="40d0c0a0-ae58-4816-9718-8d11842a4e5b" providerId="ADAL" clId="{C2BC545D-D682-43E0-9C32-0429D962E3F9}" dt="2021-04-28T13:17:05.416" v="19" actId="368"/>
        <pc:sldMkLst>
          <pc:docMk/>
          <pc:sldMk cId="2442031620" sldId="347"/>
        </pc:sldMkLst>
      </pc:sldChg>
      <pc:sldChg chg="modNotes">
        <pc:chgData name="Jonathan Vehlow" userId="40d0c0a0-ae58-4816-9718-8d11842a4e5b" providerId="ADAL" clId="{C2BC545D-D682-43E0-9C32-0429D962E3F9}" dt="2021-04-28T13:17:05.459" v="31" actId="368"/>
        <pc:sldMkLst>
          <pc:docMk/>
          <pc:sldMk cId="141895921" sldId="348"/>
        </pc:sldMkLst>
      </pc:sldChg>
      <pc:sldChg chg="modNotes">
        <pc:chgData name="Jonathan Vehlow" userId="40d0c0a0-ae58-4816-9718-8d11842a4e5b" providerId="ADAL" clId="{C2BC545D-D682-43E0-9C32-0429D962E3F9}" dt="2021-04-28T13:17:05.438" v="25" actId="368"/>
        <pc:sldMkLst>
          <pc:docMk/>
          <pc:sldMk cId="3061569206" sldId="349"/>
        </pc:sldMkLst>
      </pc:sldChg>
      <pc:sldChg chg="modNotes">
        <pc:chgData name="Jonathan Vehlow" userId="40d0c0a0-ae58-4816-9718-8d11842a4e5b" providerId="ADAL" clId="{C2BC545D-D682-43E0-9C32-0429D962E3F9}" dt="2021-04-28T13:17:05.564" v="61" actId="368"/>
        <pc:sldMkLst>
          <pc:docMk/>
          <pc:sldMk cId="474102369" sldId="350"/>
        </pc:sldMkLst>
      </pc:sldChg>
      <pc:sldChg chg="modNotes">
        <pc:chgData name="Jonathan Vehlow" userId="40d0c0a0-ae58-4816-9718-8d11842a4e5b" providerId="ADAL" clId="{C2BC545D-D682-43E0-9C32-0429D962E3F9}" dt="2021-04-28T13:17:05.529" v="51" actId="368"/>
        <pc:sldMkLst>
          <pc:docMk/>
          <pc:sldMk cId="191052929" sldId="351"/>
        </pc:sldMkLst>
      </pc:sldChg>
      <pc:sldChg chg="modNotes">
        <pc:chgData name="Jonathan Vehlow" userId="40d0c0a0-ae58-4816-9718-8d11842a4e5b" providerId="ADAL" clId="{C2BC545D-D682-43E0-9C32-0429D962E3F9}" dt="2021-04-28T13:17:05.465" v="33" actId="368"/>
        <pc:sldMkLst>
          <pc:docMk/>
          <pc:sldMk cId="2173370195" sldId="352"/>
        </pc:sldMkLst>
      </pc:sldChg>
      <pc:sldChg chg="modNotes">
        <pc:chgData name="Jonathan Vehlow" userId="40d0c0a0-ae58-4816-9718-8d11842a4e5b" providerId="ADAL" clId="{C2BC545D-D682-43E0-9C32-0429D962E3F9}" dt="2021-04-28T13:17:05.351" v="3" actId="368"/>
        <pc:sldMkLst>
          <pc:docMk/>
          <pc:sldMk cId="1301162024" sldId="354"/>
        </pc:sldMkLst>
      </pc:sldChg>
      <pc:sldChg chg="modNotes">
        <pc:chgData name="Jonathan Vehlow" userId="40d0c0a0-ae58-4816-9718-8d11842a4e5b" providerId="ADAL" clId="{C2BC545D-D682-43E0-9C32-0429D962E3F9}" dt="2021-04-28T13:17:05.444" v="27" actId="368"/>
        <pc:sldMkLst>
          <pc:docMk/>
          <pc:sldMk cId="3111733971" sldId="355"/>
        </pc:sldMkLst>
      </pc:sldChg>
      <pc:sldChg chg="modNotes">
        <pc:chgData name="Jonathan Vehlow" userId="40d0c0a0-ae58-4816-9718-8d11842a4e5b" providerId="ADAL" clId="{C2BC545D-D682-43E0-9C32-0429D962E3F9}" dt="2021-04-28T13:17:05.522" v="49" actId="368"/>
        <pc:sldMkLst>
          <pc:docMk/>
          <pc:sldMk cId="242786459" sldId="356"/>
        </pc:sldMkLst>
      </pc:sldChg>
      <pc:sldChg chg="modNotes">
        <pc:chgData name="Jonathan Vehlow" userId="40d0c0a0-ae58-4816-9718-8d11842a4e5b" providerId="ADAL" clId="{C2BC545D-D682-43E0-9C32-0429D962E3F9}" dt="2021-04-28T13:17:05.371" v="7" actId="368"/>
        <pc:sldMkLst>
          <pc:docMk/>
          <pc:sldMk cId="198847842" sldId="358"/>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71E6488-E677-4C20-B100-0503CC1FDAEF}"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US"/>
        </a:p>
      </dgm:t>
    </dgm:pt>
    <dgm:pt modelId="{89EE9121-B2C1-419E-A4C0-FD6481FACCE9}">
      <dgm:prSet/>
      <dgm:spPr/>
      <dgm:t>
        <a:bodyPr/>
        <a:lstStyle/>
        <a:p>
          <a:r>
            <a:rPr lang="en-US" dirty="0"/>
            <a:t>Evaluation: Quick Facts</a:t>
          </a:r>
        </a:p>
      </dgm:t>
    </dgm:pt>
    <dgm:pt modelId="{91E891BE-FEFA-4970-AAF3-CF323865FAED}" type="sibTrans" cxnId="{04D363CF-41C6-440F-A40F-859F018E7EA6}">
      <dgm:prSet/>
      <dgm:spPr/>
      <dgm:t>
        <a:bodyPr/>
        <a:lstStyle/>
        <a:p>
          <a:endParaRPr lang="en-US"/>
        </a:p>
      </dgm:t>
    </dgm:pt>
    <dgm:pt modelId="{DEF88139-B3E8-41B0-B503-02768FADCBF7}" type="parTrans" cxnId="{04D363CF-41C6-440F-A40F-859F018E7EA6}">
      <dgm:prSet/>
      <dgm:spPr/>
      <dgm:t>
        <a:bodyPr/>
        <a:lstStyle/>
        <a:p>
          <a:endParaRPr lang="en-US"/>
        </a:p>
      </dgm:t>
    </dgm:pt>
    <dgm:pt modelId="{506FDD2A-60E5-43D9-ABAA-2C79845990EF}" type="pres">
      <dgm:prSet presAssocID="{771E6488-E677-4C20-B100-0503CC1FDAEF}" presName="diagram" presStyleCnt="0">
        <dgm:presLayoutVars>
          <dgm:chPref val="1"/>
          <dgm:dir/>
          <dgm:animOne val="branch"/>
          <dgm:animLvl val="lvl"/>
          <dgm:resizeHandles/>
        </dgm:presLayoutVars>
      </dgm:prSet>
      <dgm:spPr/>
    </dgm:pt>
    <dgm:pt modelId="{9D2483DE-14C6-4184-A045-9E05AC6D0A3D}" type="pres">
      <dgm:prSet presAssocID="{89EE9121-B2C1-419E-A4C0-FD6481FACCE9}" presName="root" presStyleCnt="0"/>
      <dgm:spPr/>
    </dgm:pt>
    <dgm:pt modelId="{A2040353-BFC5-4EB2-B7A0-2E68EB0771D3}" type="pres">
      <dgm:prSet presAssocID="{89EE9121-B2C1-419E-A4C0-FD6481FACCE9}" presName="rootComposite" presStyleCnt="0"/>
      <dgm:spPr/>
    </dgm:pt>
    <dgm:pt modelId="{4AD69791-25F9-433B-AD0A-C38B150A0818}" type="pres">
      <dgm:prSet presAssocID="{89EE9121-B2C1-419E-A4C0-FD6481FACCE9}" presName="rootText" presStyleLbl="node1" presStyleIdx="0" presStyleCnt="1" custScaleX="108017" custScaleY="106192" custLinFactNeighborY="-3413"/>
      <dgm:spPr/>
    </dgm:pt>
    <dgm:pt modelId="{898EBF16-CCD1-4E29-936E-C98AA213A3E1}" type="pres">
      <dgm:prSet presAssocID="{89EE9121-B2C1-419E-A4C0-FD6481FACCE9}" presName="rootConnector" presStyleLbl="node1" presStyleIdx="0" presStyleCnt="1"/>
      <dgm:spPr/>
    </dgm:pt>
    <dgm:pt modelId="{11FE3F0D-AFB5-4E89-A3D8-F2BDF4489CCE}" type="pres">
      <dgm:prSet presAssocID="{89EE9121-B2C1-419E-A4C0-FD6481FACCE9}" presName="childShape" presStyleCnt="0"/>
      <dgm:spPr/>
    </dgm:pt>
  </dgm:ptLst>
  <dgm:cxnLst>
    <dgm:cxn modelId="{A0775155-657C-4935-819A-CA19D119FF46}" type="presOf" srcId="{771E6488-E677-4C20-B100-0503CC1FDAEF}" destId="{506FDD2A-60E5-43D9-ABAA-2C79845990EF}" srcOrd="0" destOrd="0" presId="urn:microsoft.com/office/officeart/2005/8/layout/hierarchy3"/>
    <dgm:cxn modelId="{04D363CF-41C6-440F-A40F-859F018E7EA6}" srcId="{771E6488-E677-4C20-B100-0503CC1FDAEF}" destId="{89EE9121-B2C1-419E-A4C0-FD6481FACCE9}" srcOrd="0" destOrd="0" parTransId="{DEF88139-B3E8-41B0-B503-02768FADCBF7}" sibTransId="{91E891BE-FEFA-4970-AAF3-CF323865FAED}"/>
    <dgm:cxn modelId="{6425A4D6-3EEC-46A8-997B-6EF9D20EF150}" type="presOf" srcId="{89EE9121-B2C1-419E-A4C0-FD6481FACCE9}" destId="{898EBF16-CCD1-4E29-936E-C98AA213A3E1}" srcOrd="1" destOrd="0" presId="urn:microsoft.com/office/officeart/2005/8/layout/hierarchy3"/>
    <dgm:cxn modelId="{F001B0F4-7593-47DA-B8B3-F89DA16E87E7}" type="presOf" srcId="{89EE9121-B2C1-419E-A4C0-FD6481FACCE9}" destId="{4AD69791-25F9-433B-AD0A-C38B150A0818}" srcOrd="0" destOrd="0" presId="urn:microsoft.com/office/officeart/2005/8/layout/hierarchy3"/>
    <dgm:cxn modelId="{74DD2D7A-BB7E-47A2-A9DD-C85DB85A47CD}" type="presParOf" srcId="{506FDD2A-60E5-43D9-ABAA-2C79845990EF}" destId="{9D2483DE-14C6-4184-A045-9E05AC6D0A3D}" srcOrd="0" destOrd="0" presId="urn:microsoft.com/office/officeart/2005/8/layout/hierarchy3"/>
    <dgm:cxn modelId="{02AF460B-894D-499E-97A4-5B74C8814BC6}" type="presParOf" srcId="{9D2483DE-14C6-4184-A045-9E05AC6D0A3D}" destId="{A2040353-BFC5-4EB2-B7A0-2E68EB0771D3}" srcOrd="0" destOrd="0" presId="urn:microsoft.com/office/officeart/2005/8/layout/hierarchy3"/>
    <dgm:cxn modelId="{3FF19342-E34A-43EF-A02B-76A24BA4EAC7}" type="presParOf" srcId="{A2040353-BFC5-4EB2-B7A0-2E68EB0771D3}" destId="{4AD69791-25F9-433B-AD0A-C38B150A0818}" srcOrd="0" destOrd="0" presId="urn:microsoft.com/office/officeart/2005/8/layout/hierarchy3"/>
    <dgm:cxn modelId="{3F419A17-EE98-49BC-AC59-37AE3DCA7FA8}" type="presParOf" srcId="{A2040353-BFC5-4EB2-B7A0-2E68EB0771D3}" destId="{898EBF16-CCD1-4E29-936E-C98AA213A3E1}" srcOrd="1" destOrd="0" presId="urn:microsoft.com/office/officeart/2005/8/layout/hierarchy3"/>
    <dgm:cxn modelId="{74EC8138-CDD5-4295-A3B9-97B445789191}" type="presParOf" srcId="{9D2483DE-14C6-4184-A045-9E05AC6D0A3D}" destId="{11FE3F0D-AFB5-4E89-A3D8-F2BDF4489CCE}" srcOrd="1" destOrd="0" presId="urn:microsoft.com/office/officeart/2005/8/layout/hierarchy3"/>
  </dgm:cxnLst>
  <dgm:bg>
    <a:solidFill>
      <a:schemeClr val="bg2">
        <a:lumMod val="25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71E6488-E677-4C20-B100-0503CC1FDAEF}"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US"/>
        </a:p>
      </dgm:t>
    </dgm:pt>
    <dgm:pt modelId="{89EE9121-B2C1-419E-A4C0-FD6481FACCE9}">
      <dgm:prSet/>
      <dgm:spPr/>
      <dgm:t>
        <a:bodyPr/>
        <a:lstStyle/>
        <a:p>
          <a:r>
            <a:rPr lang="en-US" dirty="0"/>
            <a:t>Types of Evaluation</a:t>
          </a:r>
        </a:p>
      </dgm:t>
    </dgm:pt>
    <dgm:pt modelId="{91E891BE-FEFA-4970-AAF3-CF323865FAED}" type="sibTrans" cxnId="{04D363CF-41C6-440F-A40F-859F018E7EA6}">
      <dgm:prSet/>
      <dgm:spPr/>
      <dgm:t>
        <a:bodyPr/>
        <a:lstStyle/>
        <a:p>
          <a:endParaRPr lang="en-US"/>
        </a:p>
      </dgm:t>
    </dgm:pt>
    <dgm:pt modelId="{DEF88139-B3E8-41B0-B503-02768FADCBF7}" type="parTrans" cxnId="{04D363CF-41C6-440F-A40F-859F018E7EA6}">
      <dgm:prSet/>
      <dgm:spPr/>
      <dgm:t>
        <a:bodyPr/>
        <a:lstStyle/>
        <a:p>
          <a:endParaRPr lang="en-US"/>
        </a:p>
      </dgm:t>
    </dgm:pt>
    <dgm:pt modelId="{506FDD2A-60E5-43D9-ABAA-2C79845990EF}" type="pres">
      <dgm:prSet presAssocID="{771E6488-E677-4C20-B100-0503CC1FDAEF}" presName="diagram" presStyleCnt="0">
        <dgm:presLayoutVars>
          <dgm:chPref val="1"/>
          <dgm:dir/>
          <dgm:animOne val="branch"/>
          <dgm:animLvl val="lvl"/>
          <dgm:resizeHandles/>
        </dgm:presLayoutVars>
      </dgm:prSet>
      <dgm:spPr/>
    </dgm:pt>
    <dgm:pt modelId="{9D2483DE-14C6-4184-A045-9E05AC6D0A3D}" type="pres">
      <dgm:prSet presAssocID="{89EE9121-B2C1-419E-A4C0-FD6481FACCE9}" presName="root" presStyleCnt="0"/>
      <dgm:spPr/>
    </dgm:pt>
    <dgm:pt modelId="{A2040353-BFC5-4EB2-B7A0-2E68EB0771D3}" type="pres">
      <dgm:prSet presAssocID="{89EE9121-B2C1-419E-A4C0-FD6481FACCE9}" presName="rootComposite" presStyleCnt="0"/>
      <dgm:spPr/>
    </dgm:pt>
    <dgm:pt modelId="{4AD69791-25F9-433B-AD0A-C38B150A0818}" type="pres">
      <dgm:prSet presAssocID="{89EE9121-B2C1-419E-A4C0-FD6481FACCE9}" presName="rootText" presStyleLbl="node1" presStyleIdx="0" presStyleCnt="1" custScaleY="106192" custLinFactNeighborY="-3413"/>
      <dgm:spPr/>
    </dgm:pt>
    <dgm:pt modelId="{898EBF16-CCD1-4E29-936E-C98AA213A3E1}" type="pres">
      <dgm:prSet presAssocID="{89EE9121-B2C1-419E-A4C0-FD6481FACCE9}" presName="rootConnector" presStyleLbl="node1" presStyleIdx="0" presStyleCnt="1"/>
      <dgm:spPr/>
    </dgm:pt>
    <dgm:pt modelId="{11FE3F0D-AFB5-4E89-A3D8-F2BDF4489CCE}" type="pres">
      <dgm:prSet presAssocID="{89EE9121-B2C1-419E-A4C0-FD6481FACCE9}" presName="childShape" presStyleCnt="0"/>
      <dgm:spPr/>
    </dgm:pt>
  </dgm:ptLst>
  <dgm:cxnLst>
    <dgm:cxn modelId="{A0775155-657C-4935-819A-CA19D119FF46}" type="presOf" srcId="{771E6488-E677-4C20-B100-0503CC1FDAEF}" destId="{506FDD2A-60E5-43D9-ABAA-2C79845990EF}" srcOrd="0" destOrd="0" presId="urn:microsoft.com/office/officeart/2005/8/layout/hierarchy3"/>
    <dgm:cxn modelId="{04D363CF-41C6-440F-A40F-859F018E7EA6}" srcId="{771E6488-E677-4C20-B100-0503CC1FDAEF}" destId="{89EE9121-B2C1-419E-A4C0-FD6481FACCE9}" srcOrd="0" destOrd="0" parTransId="{DEF88139-B3E8-41B0-B503-02768FADCBF7}" sibTransId="{91E891BE-FEFA-4970-AAF3-CF323865FAED}"/>
    <dgm:cxn modelId="{6425A4D6-3EEC-46A8-997B-6EF9D20EF150}" type="presOf" srcId="{89EE9121-B2C1-419E-A4C0-FD6481FACCE9}" destId="{898EBF16-CCD1-4E29-936E-C98AA213A3E1}" srcOrd="1" destOrd="0" presId="urn:microsoft.com/office/officeart/2005/8/layout/hierarchy3"/>
    <dgm:cxn modelId="{F001B0F4-7593-47DA-B8B3-F89DA16E87E7}" type="presOf" srcId="{89EE9121-B2C1-419E-A4C0-FD6481FACCE9}" destId="{4AD69791-25F9-433B-AD0A-C38B150A0818}" srcOrd="0" destOrd="0" presId="urn:microsoft.com/office/officeart/2005/8/layout/hierarchy3"/>
    <dgm:cxn modelId="{74DD2D7A-BB7E-47A2-A9DD-C85DB85A47CD}" type="presParOf" srcId="{506FDD2A-60E5-43D9-ABAA-2C79845990EF}" destId="{9D2483DE-14C6-4184-A045-9E05AC6D0A3D}" srcOrd="0" destOrd="0" presId="urn:microsoft.com/office/officeart/2005/8/layout/hierarchy3"/>
    <dgm:cxn modelId="{02AF460B-894D-499E-97A4-5B74C8814BC6}" type="presParOf" srcId="{9D2483DE-14C6-4184-A045-9E05AC6D0A3D}" destId="{A2040353-BFC5-4EB2-B7A0-2E68EB0771D3}" srcOrd="0" destOrd="0" presId="urn:microsoft.com/office/officeart/2005/8/layout/hierarchy3"/>
    <dgm:cxn modelId="{3FF19342-E34A-43EF-A02B-76A24BA4EAC7}" type="presParOf" srcId="{A2040353-BFC5-4EB2-B7A0-2E68EB0771D3}" destId="{4AD69791-25F9-433B-AD0A-C38B150A0818}" srcOrd="0" destOrd="0" presId="urn:microsoft.com/office/officeart/2005/8/layout/hierarchy3"/>
    <dgm:cxn modelId="{3F419A17-EE98-49BC-AC59-37AE3DCA7FA8}" type="presParOf" srcId="{A2040353-BFC5-4EB2-B7A0-2E68EB0771D3}" destId="{898EBF16-CCD1-4E29-936E-C98AA213A3E1}" srcOrd="1" destOrd="0" presId="urn:microsoft.com/office/officeart/2005/8/layout/hierarchy3"/>
    <dgm:cxn modelId="{74EC8138-CDD5-4295-A3B9-97B445789191}" type="presParOf" srcId="{9D2483DE-14C6-4184-A045-9E05AC6D0A3D}" destId="{11FE3F0D-AFB5-4E89-A3D8-F2BDF4489CCE}" srcOrd="1" destOrd="0" presId="urn:microsoft.com/office/officeart/2005/8/layout/hierarchy3"/>
  </dgm:cxnLst>
  <dgm:bg>
    <a:solidFill>
      <a:schemeClr val="bg2">
        <a:lumMod val="25000"/>
      </a:schemeClr>
    </a:solid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71E6488-E677-4C20-B100-0503CC1FDAEF}"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US"/>
        </a:p>
      </dgm:t>
    </dgm:pt>
    <dgm:pt modelId="{89EE9121-B2C1-419E-A4C0-FD6481FACCE9}">
      <dgm:prSet/>
      <dgm:spPr/>
      <dgm:t>
        <a:bodyPr/>
        <a:lstStyle/>
        <a:p>
          <a:r>
            <a:rPr lang="en-US" dirty="0"/>
            <a:t>Developmental Evaluation</a:t>
          </a:r>
        </a:p>
      </dgm:t>
    </dgm:pt>
    <dgm:pt modelId="{91E891BE-FEFA-4970-AAF3-CF323865FAED}" type="sibTrans" cxnId="{04D363CF-41C6-440F-A40F-859F018E7EA6}">
      <dgm:prSet/>
      <dgm:spPr/>
      <dgm:t>
        <a:bodyPr/>
        <a:lstStyle/>
        <a:p>
          <a:endParaRPr lang="en-US"/>
        </a:p>
      </dgm:t>
    </dgm:pt>
    <dgm:pt modelId="{DEF88139-B3E8-41B0-B503-02768FADCBF7}" type="parTrans" cxnId="{04D363CF-41C6-440F-A40F-859F018E7EA6}">
      <dgm:prSet/>
      <dgm:spPr/>
      <dgm:t>
        <a:bodyPr/>
        <a:lstStyle/>
        <a:p>
          <a:endParaRPr lang="en-US"/>
        </a:p>
      </dgm:t>
    </dgm:pt>
    <dgm:pt modelId="{506FDD2A-60E5-43D9-ABAA-2C79845990EF}" type="pres">
      <dgm:prSet presAssocID="{771E6488-E677-4C20-B100-0503CC1FDAEF}" presName="diagram" presStyleCnt="0">
        <dgm:presLayoutVars>
          <dgm:chPref val="1"/>
          <dgm:dir/>
          <dgm:animOne val="branch"/>
          <dgm:animLvl val="lvl"/>
          <dgm:resizeHandles/>
        </dgm:presLayoutVars>
      </dgm:prSet>
      <dgm:spPr/>
    </dgm:pt>
    <dgm:pt modelId="{9D2483DE-14C6-4184-A045-9E05AC6D0A3D}" type="pres">
      <dgm:prSet presAssocID="{89EE9121-B2C1-419E-A4C0-FD6481FACCE9}" presName="root" presStyleCnt="0"/>
      <dgm:spPr/>
    </dgm:pt>
    <dgm:pt modelId="{A2040353-BFC5-4EB2-B7A0-2E68EB0771D3}" type="pres">
      <dgm:prSet presAssocID="{89EE9121-B2C1-419E-A4C0-FD6481FACCE9}" presName="rootComposite" presStyleCnt="0"/>
      <dgm:spPr/>
    </dgm:pt>
    <dgm:pt modelId="{4AD69791-25F9-433B-AD0A-C38B150A0818}" type="pres">
      <dgm:prSet presAssocID="{89EE9121-B2C1-419E-A4C0-FD6481FACCE9}" presName="rootText" presStyleLbl="node1" presStyleIdx="0" presStyleCnt="1" custScaleY="106192" custLinFactNeighborY="-3413"/>
      <dgm:spPr/>
    </dgm:pt>
    <dgm:pt modelId="{898EBF16-CCD1-4E29-936E-C98AA213A3E1}" type="pres">
      <dgm:prSet presAssocID="{89EE9121-B2C1-419E-A4C0-FD6481FACCE9}" presName="rootConnector" presStyleLbl="node1" presStyleIdx="0" presStyleCnt="1"/>
      <dgm:spPr/>
    </dgm:pt>
    <dgm:pt modelId="{11FE3F0D-AFB5-4E89-A3D8-F2BDF4489CCE}" type="pres">
      <dgm:prSet presAssocID="{89EE9121-B2C1-419E-A4C0-FD6481FACCE9}" presName="childShape" presStyleCnt="0"/>
      <dgm:spPr/>
    </dgm:pt>
  </dgm:ptLst>
  <dgm:cxnLst>
    <dgm:cxn modelId="{A0775155-657C-4935-819A-CA19D119FF46}" type="presOf" srcId="{771E6488-E677-4C20-B100-0503CC1FDAEF}" destId="{506FDD2A-60E5-43D9-ABAA-2C79845990EF}" srcOrd="0" destOrd="0" presId="urn:microsoft.com/office/officeart/2005/8/layout/hierarchy3"/>
    <dgm:cxn modelId="{04D363CF-41C6-440F-A40F-859F018E7EA6}" srcId="{771E6488-E677-4C20-B100-0503CC1FDAEF}" destId="{89EE9121-B2C1-419E-A4C0-FD6481FACCE9}" srcOrd="0" destOrd="0" parTransId="{DEF88139-B3E8-41B0-B503-02768FADCBF7}" sibTransId="{91E891BE-FEFA-4970-AAF3-CF323865FAED}"/>
    <dgm:cxn modelId="{6425A4D6-3EEC-46A8-997B-6EF9D20EF150}" type="presOf" srcId="{89EE9121-B2C1-419E-A4C0-FD6481FACCE9}" destId="{898EBF16-CCD1-4E29-936E-C98AA213A3E1}" srcOrd="1" destOrd="0" presId="urn:microsoft.com/office/officeart/2005/8/layout/hierarchy3"/>
    <dgm:cxn modelId="{F001B0F4-7593-47DA-B8B3-F89DA16E87E7}" type="presOf" srcId="{89EE9121-B2C1-419E-A4C0-FD6481FACCE9}" destId="{4AD69791-25F9-433B-AD0A-C38B150A0818}" srcOrd="0" destOrd="0" presId="urn:microsoft.com/office/officeart/2005/8/layout/hierarchy3"/>
    <dgm:cxn modelId="{74DD2D7A-BB7E-47A2-A9DD-C85DB85A47CD}" type="presParOf" srcId="{506FDD2A-60E5-43D9-ABAA-2C79845990EF}" destId="{9D2483DE-14C6-4184-A045-9E05AC6D0A3D}" srcOrd="0" destOrd="0" presId="urn:microsoft.com/office/officeart/2005/8/layout/hierarchy3"/>
    <dgm:cxn modelId="{02AF460B-894D-499E-97A4-5B74C8814BC6}" type="presParOf" srcId="{9D2483DE-14C6-4184-A045-9E05AC6D0A3D}" destId="{A2040353-BFC5-4EB2-B7A0-2E68EB0771D3}" srcOrd="0" destOrd="0" presId="urn:microsoft.com/office/officeart/2005/8/layout/hierarchy3"/>
    <dgm:cxn modelId="{3FF19342-E34A-43EF-A02B-76A24BA4EAC7}" type="presParOf" srcId="{A2040353-BFC5-4EB2-B7A0-2E68EB0771D3}" destId="{4AD69791-25F9-433B-AD0A-C38B150A0818}" srcOrd="0" destOrd="0" presId="urn:microsoft.com/office/officeart/2005/8/layout/hierarchy3"/>
    <dgm:cxn modelId="{3F419A17-EE98-49BC-AC59-37AE3DCA7FA8}" type="presParOf" srcId="{A2040353-BFC5-4EB2-B7A0-2E68EB0771D3}" destId="{898EBF16-CCD1-4E29-936E-C98AA213A3E1}" srcOrd="1" destOrd="0" presId="urn:microsoft.com/office/officeart/2005/8/layout/hierarchy3"/>
    <dgm:cxn modelId="{74EC8138-CDD5-4295-A3B9-97B445789191}" type="presParOf" srcId="{9D2483DE-14C6-4184-A045-9E05AC6D0A3D}" destId="{11FE3F0D-AFB5-4E89-A3D8-F2BDF4489CCE}" srcOrd="1" destOrd="0" presId="urn:microsoft.com/office/officeart/2005/8/layout/hierarchy3"/>
  </dgm:cxnLst>
  <dgm:bg>
    <a:solidFill>
      <a:schemeClr val="bg2">
        <a:lumMod val="25000"/>
      </a:schemeClr>
    </a:solid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71E6488-E677-4C20-B100-0503CC1FDAEF}"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US"/>
        </a:p>
      </dgm:t>
    </dgm:pt>
    <dgm:pt modelId="{89EE9121-B2C1-419E-A4C0-FD6481FACCE9}">
      <dgm:prSet/>
      <dgm:spPr/>
      <dgm:t>
        <a:bodyPr/>
        <a:lstStyle/>
        <a:p>
          <a:r>
            <a:rPr lang="en-US" dirty="0"/>
            <a:t>Developmental evaluation collects and uses data to identify </a:t>
          </a:r>
          <a:r>
            <a:rPr lang="en-US" dirty="0">
              <a:solidFill>
                <a:srgbClr val="FFFF00"/>
              </a:solidFill>
            </a:rPr>
            <a:t>HOW</a:t>
          </a:r>
          <a:r>
            <a:rPr lang="en-US" dirty="0"/>
            <a:t> a process, model, or an initiative meets the needs of different people (i.e., stakeholders) at different points in time (Patton, 2008, 2010)</a:t>
          </a:r>
          <a:br>
            <a:rPr lang="en-US" dirty="0"/>
          </a:br>
          <a:endParaRPr lang="en-US" dirty="0"/>
        </a:p>
      </dgm:t>
    </dgm:pt>
    <dgm:pt modelId="{91E891BE-FEFA-4970-AAF3-CF323865FAED}" type="sibTrans" cxnId="{04D363CF-41C6-440F-A40F-859F018E7EA6}">
      <dgm:prSet/>
      <dgm:spPr/>
      <dgm:t>
        <a:bodyPr/>
        <a:lstStyle/>
        <a:p>
          <a:endParaRPr lang="en-US"/>
        </a:p>
      </dgm:t>
    </dgm:pt>
    <dgm:pt modelId="{DEF88139-B3E8-41B0-B503-02768FADCBF7}" type="parTrans" cxnId="{04D363CF-41C6-440F-A40F-859F018E7EA6}">
      <dgm:prSet/>
      <dgm:spPr/>
      <dgm:t>
        <a:bodyPr/>
        <a:lstStyle/>
        <a:p>
          <a:endParaRPr lang="en-US"/>
        </a:p>
      </dgm:t>
    </dgm:pt>
    <dgm:pt modelId="{506FDD2A-60E5-43D9-ABAA-2C79845990EF}" type="pres">
      <dgm:prSet presAssocID="{771E6488-E677-4C20-B100-0503CC1FDAEF}" presName="diagram" presStyleCnt="0">
        <dgm:presLayoutVars>
          <dgm:chPref val="1"/>
          <dgm:dir/>
          <dgm:animOne val="branch"/>
          <dgm:animLvl val="lvl"/>
          <dgm:resizeHandles/>
        </dgm:presLayoutVars>
      </dgm:prSet>
      <dgm:spPr/>
    </dgm:pt>
    <dgm:pt modelId="{9D2483DE-14C6-4184-A045-9E05AC6D0A3D}" type="pres">
      <dgm:prSet presAssocID="{89EE9121-B2C1-419E-A4C0-FD6481FACCE9}" presName="root" presStyleCnt="0"/>
      <dgm:spPr/>
    </dgm:pt>
    <dgm:pt modelId="{A2040353-BFC5-4EB2-B7A0-2E68EB0771D3}" type="pres">
      <dgm:prSet presAssocID="{89EE9121-B2C1-419E-A4C0-FD6481FACCE9}" presName="rootComposite" presStyleCnt="0"/>
      <dgm:spPr/>
    </dgm:pt>
    <dgm:pt modelId="{4AD69791-25F9-433B-AD0A-C38B150A0818}" type="pres">
      <dgm:prSet presAssocID="{89EE9121-B2C1-419E-A4C0-FD6481FACCE9}" presName="rootText" presStyleLbl="node1" presStyleIdx="0" presStyleCnt="1" custScaleY="106192" custLinFactNeighborY="-3413"/>
      <dgm:spPr/>
    </dgm:pt>
    <dgm:pt modelId="{898EBF16-CCD1-4E29-936E-C98AA213A3E1}" type="pres">
      <dgm:prSet presAssocID="{89EE9121-B2C1-419E-A4C0-FD6481FACCE9}" presName="rootConnector" presStyleLbl="node1" presStyleIdx="0" presStyleCnt="1"/>
      <dgm:spPr/>
    </dgm:pt>
    <dgm:pt modelId="{11FE3F0D-AFB5-4E89-A3D8-F2BDF4489CCE}" type="pres">
      <dgm:prSet presAssocID="{89EE9121-B2C1-419E-A4C0-FD6481FACCE9}" presName="childShape" presStyleCnt="0"/>
      <dgm:spPr/>
    </dgm:pt>
  </dgm:ptLst>
  <dgm:cxnLst>
    <dgm:cxn modelId="{A0775155-657C-4935-819A-CA19D119FF46}" type="presOf" srcId="{771E6488-E677-4C20-B100-0503CC1FDAEF}" destId="{506FDD2A-60E5-43D9-ABAA-2C79845990EF}" srcOrd="0" destOrd="0" presId="urn:microsoft.com/office/officeart/2005/8/layout/hierarchy3"/>
    <dgm:cxn modelId="{04D363CF-41C6-440F-A40F-859F018E7EA6}" srcId="{771E6488-E677-4C20-B100-0503CC1FDAEF}" destId="{89EE9121-B2C1-419E-A4C0-FD6481FACCE9}" srcOrd="0" destOrd="0" parTransId="{DEF88139-B3E8-41B0-B503-02768FADCBF7}" sibTransId="{91E891BE-FEFA-4970-AAF3-CF323865FAED}"/>
    <dgm:cxn modelId="{6425A4D6-3EEC-46A8-997B-6EF9D20EF150}" type="presOf" srcId="{89EE9121-B2C1-419E-A4C0-FD6481FACCE9}" destId="{898EBF16-CCD1-4E29-936E-C98AA213A3E1}" srcOrd="1" destOrd="0" presId="urn:microsoft.com/office/officeart/2005/8/layout/hierarchy3"/>
    <dgm:cxn modelId="{F001B0F4-7593-47DA-B8B3-F89DA16E87E7}" type="presOf" srcId="{89EE9121-B2C1-419E-A4C0-FD6481FACCE9}" destId="{4AD69791-25F9-433B-AD0A-C38B150A0818}" srcOrd="0" destOrd="0" presId="urn:microsoft.com/office/officeart/2005/8/layout/hierarchy3"/>
    <dgm:cxn modelId="{74DD2D7A-BB7E-47A2-A9DD-C85DB85A47CD}" type="presParOf" srcId="{506FDD2A-60E5-43D9-ABAA-2C79845990EF}" destId="{9D2483DE-14C6-4184-A045-9E05AC6D0A3D}" srcOrd="0" destOrd="0" presId="urn:microsoft.com/office/officeart/2005/8/layout/hierarchy3"/>
    <dgm:cxn modelId="{02AF460B-894D-499E-97A4-5B74C8814BC6}" type="presParOf" srcId="{9D2483DE-14C6-4184-A045-9E05AC6D0A3D}" destId="{A2040353-BFC5-4EB2-B7A0-2E68EB0771D3}" srcOrd="0" destOrd="0" presId="urn:microsoft.com/office/officeart/2005/8/layout/hierarchy3"/>
    <dgm:cxn modelId="{3FF19342-E34A-43EF-A02B-76A24BA4EAC7}" type="presParOf" srcId="{A2040353-BFC5-4EB2-B7A0-2E68EB0771D3}" destId="{4AD69791-25F9-433B-AD0A-C38B150A0818}" srcOrd="0" destOrd="0" presId="urn:microsoft.com/office/officeart/2005/8/layout/hierarchy3"/>
    <dgm:cxn modelId="{3F419A17-EE98-49BC-AC59-37AE3DCA7FA8}" type="presParOf" srcId="{A2040353-BFC5-4EB2-B7A0-2E68EB0771D3}" destId="{898EBF16-CCD1-4E29-936E-C98AA213A3E1}" srcOrd="1" destOrd="0" presId="urn:microsoft.com/office/officeart/2005/8/layout/hierarchy3"/>
    <dgm:cxn modelId="{74EC8138-CDD5-4295-A3B9-97B445789191}" type="presParOf" srcId="{9D2483DE-14C6-4184-A045-9E05AC6D0A3D}" destId="{11FE3F0D-AFB5-4E89-A3D8-F2BDF4489CCE}" srcOrd="1" destOrd="0" presId="urn:microsoft.com/office/officeart/2005/8/layout/hierarchy3"/>
  </dgm:cxnLst>
  <dgm:bg>
    <a:solidFill>
      <a:schemeClr val="bg2">
        <a:lumMod val="25000"/>
      </a:schemeClr>
    </a:solidFill>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71E6488-E677-4C20-B100-0503CC1FDAEF}"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US"/>
        </a:p>
      </dgm:t>
    </dgm:pt>
    <dgm:pt modelId="{89EE9121-B2C1-419E-A4C0-FD6481FACCE9}">
      <dgm:prSet/>
      <dgm:spPr/>
      <dgm:t>
        <a:bodyPr/>
        <a:lstStyle/>
        <a:p>
          <a:pPr algn="l"/>
          <a:r>
            <a:rPr lang="en-US" dirty="0"/>
            <a:t>A </a:t>
          </a:r>
          <a:r>
            <a:rPr lang="en-US" dirty="0">
              <a:solidFill>
                <a:srgbClr val="FFFF00"/>
              </a:solidFill>
            </a:rPr>
            <a:t>partnering relationship </a:t>
          </a:r>
          <a:r>
            <a:rPr lang="en-US" dirty="0"/>
            <a:t>between evaluators and those engaged in innovative initiatives and development. </a:t>
          </a:r>
        </a:p>
        <a:p>
          <a:pPr algn="l"/>
          <a:r>
            <a:rPr lang="en-US" dirty="0"/>
            <a:t>Process includes asking </a:t>
          </a:r>
          <a:r>
            <a:rPr lang="en-US" dirty="0">
              <a:solidFill>
                <a:srgbClr val="FFFF00"/>
              </a:solidFill>
            </a:rPr>
            <a:t>evaluative questions </a:t>
          </a:r>
          <a:r>
            <a:rPr lang="en-US" dirty="0"/>
            <a:t>and gathering information to provide feedback and support developmental decision-making and course corrections along the </a:t>
          </a:r>
          <a:r>
            <a:rPr lang="en-US" dirty="0">
              <a:solidFill>
                <a:srgbClr val="FFFF00"/>
              </a:solidFill>
            </a:rPr>
            <a:t>emergent path</a:t>
          </a:r>
          <a:r>
            <a:rPr lang="en-US" dirty="0"/>
            <a:t>. </a:t>
          </a:r>
          <a:br>
            <a:rPr lang="en-US" dirty="0"/>
          </a:br>
          <a:br>
            <a:rPr lang="en-US" dirty="0"/>
          </a:br>
          <a:r>
            <a:rPr lang="en-US" dirty="0"/>
            <a:t>An integral part. Evaluator is a team member who collaborates </a:t>
          </a:r>
          <a:r>
            <a:rPr lang="en-US" dirty="0">
              <a:solidFill>
                <a:srgbClr val="FFFF00"/>
              </a:solidFill>
            </a:rPr>
            <a:t>to conceptualize, design, and test new approaches, </a:t>
          </a:r>
          <a:r>
            <a:rPr lang="en-US" dirty="0"/>
            <a:t> ongoing process of continuous improvement, adaptation, and intentional change. </a:t>
          </a:r>
        </a:p>
        <a:p>
          <a:pPr algn="l"/>
          <a:r>
            <a:rPr lang="en-US" dirty="0"/>
            <a:t>It elucidates team discussions with </a:t>
          </a:r>
          <a:r>
            <a:rPr lang="en-US" dirty="0">
              <a:solidFill>
                <a:srgbClr val="FFFF00"/>
              </a:solidFill>
            </a:rPr>
            <a:t>evaluative questions, data, and to facilitate data-based decision-making </a:t>
          </a:r>
          <a:r>
            <a:rPr lang="en-US" dirty="0"/>
            <a:t>in the unfolding and developmental processes of the innovation.  (Patton, 2008, 2010)</a:t>
          </a:r>
        </a:p>
      </dgm:t>
    </dgm:pt>
    <dgm:pt modelId="{91E891BE-FEFA-4970-AAF3-CF323865FAED}" type="sibTrans" cxnId="{04D363CF-41C6-440F-A40F-859F018E7EA6}">
      <dgm:prSet/>
      <dgm:spPr/>
      <dgm:t>
        <a:bodyPr/>
        <a:lstStyle/>
        <a:p>
          <a:endParaRPr lang="en-US"/>
        </a:p>
      </dgm:t>
    </dgm:pt>
    <dgm:pt modelId="{DEF88139-B3E8-41B0-B503-02768FADCBF7}" type="parTrans" cxnId="{04D363CF-41C6-440F-A40F-859F018E7EA6}">
      <dgm:prSet/>
      <dgm:spPr/>
      <dgm:t>
        <a:bodyPr/>
        <a:lstStyle/>
        <a:p>
          <a:endParaRPr lang="en-US"/>
        </a:p>
      </dgm:t>
    </dgm:pt>
    <dgm:pt modelId="{506FDD2A-60E5-43D9-ABAA-2C79845990EF}" type="pres">
      <dgm:prSet presAssocID="{771E6488-E677-4C20-B100-0503CC1FDAEF}" presName="diagram" presStyleCnt="0">
        <dgm:presLayoutVars>
          <dgm:chPref val="1"/>
          <dgm:dir/>
          <dgm:animOne val="branch"/>
          <dgm:animLvl val="lvl"/>
          <dgm:resizeHandles/>
        </dgm:presLayoutVars>
      </dgm:prSet>
      <dgm:spPr/>
    </dgm:pt>
    <dgm:pt modelId="{9D2483DE-14C6-4184-A045-9E05AC6D0A3D}" type="pres">
      <dgm:prSet presAssocID="{89EE9121-B2C1-419E-A4C0-FD6481FACCE9}" presName="root" presStyleCnt="0"/>
      <dgm:spPr/>
    </dgm:pt>
    <dgm:pt modelId="{A2040353-BFC5-4EB2-B7A0-2E68EB0771D3}" type="pres">
      <dgm:prSet presAssocID="{89EE9121-B2C1-419E-A4C0-FD6481FACCE9}" presName="rootComposite" presStyleCnt="0"/>
      <dgm:spPr/>
    </dgm:pt>
    <dgm:pt modelId="{4AD69791-25F9-433B-AD0A-C38B150A0818}" type="pres">
      <dgm:prSet presAssocID="{89EE9121-B2C1-419E-A4C0-FD6481FACCE9}" presName="rootText" presStyleLbl="node1" presStyleIdx="0" presStyleCnt="1" custScaleY="106192" custLinFactNeighborY="-3413"/>
      <dgm:spPr/>
    </dgm:pt>
    <dgm:pt modelId="{898EBF16-CCD1-4E29-936E-C98AA213A3E1}" type="pres">
      <dgm:prSet presAssocID="{89EE9121-B2C1-419E-A4C0-FD6481FACCE9}" presName="rootConnector" presStyleLbl="node1" presStyleIdx="0" presStyleCnt="1"/>
      <dgm:spPr/>
    </dgm:pt>
    <dgm:pt modelId="{11FE3F0D-AFB5-4E89-A3D8-F2BDF4489CCE}" type="pres">
      <dgm:prSet presAssocID="{89EE9121-B2C1-419E-A4C0-FD6481FACCE9}" presName="childShape" presStyleCnt="0"/>
      <dgm:spPr/>
    </dgm:pt>
  </dgm:ptLst>
  <dgm:cxnLst>
    <dgm:cxn modelId="{A0775155-657C-4935-819A-CA19D119FF46}" type="presOf" srcId="{771E6488-E677-4C20-B100-0503CC1FDAEF}" destId="{506FDD2A-60E5-43D9-ABAA-2C79845990EF}" srcOrd="0" destOrd="0" presId="urn:microsoft.com/office/officeart/2005/8/layout/hierarchy3"/>
    <dgm:cxn modelId="{04D363CF-41C6-440F-A40F-859F018E7EA6}" srcId="{771E6488-E677-4C20-B100-0503CC1FDAEF}" destId="{89EE9121-B2C1-419E-A4C0-FD6481FACCE9}" srcOrd="0" destOrd="0" parTransId="{DEF88139-B3E8-41B0-B503-02768FADCBF7}" sibTransId="{91E891BE-FEFA-4970-AAF3-CF323865FAED}"/>
    <dgm:cxn modelId="{6425A4D6-3EEC-46A8-997B-6EF9D20EF150}" type="presOf" srcId="{89EE9121-B2C1-419E-A4C0-FD6481FACCE9}" destId="{898EBF16-CCD1-4E29-936E-C98AA213A3E1}" srcOrd="1" destOrd="0" presId="urn:microsoft.com/office/officeart/2005/8/layout/hierarchy3"/>
    <dgm:cxn modelId="{F001B0F4-7593-47DA-B8B3-F89DA16E87E7}" type="presOf" srcId="{89EE9121-B2C1-419E-A4C0-FD6481FACCE9}" destId="{4AD69791-25F9-433B-AD0A-C38B150A0818}" srcOrd="0" destOrd="0" presId="urn:microsoft.com/office/officeart/2005/8/layout/hierarchy3"/>
    <dgm:cxn modelId="{74DD2D7A-BB7E-47A2-A9DD-C85DB85A47CD}" type="presParOf" srcId="{506FDD2A-60E5-43D9-ABAA-2C79845990EF}" destId="{9D2483DE-14C6-4184-A045-9E05AC6D0A3D}" srcOrd="0" destOrd="0" presId="urn:microsoft.com/office/officeart/2005/8/layout/hierarchy3"/>
    <dgm:cxn modelId="{02AF460B-894D-499E-97A4-5B74C8814BC6}" type="presParOf" srcId="{9D2483DE-14C6-4184-A045-9E05AC6D0A3D}" destId="{A2040353-BFC5-4EB2-B7A0-2E68EB0771D3}" srcOrd="0" destOrd="0" presId="urn:microsoft.com/office/officeart/2005/8/layout/hierarchy3"/>
    <dgm:cxn modelId="{3FF19342-E34A-43EF-A02B-76A24BA4EAC7}" type="presParOf" srcId="{A2040353-BFC5-4EB2-B7A0-2E68EB0771D3}" destId="{4AD69791-25F9-433B-AD0A-C38B150A0818}" srcOrd="0" destOrd="0" presId="urn:microsoft.com/office/officeart/2005/8/layout/hierarchy3"/>
    <dgm:cxn modelId="{3F419A17-EE98-49BC-AC59-37AE3DCA7FA8}" type="presParOf" srcId="{A2040353-BFC5-4EB2-B7A0-2E68EB0771D3}" destId="{898EBF16-CCD1-4E29-936E-C98AA213A3E1}" srcOrd="1" destOrd="0" presId="urn:microsoft.com/office/officeart/2005/8/layout/hierarchy3"/>
    <dgm:cxn modelId="{74EC8138-CDD5-4295-A3B9-97B445789191}" type="presParOf" srcId="{9D2483DE-14C6-4184-A045-9E05AC6D0A3D}" destId="{11FE3F0D-AFB5-4E89-A3D8-F2BDF4489CCE}" srcOrd="1" destOrd="0" presId="urn:microsoft.com/office/officeart/2005/8/layout/hierarchy3"/>
  </dgm:cxnLst>
  <dgm:bg>
    <a:solidFill>
      <a:schemeClr val="bg2">
        <a:lumMod val="25000"/>
      </a:schemeClr>
    </a:solidFill>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D69791-25F9-433B-AD0A-C38B150A0818}">
      <dsp:nvSpPr>
        <dsp:cNvPr id="0" name=""/>
        <dsp:cNvSpPr/>
      </dsp:nvSpPr>
      <dsp:spPr>
        <a:xfrm>
          <a:off x="36052" y="0"/>
          <a:ext cx="9694464" cy="476533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3825" tIns="82550" rIns="123825" bIns="82550" numCol="1" spcCol="1270" anchor="ctr" anchorCtr="0">
          <a:noAutofit/>
        </a:bodyPr>
        <a:lstStyle/>
        <a:p>
          <a:pPr marL="0" lvl="0" indent="0" algn="ctr" defTabSz="2889250">
            <a:lnSpc>
              <a:spcPct val="90000"/>
            </a:lnSpc>
            <a:spcBef>
              <a:spcPct val="0"/>
            </a:spcBef>
            <a:spcAft>
              <a:spcPct val="35000"/>
            </a:spcAft>
            <a:buNone/>
          </a:pPr>
          <a:r>
            <a:rPr lang="en-US" sz="6500" kern="1200" dirty="0"/>
            <a:t>Evaluation: Quick Facts</a:t>
          </a:r>
        </a:p>
      </dsp:txBody>
      <dsp:txXfrm>
        <a:off x="175624" y="139572"/>
        <a:ext cx="9415320" cy="44861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D69791-25F9-433B-AD0A-C38B150A0818}">
      <dsp:nvSpPr>
        <dsp:cNvPr id="0" name=""/>
        <dsp:cNvSpPr/>
      </dsp:nvSpPr>
      <dsp:spPr>
        <a:xfrm>
          <a:off x="0" y="0"/>
          <a:ext cx="9696320" cy="514835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3825" tIns="82550" rIns="123825" bIns="82550" numCol="1" spcCol="1270" anchor="ctr" anchorCtr="0">
          <a:noAutofit/>
        </a:bodyPr>
        <a:lstStyle/>
        <a:p>
          <a:pPr marL="0" lvl="0" indent="0" algn="ctr" defTabSz="2889250">
            <a:lnSpc>
              <a:spcPct val="90000"/>
            </a:lnSpc>
            <a:spcBef>
              <a:spcPct val="0"/>
            </a:spcBef>
            <a:spcAft>
              <a:spcPct val="35000"/>
            </a:spcAft>
            <a:buNone/>
          </a:pPr>
          <a:r>
            <a:rPr lang="en-US" sz="6500" kern="1200" dirty="0"/>
            <a:t>Types of Evaluation</a:t>
          </a:r>
        </a:p>
      </dsp:txBody>
      <dsp:txXfrm>
        <a:off x="150790" y="150790"/>
        <a:ext cx="9394740" cy="484677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D69791-25F9-433B-AD0A-C38B150A0818}">
      <dsp:nvSpPr>
        <dsp:cNvPr id="0" name=""/>
        <dsp:cNvSpPr/>
      </dsp:nvSpPr>
      <dsp:spPr>
        <a:xfrm>
          <a:off x="0" y="0"/>
          <a:ext cx="9696320" cy="514835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3825" tIns="82550" rIns="123825" bIns="82550" numCol="1" spcCol="1270" anchor="ctr" anchorCtr="0">
          <a:noAutofit/>
        </a:bodyPr>
        <a:lstStyle/>
        <a:p>
          <a:pPr marL="0" lvl="0" indent="0" algn="ctr" defTabSz="2889250">
            <a:lnSpc>
              <a:spcPct val="90000"/>
            </a:lnSpc>
            <a:spcBef>
              <a:spcPct val="0"/>
            </a:spcBef>
            <a:spcAft>
              <a:spcPct val="35000"/>
            </a:spcAft>
            <a:buNone/>
          </a:pPr>
          <a:r>
            <a:rPr lang="en-US" sz="6500" kern="1200" dirty="0"/>
            <a:t>Developmental Evaluation</a:t>
          </a:r>
        </a:p>
      </dsp:txBody>
      <dsp:txXfrm>
        <a:off x="150790" y="150790"/>
        <a:ext cx="9394740" cy="484677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D69791-25F9-433B-AD0A-C38B150A0818}">
      <dsp:nvSpPr>
        <dsp:cNvPr id="0" name=""/>
        <dsp:cNvSpPr/>
      </dsp:nvSpPr>
      <dsp:spPr>
        <a:xfrm>
          <a:off x="0" y="0"/>
          <a:ext cx="9696320" cy="514835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60960" rIns="91440" bIns="60960" numCol="1" spcCol="1270" anchor="ctr" anchorCtr="0">
          <a:noAutofit/>
        </a:bodyPr>
        <a:lstStyle/>
        <a:p>
          <a:pPr marL="0" lvl="0" indent="0" algn="ctr" defTabSz="2133600">
            <a:lnSpc>
              <a:spcPct val="90000"/>
            </a:lnSpc>
            <a:spcBef>
              <a:spcPct val="0"/>
            </a:spcBef>
            <a:spcAft>
              <a:spcPct val="35000"/>
            </a:spcAft>
            <a:buNone/>
          </a:pPr>
          <a:r>
            <a:rPr lang="en-US" sz="4800" kern="1200" dirty="0"/>
            <a:t>Developmental evaluation collects and uses data to identify </a:t>
          </a:r>
          <a:r>
            <a:rPr lang="en-US" sz="4800" kern="1200" dirty="0">
              <a:solidFill>
                <a:srgbClr val="FFFF00"/>
              </a:solidFill>
            </a:rPr>
            <a:t>HOW</a:t>
          </a:r>
          <a:r>
            <a:rPr lang="en-US" sz="4800" kern="1200" dirty="0"/>
            <a:t> a process, model, or an initiative meets the needs of different people (i.e., stakeholders) at different points in time (Patton, 2008, 2010)</a:t>
          </a:r>
          <a:br>
            <a:rPr lang="en-US" sz="4800" kern="1200" dirty="0"/>
          </a:br>
          <a:endParaRPr lang="en-US" sz="4800" kern="1200" dirty="0"/>
        </a:p>
      </dsp:txBody>
      <dsp:txXfrm>
        <a:off x="150790" y="150790"/>
        <a:ext cx="9394740" cy="484677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D69791-25F9-433B-AD0A-C38B150A0818}">
      <dsp:nvSpPr>
        <dsp:cNvPr id="0" name=""/>
        <dsp:cNvSpPr/>
      </dsp:nvSpPr>
      <dsp:spPr>
        <a:xfrm>
          <a:off x="0" y="0"/>
          <a:ext cx="9696320" cy="514835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33020" rIns="49530" bIns="33020" numCol="1" spcCol="1270" anchor="ctr" anchorCtr="0">
          <a:noAutofit/>
        </a:bodyPr>
        <a:lstStyle/>
        <a:p>
          <a:pPr marL="0" lvl="0" indent="0" algn="l" defTabSz="1155700">
            <a:lnSpc>
              <a:spcPct val="90000"/>
            </a:lnSpc>
            <a:spcBef>
              <a:spcPct val="0"/>
            </a:spcBef>
            <a:spcAft>
              <a:spcPct val="35000"/>
            </a:spcAft>
            <a:buNone/>
          </a:pPr>
          <a:r>
            <a:rPr lang="en-US" sz="2600" kern="1200" dirty="0"/>
            <a:t>A </a:t>
          </a:r>
          <a:r>
            <a:rPr lang="en-US" sz="2600" kern="1200" dirty="0">
              <a:solidFill>
                <a:srgbClr val="FFFF00"/>
              </a:solidFill>
            </a:rPr>
            <a:t>partnering relationship </a:t>
          </a:r>
          <a:r>
            <a:rPr lang="en-US" sz="2600" kern="1200" dirty="0"/>
            <a:t>between evaluators and those engaged in innovative initiatives and development. </a:t>
          </a:r>
        </a:p>
        <a:p>
          <a:pPr marL="0" lvl="0" indent="0" algn="l" defTabSz="1155700">
            <a:lnSpc>
              <a:spcPct val="90000"/>
            </a:lnSpc>
            <a:spcBef>
              <a:spcPct val="0"/>
            </a:spcBef>
            <a:spcAft>
              <a:spcPct val="35000"/>
            </a:spcAft>
            <a:buNone/>
          </a:pPr>
          <a:r>
            <a:rPr lang="en-US" sz="2600" kern="1200" dirty="0"/>
            <a:t>Process includes asking </a:t>
          </a:r>
          <a:r>
            <a:rPr lang="en-US" sz="2600" kern="1200" dirty="0">
              <a:solidFill>
                <a:srgbClr val="FFFF00"/>
              </a:solidFill>
            </a:rPr>
            <a:t>evaluative questions </a:t>
          </a:r>
          <a:r>
            <a:rPr lang="en-US" sz="2600" kern="1200" dirty="0"/>
            <a:t>and gathering information to provide feedback and support developmental decision-making and course corrections along the </a:t>
          </a:r>
          <a:r>
            <a:rPr lang="en-US" sz="2600" kern="1200" dirty="0">
              <a:solidFill>
                <a:srgbClr val="FFFF00"/>
              </a:solidFill>
            </a:rPr>
            <a:t>emergent path</a:t>
          </a:r>
          <a:r>
            <a:rPr lang="en-US" sz="2600" kern="1200" dirty="0"/>
            <a:t>. </a:t>
          </a:r>
          <a:br>
            <a:rPr lang="en-US" sz="2600" kern="1200" dirty="0"/>
          </a:br>
          <a:br>
            <a:rPr lang="en-US" sz="2600" kern="1200" dirty="0"/>
          </a:br>
          <a:r>
            <a:rPr lang="en-US" sz="2600" kern="1200" dirty="0"/>
            <a:t>An integral part. Evaluator is a team member who collaborates </a:t>
          </a:r>
          <a:r>
            <a:rPr lang="en-US" sz="2600" kern="1200" dirty="0">
              <a:solidFill>
                <a:srgbClr val="FFFF00"/>
              </a:solidFill>
            </a:rPr>
            <a:t>to conceptualize, design, and test new approaches, </a:t>
          </a:r>
          <a:r>
            <a:rPr lang="en-US" sz="2600" kern="1200" dirty="0"/>
            <a:t> ongoing process of continuous improvement, adaptation, and intentional change. </a:t>
          </a:r>
        </a:p>
        <a:p>
          <a:pPr marL="0" lvl="0" indent="0" algn="l" defTabSz="1155700">
            <a:lnSpc>
              <a:spcPct val="90000"/>
            </a:lnSpc>
            <a:spcBef>
              <a:spcPct val="0"/>
            </a:spcBef>
            <a:spcAft>
              <a:spcPct val="35000"/>
            </a:spcAft>
            <a:buNone/>
          </a:pPr>
          <a:r>
            <a:rPr lang="en-US" sz="2600" kern="1200" dirty="0"/>
            <a:t>It elucidates team discussions with </a:t>
          </a:r>
          <a:r>
            <a:rPr lang="en-US" sz="2600" kern="1200" dirty="0">
              <a:solidFill>
                <a:srgbClr val="FFFF00"/>
              </a:solidFill>
            </a:rPr>
            <a:t>evaluative questions, data, and to facilitate data-based decision-making </a:t>
          </a:r>
          <a:r>
            <a:rPr lang="en-US" sz="2600" kern="1200" dirty="0"/>
            <a:t>in the unfolding and developmental processes of the innovation.  (Patton, 2008, 2010)</a:t>
          </a:r>
        </a:p>
      </dsp:txBody>
      <dsp:txXfrm>
        <a:off x="150790" y="150790"/>
        <a:ext cx="9394740" cy="4846778"/>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B57773-3BAA-418C-9BDB-0F9C1E1BF433}" type="datetimeFigureOut">
              <a:rPr lang="en-US" smtClean="0"/>
              <a:t>4/28/2021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342BB8-3F7E-4150-BE07-912221E53E6C}" type="slidenum">
              <a:rPr lang="en-US" smtClean="0"/>
              <a:t>‹#›</a:t>
            </a:fld>
            <a:endParaRPr lang="en-US" dirty="0"/>
          </a:p>
        </p:txBody>
      </p:sp>
    </p:spTree>
    <p:extLst>
      <p:ext uri="{BB962C8B-B14F-4D97-AF65-F5344CB8AC3E}">
        <p14:creationId xmlns:p14="http://schemas.microsoft.com/office/powerpoint/2010/main" val="2760164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a:t>
            </a:fld>
            <a:endParaRPr lang="en-US" dirty="0"/>
          </a:p>
        </p:txBody>
      </p:sp>
    </p:spTree>
    <p:extLst>
      <p:ext uri="{BB962C8B-B14F-4D97-AF65-F5344CB8AC3E}">
        <p14:creationId xmlns:p14="http://schemas.microsoft.com/office/powerpoint/2010/main" val="5089561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a:t>
            </a:fld>
            <a:endParaRPr lang="en-US" dirty="0"/>
          </a:p>
        </p:txBody>
      </p:sp>
    </p:spTree>
    <p:extLst>
      <p:ext uri="{BB962C8B-B14F-4D97-AF65-F5344CB8AC3E}">
        <p14:creationId xmlns:p14="http://schemas.microsoft.com/office/powerpoint/2010/main" val="38065650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3</a:t>
            </a:fld>
            <a:endParaRPr lang="en-US" dirty="0"/>
          </a:p>
        </p:txBody>
      </p:sp>
    </p:spTree>
    <p:extLst>
      <p:ext uri="{BB962C8B-B14F-4D97-AF65-F5344CB8AC3E}">
        <p14:creationId xmlns:p14="http://schemas.microsoft.com/office/powerpoint/2010/main" val="9318672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5</a:t>
            </a:fld>
            <a:endParaRPr lang="en-US" dirty="0"/>
          </a:p>
        </p:txBody>
      </p:sp>
    </p:spTree>
    <p:extLst>
      <p:ext uri="{BB962C8B-B14F-4D97-AF65-F5344CB8AC3E}">
        <p14:creationId xmlns:p14="http://schemas.microsoft.com/office/powerpoint/2010/main" val="160010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6</a:t>
            </a:fld>
            <a:endParaRPr lang="en-US" dirty="0"/>
          </a:p>
        </p:txBody>
      </p:sp>
    </p:spTree>
    <p:extLst>
      <p:ext uri="{BB962C8B-B14F-4D97-AF65-F5344CB8AC3E}">
        <p14:creationId xmlns:p14="http://schemas.microsoft.com/office/powerpoint/2010/main" val="31790180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7</a:t>
            </a:fld>
            <a:endParaRPr lang="en-US" dirty="0"/>
          </a:p>
        </p:txBody>
      </p:sp>
    </p:spTree>
    <p:extLst>
      <p:ext uri="{BB962C8B-B14F-4D97-AF65-F5344CB8AC3E}">
        <p14:creationId xmlns:p14="http://schemas.microsoft.com/office/powerpoint/2010/main" val="19080570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8</a:t>
            </a:fld>
            <a:endParaRPr lang="en-US" dirty="0"/>
          </a:p>
        </p:txBody>
      </p:sp>
    </p:spTree>
    <p:extLst>
      <p:ext uri="{BB962C8B-B14F-4D97-AF65-F5344CB8AC3E}">
        <p14:creationId xmlns:p14="http://schemas.microsoft.com/office/powerpoint/2010/main" val="38952991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9</a:t>
            </a:fld>
            <a:endParaRPr lang="en-US" dirty="0"/>
          </a:p>
        </p:txBody>
      </p:sp>
    </p:spTree>
    <p:extLst>
      <p:ext uri="{BB962C8B-B14F-4D97-AF65-F5344CB8AC3E}">
        <p14:creationId xmlns:p14="http://schemas.microsoft.com/office/powerpoint/2010/main" val="18919530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10</a:t>
            </a:fld>
            <a:endParaRPr lang="en-US" dirty="0"/>
          </a:p>
        </p:txBody>
      </p:sp>
    </p:spTree>
    <p:extLst>
      <p:ext uri="{BB962C8B-B14F-4D97-AF65-F5344CB8AC3E}">
        <p14:creationId xmlns:p14="http://schemas.microsoft.com/office/powerpoint/2010/main" val="37341615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11</a:t>
            </a:fld>
            <a:endParaRPr lang="en-US" dirty="0"/>
          </a:p>
        </p:txBody>
      </p:sp>
    </p:spTree>
    <p:extLst>
      <p:ext uri="{BB962C8B-B14F-4D97-AF65-F5344CB8AC3E}">
        <p14:creationId xmlns:p14="http://schemas.microsoft.com/office/powerpoint/2010/main" val="7643557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12</a:t>
            </a:fld>
            <a:endParaRPr lang="en-US" dirty="0"/>
          </a:p>
        </p:txBody>
      </p:sp>
    </p:spTree>
    <p:extLst>
      <p:ext uri="{BB962C8B-B14F-4D97-AF65-F5344CB8AC3E}">
        <p14:creationId xmlns:p14="http://schemas.microsoft.com/office/powerpoint/2010/main" val="3827330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anose="05000000000000000000" pitchFamily="2" charset="2"/>
              <a:buNone/>
            </a:pPr>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13</a:t>
            </a:fld>
            <a:endParaRPr lang="en-US" dirty="0"/>
          </a:p>
        </p:txBody>
      </p:sp>
    </p:spTree>
    <p:extLst>
      <p:ext uri="{BB962C8B-B14F-4D97-AF65-F5344CB8AC3E}">
        <p14:creationId xmlns:p14="http://schemas.microsoft.com/office/powerpoint/2010/main" val="16112001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14</a:t>
            </a:fld>
            <a:endParaRPr lang="en-US" dirty="0"/>
          </a:p>
        </p:txBody>
      </p:sp>
    </p:spTree>
    <p:extLst>
      <p:ext uri="{BB962C8B-B14F-4D97-AF65-F5344CB8AC3E}">
        <p14:creationId xmlns:p14="http://schemas.microsoft.com/office/powerpoint/2010/main" val="20053719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15</a:t>
            </a:fld>
            <a:endParaRPr lang="en-US" dirty="0"/>
          </a:p>
        </p:txBody>
      </p:sp>
    </p:spTree>
    <p:extLst>
      <p:ext uri="{BB962C8B-B14F-4D97-AF65-F5344CB8AC3E}">
        <p14:creationId xmlns:p14="http://schemas.microsoft.com/office/powerpoint/2010/main" val="30973827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16</a:t>
            </a:fld>
            <a:endParaRPr lang="en-US" dirty="0"/>
          </a:p>
        </p:txBody>
      </p:sp>
    </p:spTree>
    <p:extLst>
      <p:ext uri="{BB962C8B-B14F-4D97-AF65-F5344CB8AC3E}">
        <p14:creationId xmlns:p14="http://schemas.microsoft.com/office/powerpoint/2010/main" val="24363794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17</a:t>
            </a:fld>
            <a:endParaRPr lang="en-US" dirty="0"/>
          </a:p>
        </p:txBody>
      </p:sp>
    </p:spTree>
    <p:extLst>
      <p:ext uri="{BB962C8B-B14F-4D97-AF65-F5344CB8AC3E}">
        <p14:creationId xmlns:p14="http://schemas.microsoft.com/office/powerpoint/2010/main" val="14622366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18</a:t>
            </a:fld>
            <a:endParaRPr lang="en-US" dirty="0"/>
          </a:p>
        </p:txBody>
      </p:sp>
    </p:spTree>
    <p:extLst>
      <p:ext uri="{BB962C8B-B14F-4D97-AF65-F5344CB8AC3E}">
        <p14:creationId xmlns:p14="http://schemas.microsoft.com/office/powerpoint/2010/main" val="33836334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19</a:t>
            </a:fld>
            <a:endParaRPr lang="en-US" dirty="0"/>
          </a:p>
        </p:txBody>
      </p:sp>
    </p:spTree>
    <p:extLst>
      <p:ext uri="{BB962C8B-B14F-4D97-AF65-F5344CB8AC3E}">
        <p14:creationId xmlns:p14="http://schemas.microsoft.com/office/powerpoint/2010/main" val="34973300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20</a:t>
            </a:fld>
            <a:endParaRPr lang="en-US" dirty="0"/>
          </a:p>
        </p:txBody>
      </p:sp>
    </p:spTree>
    <p:extLst>
      <p:ext uri="{BB962C8B-B14F-4D97-AF65-F5344CB8AC3E}">
        <p14:creationId xmlns:p14="http://schemas.microsoft.com/office/powerpoint/2010/main" val="19968565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21</a:t>
            </a:fld>
            <a:endParaRPr lang="en-US" dirty="0"/>
          </a:p>
        </p:txBody>
      </p:sp>
    </p:spTree>
    <p:extLst>
      <p:ext uri="{BB962C8B-B14F-4D97-AF65-F5344CB8AC3E}">
        <p14:creationId xmlns:p14="http://schemas.microsoft.com/office/powerpoint/2010/main" val="24698510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22</a:t>
            </a:fld>
            <a:endParaRPr lang="en-US" dirty="0"/>
          </a:p>
        </p:txBody>
      </p:sp>
    </p:spTree>
    <p:extLst>
      <p:ext uri="{BB962C8B-B14F-4D97-AF65-F5344CB8AC3E}">
        <p14:creationId xmlns:p14="http://schemas.microsoft.com/office/powerpoint/2010/main" val="6228431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23</a:t>
            </a:fld>
            <a:endParaRPr lang="en-US" dirty="0"/>
          </a:p>
        </p:txBody>
      </p:sp>
    </p:spTree>
    <p:extLst>
      <p:ext uri="{BB962C8B-B14F-4D97-AF65-F5344CB8AC3E}">
        <p14:creationId xmlns:p14="http://schemas.microsoft.com/office/powerpoint/2010/main" val="42641250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24</a:t>
            </a:fld>
            <a:endParaRPr lang="en-US" dirty="0"/>
          </a:p>
        </p:txBody>
      </p:sp>
    </p:spTree>
    <p:extLst>
      <p:ext uri="{BB962C8B-B14F-4D97-AF65-F5344CB8AC3E}">
        <p14:creationId xmlns:p14="http://schemas.microsoft.com/office/powerpoint/2010/main" val="32961645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25</a:t>
            </a:fld>
            <a:endParaRPr lang="en-US" dirty="0"/>
          </a:p>
        </p:txBody>
      </p:sp>
    </p:spTree>
    <p:extLst>
      <p:ext uri="{BB962C8B-B14F-4D97-AF65-F5344CB8AC3E}">
        <p14:creationId xmlns:p14="http://schemas.microsoft.com/office/powerpoint/2010/main" val="13893251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Wingdings" panose="05000000000000000000" pitchFamily="2" charset="2"/>
              <a:buNone/>
            </a:pPr>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26</a:t>
            </a:fld>
            <a:endParaRPr lang="en-US" dirty="0"/>
          </a:p>
        </p:txBody>
      </p:sp>
    </p:spTree>
    <p:extLst>
      <p:ext uri="{BB962C8B-B14F-4D97-AF65-F5344CB8AC3E}">
        <p14:creationId xmlns:p14="http://schemas.microsoft.com/office/powerpoint/2010/main" val="38707543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27</a:t>
            </a:fld>
            <a:endParaRPr lang="en-US" dirty="0"/>
          </a:p>
        </p:txBody>
      </p:sp>
    </p:spTree>
    <p:extLst>
      <p:ext uri="{BB962C8B-B14F-4D97-AF65-F5344CB8AC3E}">
        <p14:creationId xmlns:p14="http://schemas.microsoft.com/office/powerpoint/2010/main" val="71784541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28</a:t>
            </a:fld>
            <a:endParaRPr lang="en-US" dirty="0"/>
          </a:p>
        </p:txBody>
      </p:sp>
    </p:spTree>
    <p:extLst>
      <p:ext uri="{BB962C8B-B14F-4D97-AF65-F5344CB8AC3E}">
        <p14:creationId xmlns:p14="http://schemas.microsoft.com/office/powerpoint/2010/main" val="15969825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29</a:t>
            </a:fld>
            <a:endParaRPr lang="en-US" dirty="0"/>
          </a:p>
        </p:txBody>
      </p:sp>
    </p:spTree>
    <p:extLst>
      <p:ext uri="{BB962C8B-B14F-4D97-AF65-F5344CB8AC3E}">
        <p14:creationId xmlns:p14="http://schemas.microsoft.com/office/powerpoint/2010/main" val="351985556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30</a:t>
            </a:fld>
            <a:endParaRPr lang="en-US" dirty="0"/>
          </a:p>
        </p:txBody>
      </p:sp>
    </p:spTree>
    <p:extLst>
      <p:ext uri="{BB962C8B-B14F-4D97-AF65-F5344CB8AC3E}">
        <p14:creationId xmlns:p14="http://schemas.microsoft.com/office/powerpoint/2010/main" val="324835773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31</a:t>
            </a:fld>
            <a:endParaRPr lang="en-US" dirty="0"/>
          </a:p>
        </p:txBody>
      </p:sp>
    </p:spTree>
    <p:extLst>
      <p:ext uri="{BB962C8B-B14F-4D97-AF65-F5344CB8AC3E}">
        <p14:creationId xmlns:p14="http://schemas.microsoft.com/office/powerpoint/2010/main" val="41164752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32</a:t>
            </a:fld>
            <a:endParaRPr lang="en-US" dirty="0"/>
          </a:p>
        </p:txBody>
      </p:sp>
    </p:spTree>
    <p:extLst>
      <p:ext uri="{BB962C8B-B14F-4D97-AF65-F5344CB8AC3E}">
        <p14:creationId xmlns:p14="http://schemas.microsoft.com/office/powerpoint/2010/main" val="41013428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33</a:t>
            </a:fld>
            <a:endParaRPr lang="en-US" dirty="0"/>
          </a:p>
        </p:txBody>
      </p:sp>
    </p:spTree>
    <p:extLst>
      <p:ext uri="{BB962C8B-B14F-4D97-AF65-F5344CB8AC3E}">
        <p14:creationId xmlns:p14="http://schemas.microsoft.com/office/powerpoint/2010/main" val="21214112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34</a:t>
            </a:fld>
            <a:endParaRPr lang="en-US" dirty="0"/>
          </a:p>
        </p:txBody>
      </p:sp>
    </p:spTree>
    <p:extLst>
      <p:ext uri="{BB962C8B-B14F-4D97-AF65-F5344CB8AC3E}">
        <p14:creationId xmlns:p14="http://schemas.microsoft.com/office/powerpoint/2010/main" val="41184893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35</a:t>
            </a:fld>
            <a:endParaRPr lang="en-US" dirty="0"/>
          </a:p>
        </p:txBody>
      </p:sp>
    </p:spTree>
    <p:extLst>
      <p:ext uri="{BB962C8B-B14F-4D97-AF65-F5344CB8AC3E}">
        <p14:creationId xmlns:p14="http://schemas.microsoft.com/office/powerpoint/2010/main" val="215038427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36</a:t>
            </a:fld>
            <a:endParaRPr lang="en-US" dirty="0"/>
          </a:p>
        </p:txBody>
      </p:sp>
    </p:spTree>
    <p:extLst>
      <p:ext uri="{BB962C8B-B14F-4D97-AF65-F5344CB8AC3E}">
        <p14:creationId xmlns:p14="http://schemas.microsoft.com/office/powerpoint/2010/main" val="28609891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38</a:t>
            </a:fld>
            <a:endParaRPr lang="en-US" dirty="0"/>
          </a:p>
        </p:txBody>
      </p:sp>
    </p:spTree>
    <p:extLst>
      <p:ext uri="{BB962C8B-B14F-4D97-AF65-F5344CB8AC3E}">
        <p14:creationId xmlns:p14="http://schemas.microsoft.com/office/powerpoint/2010/main" val="182020612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B342BB8-3F7E-4150-BE07-912221E53E6C}" type="slidenum">
              <a:rPr lang="en-US" smtClean="0"/>
              <a:t>39</a:t>
            </a:fld>
            <a:endParaRPr lang="en-US" dirty="0"/>
          </a:p>
        </p:txBody>
      </p:sp>
    </p:spTree>
    <p:extLst>
      <p:ext uri="{BB962C8B-B14F-4D97-AF65-F5344CB8AC3E}">
        <p14:creationId xmlns:p14="http://schemas.microsoft.com/office/powerpoint/2010/main" val="13120805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emf"/><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2.svg"/><Relationship Id="rId7"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2.xml"/><Relationship Id="rId6" Type="http://schemas.openxmlformats.org/officeDocument/2006/relationships/image" Target="../media/image1.emf"/><Relationship Id="rId5" Type="http://schemas.openxmlformats.org/officeDocument/2006/relationships/image" Target="../media/image14.svg"/><Relationship Id="rId4" Type="http://schemas.openxmlformats.org/officeDocument/2006/relationships/image" Target="../media/image1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1.emf"/></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4.xml"/><Relationship Id="rId4" Type="http://schemas.openxmlformats.org/officeDocument/2006/relationships/image" Target="../media/image29.sv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4.xml"/><Relationship Id="rId4" Type="http://schemas.openxmlformats.org/officeDocument/2006/relationships/image" Target="../media/image32.sv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3F4F4"/>
        </a:solidFill>
        <a:effectLst/>
      </p:bgPr>
    </p:bg>
    <p:spTree>
      <p:nvGrpSpPr>
        <p:cNvPr id="1" name=""/>
        <p:cNvGrpSpPr/>
        <p:nvPr/>
      </p:nvGrpSpPr>
      <p:grpSpPr>
        <a:xfrm>
          <a:off x="0" y="0"/>
          <a:ext cx="0" cy="0"/>
          <a:chOff x="0" y="0"/>
          <a:chExt cx="0" cy="0"/>
        </a:xfrm>
      </p:grpSpPr>
      <p:pic>
        <p:nvPicPr>
          <p:cNvPr id="22" name="Lef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6210300" cy="6858000"/>
          </a:xfrm>
          <a:prstGeom prst="rect">
            <a:avLst/>
          </a:prstGeom>
        </p:spPr>
      </p:pic>
      <p:sp>
        <p:nvSpPr>
          <p:cNvPr id="2" name="Presentation 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5494430" y="2313782"/>
            <a:ext cx="6217920" cy="2230436"/>
          </a:xfrm>
        </p:spPr>
        <p:txBody>
          <a:bodyPr lIns="91440" anchor="ctr">
            <a:normAutofit/>
          </a:bodyPr>
          <a:lstStyle>
            <a:lvl1pPr algn="l">
              <a:defRPr sz="4800" b="1">
                <a:solidFill>
                  <a:schemeClr val="accent2"/>
                </a:solidFill>
                <a:latin typeface="+mn-lt"/>
              </a:defRPr>
            </a:lvl1pPr>
          </a:lstStyle>
          <a:p>
            <a:r>
              <a:rPr lang="en-US" dirty="0"/>
              <a:t>Click to add Title</a:t>
            </a:r>
          </a:p>
        </p:txBody>
      </p:sp>
      <p:sp>
        <p:nvSpPr>
          <p:cNvPr id="3" name="Presentation Subtitl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5494430" y="4673599"/>
            <a:ext cx="621792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4" name="Event Date">
            <a:extLst>
              <a:ext uri="{FF2B5EF4-FFF2-40B4-BE49-F238E27FC236}">
                <a16:creationId xmlns:a16="http://schemas.microsoft.com/office/drawing/2014/main" id="{A87BC8D1-B522-491F-805B-FA6690AC2AF6}"/>
              </a:ext>
            </a:extLst>
          </p:cNvPr>
          <p:cNvSpPr>
            <a:spLocks noGrp="1"/>
          </p:cNvSpPr>
          <p:nvPr>
            <p:ph type="dt" sz="half" idx="10"/>
          </p:nvPr>
        </p:nvSpPr>
        <p:spPr>
          <a:xfrm>
            <a:off x="1908175" y="5833156"/>
            <a:ext cx="2743200" cy="365125"/>
          </a:xfrm>
          <a:prstGeom prst="rect">
            <a:avLst/>
          </a:prstGeom>
        </p:spPr>
        <p:txBody>
          <a:bodyPr/>
          <a:lstStyle>
            <a:lvl1pPr algn="ctr">
              <a:defRPr sz="2000">
                <a:solidFill>
                  <a:schemeClr val="bg1"/>
                </a:solidFill>
              </a:defRPr>
            </a:lvl1pPr>
          </a:lstStyle>
          <a:p>
            <a:r>
              <a:rPr lang="en-US" dirty="0"/>
              <a:t>Month XX, 20XX</a:t>
            </a:r>
          </a:p>
        </p:txBody>
      </p:sp>
      <p:grpSp>
        <p:nvGrpSpPr>
          <p:cNvPr id="28" name="DOL-ETA Branding">
            <a:extLst>
              <a:ext uri="{FF2B5EF4-FFF2-40B4-BE49-F238E27FC236}">
                <a16:creationId xmlns:a16="http://schemas.microsoft.com/office/drawing/2014/main" id="{725FB689-92DD-491D-8462-FE0AA953385E}"/>
              </a:ext>
            </a:extLst>
          </p:cNvPr>
          <p:cNvGrpSpPr/>
          <p:nvPr userDrawn="1"/>
        </p:nvGrpSpPr>
        <p:grpSpPr>
          <a:xfrm>
            <a:off x="1360737" y="123825"/>
            <a:ext cx="3899036" cy="755650"/>
            <a:chOff x="1595394" y="293690"/>
            <a:chExt cx="3899036" cy="755650"/>
          </a:xfrm>
        </p:grpSpPr>
        <p:pic>
          <p:nvPicPr>
            <p:cNvPr id="25" name="DOL Seal" descr="Official seal of the United States Department of Labor">
              <a:extLst>
                <a:ext uri="{FF2B5EF4-FFF2-40B4-BE49-F238E27FC236}">
                  <a16:creationId xmlns:a16="http://schemas.microsoft.com/office/drawing/2014/main" id="{64621789-AD2B-43C2-B634-7CA4258C100B}"/>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595394" y="293690"/>
              <a:ext cx="755650" cy="755650"/>
            </a:xfrm>
            <a:prstGeom prst="rect">
              <a:avLst/>
            </a:prstGeom>
          </p:spPr>
        </p:pic>
        <p:pic>
          <p:nvPicPr>
            <p:cNvPr id="27" name="ETA Tagline" descr="Employment and Training Administration, United States Department of Labor">
              <a:extLst>
                <a:ext uri="{FF2B5EF4-FFF2-40B4-BE49-F238E27FC236}">
                  <a16:creationId xmlns:a16="http://schemas.microsoft.com/office/drawing/2014/main" id="{7EAC06E8-608B-4773-B811-5F426901123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63077" y="488047"/>
              <a:ext cx="3031353" cy="366936"/>
            </a:xfrm>
            <a:prstGeom prst="rect">
              <a:avLst/>
            </a:prstGeom>
          </p:spPr>
        </p:pic>
      </p:grpSp>
      <p:pic>
        <p:nvPicPr>
          <p:cNvPr id="10" name="WFGPS Logo" descr="Logo for WorkforceGPS: Navigate to Success">
            <a:extLst>
              <a:ext uri="{FF2B5EF4-FFF2-40B4-BE49-F238E27FC236}">
                <a16:creationId xmlns:a16="http://schemas.microsoft.com/office/drawing/2014/main" id="{A0EDBCB9-034B-4117-97B6-419BF0069DC5}"/>
              </a:ext>
            </a:extLst>
          </p:cNvPr>
          <p:cNvPicPr>
            <a:picLocks noChangeAspect="1"/>
          </p:cNvPicPr>
          <p:nvPr userDrawn="1"/>
        </p:nvPicPr>
        <p:blipFill>
          <a:blip r:embed="rId6"/>
          <a:stretch>
            <a:fillRect/>
          </a:stretch>
        </p:blipFill>
        <p:spPr>
          <a:xfrm>
            <a:off x="7729099" y="630377"/>
            <a:ext cx="3102164" cy="1053028"/>
          </a:xfrm>
          <a:prstGeom prst="rect">
            <a:avLst/>
          </a:prstGeom>
        </p:spPr>
      </p:pic>
      <p:sp>
        <p:nvSpPr>
          <p:cNvPr id="24" name="Date Shadow">
            <a:extLst>
              <a:ext uri="{FF2B5EF4-FFF2-40B4-BE49-F238E27FC236}">
                <a16:creationId xmlns:a16="http://schemas.microsoft.com/office/drawing/2014/main" id="{C56EDC1C-5B01-4E65-95EB-E2F2CD4F99AC}"/>
              </a:ext>
              <a:ext uri="{C183D7F6-B498-43B3-948B-1728B52AA6E4}">
                <adec:decorative xmlns:adec="http://schemas.microsoft.com/office/drawing/2017/decorative" val="1"/>
              </a:ext>
            </a:extLst>
          </p:cNvPr>
          <p:cNvSpPr/>
          <p:nvPr userDrawn="1"/>
        </p:nvSpPr>
        <p:spPr>
          <a:xfrm>
            <a:off x="878681" y="5675086"/>
            <a:ext cx="4802188" cy="681264"/>
          </a:xfrm>
          <a:prstGeom prst="trapezoid">
            <a:avLst>
              <a:gd name="adj" fmla="val 99801"/>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74304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088770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gradFill flip="none" rotWithShape="1">
          <a:gsLst>
            <a:gs pos="0">
              <a:schemeClr val="accent4">
                <a:lumMod val="5000"/>
                <a:lumOff val="95000"/>
              </a:schemeClr>
            </a:gs>
            <a:gs pos="74000">
              <a:srgbClr val="F3F4F4"/>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16" name="Right Side embellishment">
            <a:extLst>
              <a:ext uri="{FF2B5EF4-FFF2-40B4-BE49-F238E27FC236}">
                <a16:creationId xmlns:a16="http://schemas.microsoft.com/office/drawing/2014/main" id="{4D9AA7DD-14DE-453A-A67E-C2DAC9D360F7}"/>
              </a:ext>
              <a:ext uri="{C183D7F6-B498-43B3-948B-1728B52AA6E4}">
                <adec:decorative xmlns:adec="http://schemas.microsoft.com/office/drawing/2017/decorative" val="1"/>
              </a:ext>
            </a:extLst>
          </p:cNvPr>
          <p:cNvGrpSpPr/>
          <p:nvPr userDrawn="1"/>
        </p:nvGrpSpPr>
        <p:grpSpPr>
          <a:xfrm>
            <a:off x="5981700" y="0"/>
            <a:ext cx="6698065" cy="6858000"/>
            <a:chOff x="5981700" y="0"/>
            <a:chExt cx="6698065" cy="6858000"/>
          </a:xfrm>
        </p:grpSpPr>
        <p:pic>
          <p:nvPicPr>
            <p:cNvPr id="13" name="Graphic 12">
              <a:extLst>
                <a:ext uri="{FF2B5EF4-FFF2-40B4-BE49-F238E27FC236}">
                  <a16:creationId xmlns:a16="http://schemas.microsoft.com/office/drawing/2014/main" id="{1E010900-2E2A-4E1C-AE1E-D9FC0ED6FBC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flipV="1">
              <a:off x="5981700" y="0"/>
              <a:ext cx="6210300" cy="6858000"/>
            </a:xfrm>
            <a:prstGeom prst="rect">
              <a:avLst/>
            </a:prstGeom>
          </p:spPr>
        </p:pic>
        <p:grpSp>
          <p:nvGrpSpPr>
            <p:cNvPr id="10" name="Group 9">
              <a:extLst>
                <a:ext uri="{FF2B5EF4-FFF2-40B4-BE49-F238E27FC236}">
                  <a16:creationId xmlns:a16="http://schemas.microsoft.com/office/drawing/2014/main" id="{F6564B5D-A8E3-417C-B069-A864DB01FA1F}"/>
                </a:ext>
              </a:extLst>
            </p:cNvPr>
            <p:cNvGrpSpPr/>
            <p:nvPr userDrawn="1"/>
          </p:nvGrpSpPr>
          <p:grpSpPr>
            <a:xfrm>
              <a:off x="11405293" y="5979373"/>
              <a:ext cx="1274472" cy="851703"/>
              <a:chOff x="11405293" y="5979373"/>
              <a:chExt cx="1274472" cy="851703"/>
            </a:xfrm>
          </p:grpSpPr>
          <p:sp>
            <p:nvSpPr>
              <p:cNvPr id="11" name="Freeform: Shape 10">
                <a:extLst>
                  <a:ext uri="{FF2B5EF4-FFF2-40B4-BE49-F238E27FC236}">
                    <a16:creationId xmlns:a16="http://schemas.microsoft.com/office/drawing/2014/main" id="{5898DE2C-B504-404F-ADBB-3D6C7D497DA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2" name="Freeform: Shape 11">
                <a:extLst>
                  <a:ext uri="{FF2B5EF4-FFF2-40B4-BE49-F238E27FC236}">
                    <a16:creationId xmlns:a16="http://schemas.microsoft.com/office/drawing/2014/main" id="{F05CA48E-DA4C-4709-AE39-A21D3EBE096B}"/>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7" name="Freeform: Shape 6">
              <a:extLst>
                <a:ext uri="{FF2B5EF4-FFF2-40B4-BE49-F238E27FC236}">
                  <a16:creationId xmlns:a16="http://schemas.microsoft.com/office/drawing/2014/main" id="{D1D4A77C-E949-4CD8-95DA-E57E0880FF3B}"/>
                </a:ext>
              </a:extLst>
            </p:cNvPr>
            <p:cNvSpPr/>
            <p:nvPr/>
          </p:nvSpPr>
          <p:spPr>
            <a:xfrm flipH="1">
              <a:off x="6216734" y="0"/>
              <a:ext cx="5408000" cy="2698134"/>
            </a:xfrm>
            <a:custGeom>
              <a:avLst/>
              <a:gdLst>
                <a:gd name="connsiteX0" fmla="*/ 5865876 w 5854700"/>
                <a:gd name="connsiteY0" fmla="*/ 0 h 2921000"/>
                <a:gd name="connsiteX1" fmla="*/ 0 w 5854700"/>
                <a:gd name="connsiteY1" fmla="*/ 0 h 2921000"/>
                <a:gd name="connsiteX2" fmla="*/ 2932938 w 5854700"/>
                <a:gd name="connsiteY2" fmla="*/ 2932938 h 2921000"/>
              </a:gdLst>
              <a:ahLst/>
              <a:cxnLst>
                <a:cxn ang="0">
                  <a:pos x="connsiteX0" y="connsiteY0"/>
                </a:cxn>
                <a:cxn ang="0">
                  <a:pos x="connsiteX1" y="connsiteY1"/>
                </a:cxn>
                <a:cxn ang="0">
                  <a:pos x="connsiteX2" y="connsiteY2"/>
                </a:cxn>
              </a:cxnLst>
              <a:rect l="l" t="t" r="r" b="b"/>
              <a:pathLst>
                <a:path w="5854700" h="2921000">
                  <a:moveTo>
                    <a:pt x="5865876" y="0"/>
                  </a:moveTo>
                  <a:lnTo>
                    <a:pt x="0" y="0"/>
                  </a:lnTo>
                  <a:lnTo>
                    <a:pt x="2932938" y="2932938"/>
                  </a:lnTo>
                  <a:close/>
                </a:path>
              </a:pathLst>
            </a:custGeom>
            <a:solidFill>
              <a:schemeClr val="bg1"/>
            </a:solidFill>
            <a:ln w="12700" cap="flat">
              <a:noFill/>
              <a:prstDash val="solid"/>
              <a:miter/>
            </a:ln>
            <a:effectLst>
              <a:outerShdw blurRad="50800" dist="38100" dir="5400000" algn="t" rotWithShape="0">
                <a:prstClr val="black">
                  <a:alpha val="20000"/>
                </a:prstClr>
              </a:outerShdw>
            </a:effectLst>
          </p:spPr>
          <p:txBody>
            <a:bodyPr rtlCol="0" anchor="ctr"/>
            <a:lstStyle/>
            <a:p>
              <a:endParaRPr lang="en-US" dirty="0"/>
            </a:p>
          </p:txBody>
        </p:sp>
        <p:sp>
          <p:nvSpPr>
            <p:cNvPr id="14" name="Freeform: Shape 13">
              <a:extLst>
                <a:ext uri="{FF2B5EF4-FFF2-40B4-BE49-F238E27FC236}">
                  <a16:creationId xmlns:a16="http://schemas.microsoft.com/office/drawing/2014/main" id="{4664FABA-999E-4344-ACD0-3A27759584A7}"/>
                </a:ext>
              </a:extLst>
            </p:cNvPr>
            <p:cNvSpPr/>
            <p:nvPr/>
          </p:nvSpPr>
          <p:spPr>
            <a:xfrm flipH="1">
              <a:off x="6216734" y="4150341"/>
              <a:ext cx="5408000" cy="2698134"/>
            </a:xfrm>
            <a:custGeom>
              <a:avLst/>
              <a:gdLst>
                <a:gd name="connsiteX0" fmla="*/ 0 w 5854700"/>
                <a:gd name="connsiteY0" fmla="*/ 2932938 h 2921000"/>
                <a:gd name="connsiteX1" fmla="*/ 5865876 w 5854700"/>
                <a:gd name="connsiteY1" fmla="*/ 2932938 h 2921000"/>
                <a:gd name="connsiteX2" fmla="*/ 2932938 w 5854700"/>
                <a:gd name="connsiteY2" fmla="*/ 0 h 2921000"/>
              </a:gdLst>
              <a:ahLst/>
              <a:cxnLst>
                <a:cxn ang="0">
                  <a:pos x="connsiteX0" y="connsiteY0"/>
                </a:cxn>
                <a:cxn ang="0">
                  <a:pos x="connsiteX1" y="connsiteY1"/>
                </a:cxn>
                <a:cxn ang="0">
                  <a:pos x="connsiteX2" y="connsiteY2"/>
                </a:cxn>
              </a:cxnLst>
              <a:rect l="l" t="t" r="r" b="b"/>
              <a:pathLst>
                <a:path w="5854700" h="2921000">
                  <a:moveTo>
                    <a:pt x="0" y="2932938"/>
                  </a:moveTo>
                  <a:lnTo>
                    <a:pt x="5865876" y="2932938"/>
                  </a:lnTo>
                  <a:lnTo>
                    <a:pt x="2932938" y="0"/>
                  </a:lnTo>
                  <a:close/>
                </a:path>
              </a:pathLst>
            </a:custGeom>
            <a:solidFill>
              <a:schemeClr val="bg1"/>
            </a:solidFill>
            <a:ln w="12700" cap="flat">
              <a:noFill/>
              <a:prstDash val="solid"/>
              <a:miter/>
            </a:ln>
            <a:effectLst>
              <a:outerShdw blurRad="50800" dist="38100" dir="16200000" rotWithShape="0">
                <a:prstClr val="black">
                  <a:alpha val="20000"/>
                </a:prstClr>
              </a:outerShdw>
            </a:effectLst>
          </p:spPr>
          <p:txBody>
            <a:bodyPr rtlCol="0" anchor="ctr"/>
            <a:lstStyle/>
            <a:p>
              <a:endParaRPr lang="en-US" dirty="0"/>
            </a:p>
          </p:txBody>
        </p:sp>
        <p:sp>
          <p:nvSpPr>
            <p:cNvPr id="15" name="Freeform: Shape 14">
              <a:extLst>
                <a:ext uri="{FF2B5EF4-FFF2-40B4-BE49-F238E27FC236}">
                  <a16:creationId xmlns:a16="http://schemas.microsoft.com/office/drawing/2014/main" id="{D4E59E20-FFBA-4E09-9F1A-EAEFEDF2B97B}"/>
                </a:ext>
              </a:extLst>
            </p:cNvPr>
            <p:cNvSpPr/>
            <p:nvPr/>
          </p:nvSpPr>
          <p:spPr>
            <a:xfrm flipH="1">
              <a:off x="9845796" y="782005"/>
              <a:ext cx="2346204" cy="5290688"/>
            </a:xfrm>
            <a:custGeom>
              <a:avLst/>
              <a:gdLst>
                <a:gd name="connsiteX0" fmla="*/ 2316099 w 2540000"/>
                <a:gd name="connsiteY0" fmla="*/ 2315972 h 5727700"/>
                <a:gd name="connsiteX1" fmla="*/ 0 w 2540000"/>
                <a:gd name="connsiteY1" fmla="*/ 0 h 5727700"/>
                <a:gd name="connsiteX2" fmla="*/ 0 w 2540000"/>
                <a:gd name="connsiteY2" fmla="*/ 5732526 h 5727700"/>
                <a:gd name="connsiteX3" fmla="*/ 2316099 w 2540000"/>
                <a:gd name="connsiteY3" fmla="*/ 3416427 h 5727700"/>
                <a:gd name="connsiteX4" fmla="*/ 2316099 w 2540000"/>
                <a:gd name="connsiteY4" fmla="*/ 2315972 h 572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00" h="5727700">
                  <a:moveTo>
                    <a:pt x="2316099" y="2315972"/>
                  </a:moveTo>
                  <a:lnTo>
                    <a:pt x="0" y="0"/>
                  </a:lnTo>
                  <a:lnTo>
                    <a:pt x="0" y="5732526"/>
                  </a:lnTo>
                  <a:lnTo>
                    <a:pt x="2316099" y="3416427"/>
                  </a:lnTo>
                  <a:cubicBezTo>
                    <a:pt x="2619883" y="3112643"/>
                    <a:pt x="2619883" y="2619883"/>
                    <a:pt x="2316099" y="2315972"/>
                  </a:cubicBezTo>
                  <a:close/>
                </a:path>
              </a:pathLst>
            </a:custGeom>
            <a:solidFill>
              <a:schemeClr val="bg1"/>
            </a:solidFill>
            <a:ln w="12700" cap="flat">
              <a:noFill/>
              <a:prstDash val="solid"/>
              <a:miter/>
            </a:ln>
            <a:effectLst>
              <a:outerShdw blurRad="50800" dist="38100" dir="10800000" algn="r" rotWithShape="0">
                <a:prstClr val="black">
                  <a:alpha val="10000"/>
                </a:prstClr>
              </a:outerShdw>
            </a:effectLst>
          </p:spPr>
          <p:txBody>
            <a:bodyPr rtlCol="0" anchor="ctr"/>
            <a:lstStyle/>
            <a:p>
              <a:endParaRPr lang="en-US" dirty="0"/>
            </a:p>
          </p:txBody>
        </p:sp>
      </p:grpSp>
      <p:pic>
        <p:nvPicPr>
          <p:cNvPr id="17" name="WFGPS Logo">
            <a:extLst>
              <a:ext uri="{FF2B5EF4-FFF2-40B4-BE49-F238E27FC236}">
                <a16:creationId xmlns:a16="http://schemas.microsoft.com/office/drawing/2014/main" id="{9D976868-9CAA-41E5-AF3B-88CCB6DC8D81}"/>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8226213" y="6284572"/>
            <a:ext cx="1389041" cy="471509"/>
          </a:xfrm>
          <a:prstGeom prst="rect">
            <a:avLst/>
          </a:prstGeom>
        </p:spPr>
      </p:pic>
      <p:sp>
        <p:nvSpPr>
          <p:cNvPr id="6" name="Slide Number">
            <a:extLst>
              <a:ext uri="{FF2B5EF4-FFF2-40B4-BE49-F238E27FC236}">
                <a16:creationId xmlns:a16="http://schemas.microsoft.com/office/drawing/2014/main" id="{7F202FB4-F169-4452-A4B3-A923F1681FBF}"/>
              </a:ext>
            </a:extLst>
          </p:cNvPr>
          <p:cNvSpPr>
            <a:spLocks noGrp="1"/>
          </p:cNvSpPr>
          <p:nvPr>
            <p:ph type="sldNum" sz="quarter" idx="12"/>
          </p:nvPr>
        </p:nvSpPr>
        <p:spPr/>
        <p:txBody>
          <a:bodyPr/>
          <a:lstStyle>
            <a:lvl1pPr>
              <a:defRPr>
                <a:solidFill>
                  <a:schemeClr val="accent1"/>
                </a:solidFill>
              </a:defRPr>
            </a:lvl1pPr>
          </a:lstStyle>
          <a:p>
            <a:fld id="{158B7785-F6D6-45F8-833E-07BD84680091}" type="slidenum">
              <a:rPr lang="en-US" smtClean="0"/>
              <a:pPr/>
              <a:t>‹#›</a:t>
            </a:fld>
            <a:endParaRPr lang="en-US" dirty="0"/>
          </a:p>
        </p:txBody>
      </p:sp>
      <p:sp>
        <p:nvSpPr>
          <p:cNvPr id="2" name="Section Title">
            <a:extLst>
              <a:ext uri="{FF2B5EF4-FFF2-40B4-BE49-F238E27FC236}">
                <a16:creationId xmlns:a16="http://schemas.microsoft.com/office/drawing/2014/main" id="{72E288C2-30BA-4AB0-9C9B-92B7CF759799}"/>
              </a:ext>
            </a:extLst>
          </p:cNvPr>
          <p:cNvSpPr>
            <a:spLocks noGrp="1"/>
          </p:cNvSpPr>
          <p:nvPr>
            <p:ph type="title" hasCustomPrompt="1"/>
          </p:nvPr>
        </p:nvSpPr>
        <p:spPr>
          <a:xfrm>
            <a:off x="800101" y="1405870"/>
            <a:ext cx="6553200" cy="2357891"/>
          </a:xfrm>
        </p:spPr>
        <p:txBody>
          <a:bodyPr lIns="91440" anchor="b">
            <a:normAutofit/>
          </a:bodyPr>
          <a:lstStyle>
            <a:lvl1pPr>
              <a:defRPr sz="4400" b="1">
                <a:solidFill>
                  <a:schemeClr val="accent1"/>
                </a:solidFill>
                <a:latin typeface="+mn-lt"/>
              </a:defRPr>
            </a:lvl1pPr>
          </a:lstStyle>
          <a:p>
            <a:r>
              <a:rPr lang="en-US" dirty="0"/>
              <a:t>Add section title here.</a:t>
            </a:r>
          </a:p>
        </p:txBody>
      </p:sp>
      <p:sp>
        <p:nvSpPr>
          <p:cNvPr id="3" name="Section Subtitle">
            <a:extLst>
              <a:ext uri="{FF2B5EF4-FFF2-40B4-BE49-F238E27FC236}">
                <a16:creationId xmlns:a16="http://schemas.microsoft.com/office/drawing/2014/main" id="{B3C775B5-BBF5-4684-873B-88ACF9DA3EF8}"/>
              </a:ext>
            </a:extLst>
          </p:cNvPr>
          <p:cNvSpPr>
            <a:spLocks noGrp="1"/>
          </p:cNvSpPr>
          <p:nvPr>
            <p:ph type="body" idx="1" hasCustomPrompt="1"/>
          </p:nvPr>
        </p:nvSpPr>
        <p:spPr>
          <a:xfrm>
            <a:off x="800100" y="4269493"/>
            <a:ext cx="6553200" cy="1154793"/>
          </a:xfrm>
        </p:spPr>
        <p:txBody>
          <a:bodyPr>
            <a:normAutofit/>
          </a:bodyPr>
          <a:lstStyle>
            <a:lvl1pPr marL="0" indent="0" algn="l">
              <a:buNone/>
              <a:defRPr sz="28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dirty="0"/>
              <a:t>This is a section subtitle if needed.  Otherwise, delete this block.</a:t>
            </a:r>
          </a:p>
        </p:txBody>
      </p:sp>
      <p:sp>
        <p:nvSpPr>
          <p:cNvPr id="5" name="Footer Placeholder">
            <a:extLst>
              <a:ext uri="{FF2B5EF4-FFF2-40B4-BE49-F238E27FC236}">
                <a16:creationId xmlns:a16="http://schemas.microsoft.com/office/drawing/2014/main" id="{E3DA2094-8407-4565-9749-E84DB7A2871B}"/>
              </a:ext>
            </a:extLst>
          </p:cNvPr>
          <p:cNvSpPr>
            <a:spLocks noGrp="1"/>
          </p:cNvSpPr>
          <p:nvPr>
            <p:ph type="ftr" sz="quarter" idx="11"/>
          </p:nvPr>
        </p:nvSpPr>
        <p:spPr>
          <a:xfrm>
            <a:off x="800100" y="6356350"/>
            <a:ext cx="5162552" cy="365125"/>
          </a:xfrm>
        </p:spPr>
        <p:txBody>
          <a:bodyPr/>
          <a:lstStyle>
            <a:lvl1pPr algn="l">
              <a:defRPr sz="14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784041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a:xfrm>
            <a:off x="805866" y="46208"/>
            <a:ext cx="11081334" cy="786384"/>
          </a:xfrm>
        </p:spPr>
        <p:txBody>
          <a:bodyPr/>
          <a:lstStyle/>
          <a:p>
            <a:r>
              <a:rPr lang="en-US" dirty="0"/>
              <a:t>Click to edit Master title style</a:t>
            </a:r>
          </a:p>
        </p:txBody>
      </p:sp>
      <p:sp>
        <p:nvSpPr>
          <p:cNvPr id="3" name="Subtitle">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39788" y="999279"/>
            <a:ext cx="10515600" cy="823912"/>
          </a:xfrm>
          <a:solidFill>
            <a:srgbClr val="F3F4F4"/>
          </a:solidFill>
          <a:ln>
            <a:solidFill>
              <a:schemeClr val="accent4"/>
            </a:solidFill>
          </a:ln>
        </p:spPr>
        <p:txBody>
          <a:bodyPr anchor="ctr">
            <a:normAutofit/>
          </a:bodyPr>
          <a:lstStyle>
            <a:lvl1pPr marL="0" indent="0" algn="l">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subtitle </a:t>
            </a:r>
          </a:p>
        </p:txBody>
      </p:sp>
      <p:sp>
        <p:nvSpPr>
          <p:cNvPr id="4" name="Content Placeholder">
            <a:extLst>
              <a:ext uri="{FF2B5EF4-FFF2-40B4-BE49-F238E27FC236}">
                <a16:creationId xmlns:a16="http://schemas.microsoft.com/office/drawing/2014/main" id="{18CFC8C1-67C5-455C-AAC1-338413D4B475}"/>
              </a:ext>
            </a:extLst>
          </p:cNvPr>
          <p:cNvSpPr>
            <a:spLocks noGrp="1"/>
          </p:cNvSpPr>
          <p:nvPr>
            <p:ph sz="half" idx="2"/>
          </p:nvPr>
        </p:nvSpPr>
        <p:spPr>
          <a:xfrm>
            <a:off x="839788" y="1989878"/>
            <a:ext cx="1051560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177629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p:nvPr>
        </p:nvSpPr>
        <p:spPr/>
        <p:txBody>
          <a:bodyPr/>
          <a:lstStyle/>
          <a:p>
            <a:r>
              <a:rPr lang="en-US" dirty="0"/>
              <a:t>Click to edit Master title style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p:nvPr>
        </p:nvSpPr>
        <p:spPr>
          <a:xfrm>
            <a:off x="838200" y="1161144"/>
            <a:ext cx="5181600" cy="501582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p:nvPr>
        </p:nvSpPr>
        <p:spPr>
          <a:xfrm>
            <a:off x="6172200" y="1161144"/>
            <a:ext cx="5181600" cy="501582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667419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p:txBody>
          <a:bodyPr/>
          <a:lstStyle/>
          <a:p>
            <a:r>
              <a:rPr lang="en-US" dirty="0"/>
              <a:t>Click to edit Master title style</a:t>
            </a:r>
          </a:p>
        </p:txBody>
      </p:sp>
      <p:sp>
        <p:nvSpPr>
          <p:cNvPr id="3" name="Content Title Left">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05866"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left column heading</a:t>
            </a:r>
          </a:p>
        </p:txBody>
      </p:sp>
      <p:sp>
        <p:nvSpPr>
          <p:cNvPr id="4" name="Content Placeholder Left">
            <a:extLst>
              <a:ext uri="{FF2B5EF4-FFF2-40B4-BE49-F238E27FC236}">
                <a16:creationId xmlns:a16="http://schemas.microsoft.com/office/drawing/2014/main" id="{18CFC8C1-67C5-455C-AAC1-338413D4B475}"/>
              </a:ext>
            </a:extLst>
          </p:cNvPr>
          <p:cNvSpPr>
            <a:spLocks noGrp="1"/>
          </p:cNvSpPr>
          <p:nvPr>
            <p:ph sz="half" idx="2"/>
          </p:nvPr>
        </p:nvSpPr>
        <p:spPr>
          <a:xfrm>
            <a:off x="805866"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Title Right">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6172200"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right column heading</a:t>
            </a:r>
          </a:p>
        </p:txBody>
      </p:sp>
      <p:sp>
        <p:nvSpPr>
          <p:cNvPr id="6" name="Content Placeholder Right">
            <a:extLst>
              <a:ext uri="{FF2B5EF4-FFF2-40B4-BE49-F238E27FC236}">
                <a16:creationId xmlns:a16="http://schemas.microsoft.com/office/drawing/2014/main" id="{FFD68788-1515-4FDE-890A-643522C68A2A}"/>
              </a:ext>
            </a:extLst>
          </p:cNvPr>
          <p:cNvSpPr>
            <a:spLocks noGrp="1"/>
          </p:cNvSpPr>
          <p:nvPr>
            <p:ph sz="quarter" idx="4"/>
          </p:nvPr>
        </p:nvSpPr>
        <p:spPr>
          <a:xfrm>
            <a:off x="6172200"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954115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50DEA1C2-3B9B-4C61-B9C1-95E92E311634}"/>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0B73BD0A-7F58-4DC5-B1D9-8439C1D6CD73}"/>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DDA3E6CB-2C77-4659-8ABA-8C2B4BD22885}"/>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904960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2" cstate="hqprint">
            <a:alphaModFix amt="70000"/>
            <a:extLst>
              <a:ext uri="{BEBA8EAE-BF5A-486C-A8C5-ECC9F3942E4B}">
                <a14:imgProps xmlns:a14="http://schemas.microsoft.com/office/drawing/2010/main">
                  <a14:imgLayer r:embed="rId3">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622551" y="6284572"/>
            <a:ext cx="1389041" cy="471509"/>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833020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55F230CC-07F9-42BC-9615-CB3A7B6812E0}"/>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4E22BAF3-80E2-4CF3-AB43-FC0E64F14996}"/>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Freeform: Shape 9">
              <a:extLst>
                <a:ext uri="{FF2B5EF4-FFF2-40B4-BE49-F238E27FC236}">
                  <a16:creationId xmlns:a16="http://schemas.microsoft.com/office/drawing/2014/main" id="{357098EB-40A6-4336-B0F5-E0AA0FA084AF}"/>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17" name="Top Corner Embellishment">
            <a:extLst>
              <a:ext uri="{FF2B5EF4-FFF2-40B4-BE49-F238E27FC236}">
                <a16:creationId xmlns:a16="http://schemas.microsoft.com/office/drawing/2014/main" id="{31258A17-C871-4FB3-B25D-FD074705B04A}"/>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8" name="Freeform: Shape 17">
              <a:extLst>
                <a:ext uri="{FF2B5EF4-FFF2-40B4-BE49-F238E27FC236}">
                  <a16:creationId xmlns:a16="http://schemas.microsoft.com/office/drawing/2014/main" id="{285C913B-C918-4648-A2D5-67D36FA0CBFC}"/>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Freeform: Shape 18">
              <a:extLst>
                <a:ext uri="{FF2B5EF4-FFF2-40B4-BE49-F238E27FC236}">
                  <a16:creationId xmlns:a16="http://schemas.microsoft.com/office/drawing/2014/main" id="{9BAC7268-14E0-4E40-A27F-5CD1B99EB8C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0" name="Freeform: Shape 19">
              <a:extLst>
                <a:ext uri="{FF2B5EF4-FFF2-40B4-BE49-F238E27FC236}">
                  <a16:creationId xmlns:a16="http://schemas.microsoft.com/office/drawing/2014/main" id="{FED6A5E5-5D92-463C-AACF-EC8C2E9D2591}"/>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11" name="WFGPS Logo">
            <a:extLst>
              <a:ext uri="{FF2B5EF4-FFF2-40B4-BE49-F238E27FC236}">
                <a16:creationId xmlns:a16="http://schemas.microsoft.com/office/drawing/2014/main" id="{40D1CC92-595A-4C4B-87DC-6E0AC2E48EB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2B829376-546E-46B9-98B4-30475B1AD681}"/>
              </a:ext>
              <a:ext uri="{C183D7F6-B498-43B3-948B-1728B52AA6E4}">
                <adec:decorative xmlns:adec="http://schemas.microsoft.com/office/drawing/2017/decorative" val="1"/>
              </a:ext>
            </a:extLst>
          </p:cNvPr>
          <p:cNvPicPr>
            <a:picLocks noChangeAspect="1"/>
          </p:cNvPicPr>
          <p:nvPr userDrawn="1"/>
        </p:nvPicPr>
        <p:blipFill>
          <a:blip r:embed="rId3" cstate="hqprint">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8090F5B9-C4F2-45B7-BA66-AA5C6B508C37}"/>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7D3B4C49-C6BA-41E7-B71C-22A0C9AE6DAD}"/>
              </a:ext>
            </a:extLst>
          </p:cNvPr>
          <p:cNvSpPr>
            <a:spLocks noGrp="1"/>
          </p:cNvSpPr>
          <p:nvPr>
            <p:ph type="title"/>
          </p:nvPr>
        </p:nvSpPr>
        <p:spPr>
          <a:xfrm>
            <a:off x="839788" y="457200"/>
            <a:ext cx="3932237" cy="2377440"/>
          </a:xfrm>
        </p:spPr>
        <p:txBody>
          <a:bodyPr anchor="b">
            <a:normAutofit/>
          </a:bodyPr>
          <a:lstStyle>
            <a:lvl1pPr>
              <a:defRPr sz="3600"/>
            </a:lvl1pPr>
          </a:lstStyle>
          <a:p>
            <a:r>
              <a:rPr lang="en-US" dirty="0"/>
              <a:t>Click to edit Master title style</a:t>
            </a:r>
          </a:p>
        </p:txBody>
      </p:sp>
      <p:sp>
        <p:nvSpPr>
          <p:cNvPr id="4" name="Subtitle Caption">
            <a:extLst>
              <a:ext uri="{FF2B5EF4-FFF2-40B4-BE49-F238E27FC236}">
                <a16:creationId xmlns:a16="http://schemas.microsoft.com/office/drawing/2014/main" id="{896BE454-1C77-4AE2-9537-397FA5265275}"/>
              </a:ext>
            </a:extLst>
          </p:cNvPr>
          <p:cNvSpPr>
            <a:spLocks noGrp="1"/>
          </p:cNvSpPr>
          <p:nvPr>
            <p:ph type="body" sz="half" idx="2"/>
          </p:nvPr>
        </p:nvSpPr>
        <p:spPr>
          <a:xfrm>
            <a:off x="839788" y="3300731"/>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Content Placeholder">
            <a:extLst>
              <a:ext uri="{FF2B5EF4-FFF2-40B4-BE49-F238E27FC236}">
                <a16:creationId xmlns:a16="http://schemas.microsoft.com/office/drawing/2014/main" id="{07FB22A7-9223-4C98-AE44-1CE62BD7ED17}"/>
              </a:ext>
            </a:extLst>
          </p:cNvPr>
          <p:cNvSpPr>
            <a:spLocks noGrp="1"/>
          </p:cNvSpPr>
          <p:nvPr>
            <p:ph idx="1"/>
          </p:nvPr>
        </p:nvSpPr>
        <p:spPr>
          <a:xfrm>
            <a:off x="5183188" y="457201"/>
            <a:ext cx="6172200" cy="5403850"/>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01D062C9-4BB1-48A5-9C8D-6735985CC6C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691869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68C2AF08-471A-4949-A6A1-F45470086C28}"/>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62651369-C661-484B-9FE2-66661E4F996A}"/>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 name="Freeform: Shape 9">
              <a:extLst>
                <a:ext uri="{FF2B5EF4-FFF2-40B4-BE49-F238E27FC236}">
                  <a16:creationId xmlns:a16="http://schemas.microsoft.com/office/drawing/2014/main" id="{51440254-C3B0-4830-96AF-06C8926280B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13" name="Top Corner Embellishment">
            <a:extLst>
              <a:ext uri="{FF2B5EF4-FFF2-40B4-BE49-F238E27FC236}">
                <a16:creationId xmlns:a16="http://schemas.microsoft.com/office/drawing/2014/main" id="{F394876E-3573-4EC0-BB7C-70E02E14CF9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4" name="Freeform: Shape 13">
              <a:extLst>
                <a:ext uri="{FF2B5EF4-FFF2-40B4-BE49-F238E27FC236}">
                  <a16:creationId xmlns:a16="http://schemas.microsoft.com/office/drawing/2014/main" id="{6C822380-D571-4572-8696-087937615352}"/>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Freeform: Shape 14">
              <a:extLst>
                <a:ext uri="{FF2B5EF4-FFF2-40B4-BE49-F238E27FC236}">
                  <a16:creationId xmlns:a16="http://schemas.microsoft.com/office/drawing/2014/main" id="{9BFD818E-234C-4B59-96E4-F4CDAA9252E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6" name="Freeform: Shape 15">
              <a:extLst>
                <a:ext uri="{FF2B5EF4-FFF2-40B4-BE49-F238E27FC236}">
                  <a16:creationId xmlns:a16="http://schemas.microsoft.com/office/drawing/2014/main" id="{E0E2A638-2009-43D7-805B-FB7628B42C76}"/>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11" name="WFGPS Logo">
            <a:extLst>
              <a:ext uri="{FF2B5EF4-FFF2-40B4-BE49-F238E27FC236}">
                <a16:creationId xmlns:a16="http://schemas.microsoft.com/office/drawing/2014/main" id="{F5E408F6-FF03-48E6-9C0B-999897EAEBA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77D38047-2F79-488F-8A42-8961AF100928}"/>
              </a:ext>
              <a:ext uri="{C183D7F6-B498-43B3-948B-1728B52AA6E4}">
                <adec:decorative xmlns:adec="http://schemas.microsoft.com/office/drawing/2017/decorative" val="1"/>
              </a:ext>
            </a:extLst>
          </p:cNvPr>
          <p:cNvPicPr>
            <a:picLocks noChangeAspect="1"/>
          </p:cNvPicPr>
          <p:nvPr userDrawn="1"/>
        </p:nvPicPr>
        <p:blipFill>
          <a:blip r:embed="rId3" cstate="hqprint">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B055653F-EAF2-4CBA-949A-2120180C1413}"/>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3CBBA5EA-DF9F-4637-9E25-488F955B71EE}"/>
              </a:ext>
            </a:extLst>
          </p:cNvPr>
          <p:cNvSpPr>
            <a:spLocks noGrp="1"/>
          </p:cNvSpPr>
          <p:nvPr>
            <p:ph type="title"/>
          </p:nvPr>
        </p:nvSpPr>
        <p:spPr>
          <a:xfrm>
            <a:off x="839788" y="457200"/>
            <a:ext cx="3932237" cy="2377440"/>
          </a:xfrm>
        </p:spPr>
        <p:txBody>
          <a:bodyPr anchor="b">
            <a:normAutofit/>
          </a:bodyPr>
          <a:lstStyle>
            <a:lvl1pPr>
              <a:defRPr sz="3600"/>
            </a:lvl1pPr>
          </a:lstStyle>
          <a:p>
            <a:r>
              <a:rPr lang="en-US" dirty="0"/>
              <a:t>Click to edit Master title style</a:t>
            </a:r>
          </a:p>
        </p:txBody>
      </p:sp>
      <p:sp>
        <p:nvSpPr>
          <p:cNvPr id="4" name="Subtitle Caption">
            <a:extLst>
              <a:ext uri="{FF2B5EF4-FFF2-40B4-BE49-F238E27FC236}">
                <a16:creationId xmlns:a16="http://schemas.microsoft.com/office/drawing/2014/main" id="{ACE185BF-D479-4469-B290-584318A7463F}"/>
              </a:ext>
            </a:extLst>
          </p:cNvPr>
          <p:cNvSpPr>
            <a:spLocks noGrp="1"/>
          </p:cNvSpPr>
          <p:nvPr>
            <p:ph type="body" sz="half" idx="2" hasCustomPrompt="1"/>
          </p:nvPr>
        </p:nvSpPr>
        <p:spPr>
          <a:xfrm>
            <a:off x="839788" y="3300730"/>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add caption / subtitle</a:t>
            </a:r>
          </a:p>
        </p:txBody>
      </p:sp>
      <p:sp>
        <p:nvSpPr>
          <p:cNvPr id="3"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5183188" y="457201"/>
            <a:ext cx="6172200" cy="5403850"/>
          </a:xfrm>
        </p:spPr>
        <p:txBody>
          <a:bodyPr anchor="ctr">
            <a:normAutofit/>
          </a:bodyPr>
          <a:lstStyle>
            <a:lvl1pPr marL="0" marR="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sz="2000" i="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a:pPr>
            <a:r>
              <a:rPr lang="en-US" dirty="0"/>
              <a:t>Click icon to add picture, or drag and drop from your files.</a:t>
            </a:r>
          </a:p>
        </p:txBody>
      </p:sp>
      <p:sp>
        <p:nvSpPr>
          <p:cNvPr id="6" name="Footer Placeholder">
            <a:extLst>
              <a:ext uri="{FF2B5EF4-FFF2-40B4-BE49-F238E27FC236}">
                <a16:creationId xmlns:a16="http://schemas.microsoft.com/office/drawing/2014/main" id="{9B6039DB-1CBA-4C01-87BE-4FAC63D5E195}"/>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711116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bjectives">
    <p:spTree>
      <p:nvGrpSpPr>
        <p:cNvPr id="1" name=""/>
        <p:cNvGrpSpPr/>
        <p:nvPr/>
      </p:nvGrpSpPr>
      <p:grpSpPr>
        <a:xfrm>
          <a:off x="0" y="0"/>
          <a:ext cx="0" cy="0"/>
          <a:chOff x="0" y="0"/>
          <a:chExt cx="0" cy="0"/>
        </a:xfrm>
      </p:grpSpPr>
      <p:pic>
        <p:nvPicPr>
          <p:cNvPr id="7" name="Targe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Objectives Slide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nchor="ctr"/>
          <a:lstStyle>
            <a:lvl1pPr marL="365760" indent="-365760">
              <a:buFont typeface="Wingdings 2" panose="05020102010507070707" pitchFamily="18" charset="2"/>
              <a:buChar char=""/>
              <a:defRPr/>
            </a:lvl1pPr>
            <a:lvl2pPr marL="822960">
              <a:defRPr/>
            </a:lvl2pPr>
            <a:lvl3pPr marL="1280160">
              <a:defRPr/>
            </a:lvl3pPr>
            <a:lvl4pPr marL="1737360">
              <a:defRPr/>
            </a:lvl4pPr>
            <a:lvl5pPr marL="219456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5680519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egal Language">
    <p:spTree>
      <p:nvGrpSpPr>
        <p:cNvPr id="1" name=""/>
        <p:cNvGrpSpPr/>
        <p:nvPr/>
      </p:nvGrpSpPr>
      <p:grpSpPr>
        <a:xfrm>
          <a:off x="0" y="0"/>
          <a:ext cx="0" cy="0"/>
          <a:chOff x="0" y="0"/>
          <a:chExt cx="0" cy="0"/>
        </a:xfrm>
      </p:grpSpPr>
      <p:pic>
        <p:nvPicPr>
          <p:cNvPr id="7" name="Gavel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6" y="46208"/>
            <a:ext cx="11081334" cy="786384"/>
          </a:xfrm>
        </p:spPr>
        <p:txBody>
          <a:bodyPr/>
          <a:lstStyle>
            <a:lvl1pPr>
              <a:defRPr/>
            </a:lvl1pPr>
          </a:lstStyle>
          <a:p>
            <a:r>
              <a:rPr lang="en-US" dirty="0"/>
              <a:t>Section name / Title / Reference Info</a:t>
            </a:r>
          </a:p>
        </p:txBody>
      </p:sp>
      <p:sp>
        <p:nvSpPr>
          <p:cNvPr id="11" name="Subtitle Placeholder">
            <a:extLst>
              <a:ext uri="{FF2B5EF4-FFF2-40B4-BE49-F238E27FC236}">
                <a16:creationId xmlns:a16="http://schemas.microsoft.com/office/drawing/2014/main" id="{A61A414C-2D35-452C-843D-37948489DBBF}"/>
              </a:ext>
            </a:extLst>
          </p:cNvPr>
          <p:cNvSpPr>
            <a:spLocks noGrp="1"/>
          </p:cNvSpPr>
          <p:nvPr>
            <p:ph type="body" sz="quarter" idx="14" hasCustomPrompt="1"/>
          </p:nvPr>
        </p:nvSpPr>
        <p:spPr>
          <a:xfrm>
            <a:off x="805866" y="983171"/>
            <a:ext cx="11080750" cy="533657"/>
          </a:xfrm>
        </p:spPr>
        <p:txBody>
          <a:bodyPr anchor="ctr">
            <a:noAutofit/>
          </a:bodyPr>
          <a:lstStyle>
            <a:lvl1pPr marL="0" indent="0">
              <a:buNone/>
              <a:defRPr sz="2000" i="1">
                <a:solidFill>
                  <a:schemeClr val="accent3">
                    <a:lumMod val="75000"/>
                    <a:lumOff val="25000"/>
                  </a:schemeClr>
                </a:solidFill>
                <a:latin typeface="+mn-lt"/>
                <a:cs typeface="Times New Roman" panose="02020603050405020304" pitchFamily="18" charset="0"/>
              </a:defRPr>
            </a:lvl1pPr>
          </a:lstStyle>
          <a:p>
            <a:pPr lvl="0"/>
            <a:r>
              <a:rPr lang="en-US" dirty="0"/>
              <a:t>Additional info if applicable, otherwise, delete this block.</a:t>
            </a:r>
          </a:p>
        </p:txBody>
      </p:sp>
      <p:sp>
        <p:nvSpPr>
          <p:cNvPr id="8" name="Legal Language">
            <a:extLst>
              <a:ext uri="{FF2B5EF4-FFF2-40B4-BE49-F238E27FC236}">
                <a16:creationId xmlns:a16="http://schemas.microsoft.com/office/drawing/2014/main" id="{8AE1AC09-B139-44BF-A4A9-AF0951E5026E}"/>
              </a:ext>
            </a:extLst>
          </p:cNvPr>
          <p:cNvSpPr>
            <a:spLocks noGrp="1"/>
          </p:cNvSpPr>
          <p:nvPr>
            <p:ph type="body" sz="quarter" idx="13" hasCustomPrompt="1"/>
          </p:nvPr>
        </p:nvSpPr>
        <p:spPr>
          <a:xfrm>
            <a:off x="805866" y="1667407"/>
            <a:ext cx="11080750" cy="3291869"/>
          </a:xfrm>
        </p:spPr>
        <p:txBody>
          <a:bodyPr anchor="ctr"/>
          <a:lstStyle>
            <a:lvl1pPr marL="0" indent="0">
              <a:lnSpc>
                <a:spcPct val="100000"/>
              </a:lnSpc>
              <a:spcBef>
                <a:spcPts val="600"/>
              </a:spcBef>
              <a:spcAft>
                <a:spcPts val="600"/>
              </a:spcAft>
              <a:buNone/>
              <a:defRPr>
                <a:latin typeface="Times New Roman" panose="02020603050405020304" pitchFamily="18" charset="0"/>
                <a:cs typeface="Times New Roman" panose="02020603050405020304" pitchFamily="18" charset="0"/>
              </a:defRPr>
            </a:lvl1pPr>
          </a:lstStyle>
          <a:p>
            <a:pPr lvl="0"/>
            <a:r>
              <a:rPr lang="en-US" dirty="0"/>
              <a:t>This slide format is to draw attention to precise legal language.  Place legal language here.</a:t>
            </a:r>
          </a:p>
        </p:txBody>
      </p:sp>
      <p:sp>
        <p:nvSpPr>
          <p:cNvPr id="12" name="Bottom Callout">
            <a:extLst>
              <a:ext uri="{FF2B5EF4-FFF2-40B4-BE49-F238E27FC236}">
                <a16:creationId xmlns:a16="http://schemas.microsoft.com/office/drawing/2014/main" id="{754DB676-0691-483D-9B70-22D586974A24}"/>
              </a:ext>
            </a:extLst>
          </p:cNvPr>
          <p:cNvSpPr>
            <a:spLocks noGrp="1"/>
          </p:cNvSpPr>
          <p:nvPr>
            <p:ph type="body" idx="1" hasCustomPrompt="1"/>
          </p:nvPr>
        </p:nvSpPr>
        <p:spPr>
          <a:xfrm>
            <a:off x="805866" y="5106992"/>
            <a:ext cx="8983593" cy="1046382"/>
          </a:xfrm>
          <a:solidFill>
            <a:srgbClr val="F3F4F4"/>
          </a:solidFill>
          <a:ln>
            <a:solidFill>
              <a:schemeClr val="accent4"/>
            </a:solidFill>
          </a:ln>
        </p:spPr>
        <p:txBody>
          <a:bodyPr lIns="182880" rIns="182880" anchor="ctr">
            <a:normAutofit/>
          </a:bodyPr>
          <a:lstStyle>
            <a:lvl1pPr marL="0" indent="0" algn="l">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If needed, include a callout note about the language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8591883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ries Se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7" name="Series Number Placeholder">
            <a:extLst>
              <a:ext uri="{FF2B5EF4-FFF2-40B4-BE49-F238E27FC236}">
                <a16:creationId xmlns:a16="http://schemas.microsoft.com/office/drawing/2014/main" id="{16070457-0FCD-4498-B260-1DF64FEA1895}"/>
              </a:ext>
            </a:extLst>
          </p:cNvPr>
          <p:cNvSpPr>
            <a:spLocks noGrp="1"/>
          </p:cNvSpPr>
          <p:nvPr>
            <p:ph type="body" sz="quarter" idx="13" hasCustomPrompt="1"/>
          </p:nvPr>
        </p:nvSpPr>
        <p:spPr>
          <a:xfrm>
            <a:off x="0" y="118459"/>
            <a:ext cx="505609" cy="702758"/>
          </a:xfrm>
        </p:spPr>
        <p:txBody>
          <a:bodyPr anchor="ctr"/>
          <a:lstStyle>
            <a:lvl1pPr marL="0" indent="0" algn="r">
              <a:buNone/>
              <a:defRPr>
                <a:solidFill>
                  <a:schemeClr val="bg1"/>
                </a:solidFill>
              </a:defRPr>
            </a:lvl1pPr>
          </a:lstStyle>
          <a:p>
            <a:pPr lvl="0"/>
            <a:r>
              <a:rPr lang="en-US" dirty="0"/>
              <a:t>#</a:t>
            </a:r>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lstStyle>
            <a:lvl1pPr>
              <a:defRPr/>
            </a:lvl1pPr>
          </a:lstStyle>
          <a:p>
            <a:r>
              <a:rPr lang="en-US" dirty="0"/>
              <a:t>Enter title for series slide, and insert number to the left.</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42267911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pic>
        <p:nvPicPr>
          <p:cNvPr id="12" name="Left Quote Mark">
            <a:extLst>
              <a:ext uri="{FF2B5EF4-FFF2-40B4-BE49-F238E27FC236}">
                <a16:creationId xmlns:a16="http://schemas.microsoft.com/office/drawing/2014/main" id="{5D47C9C7-C3BD-40CF-B27A-069A49E88B35}"/>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4158" y="0"/>
            <a:ext cx="914400" cy="914400"/>
          </a:xfrm>
          <a:prstGeom prst="rect">
            <a:avLst/>
          </a:prstGeom>
        </p:spPr>
      </p:pic>
      <p:pic>
        <p:nvPicPr>
          <p:cNvPr id="14" name="Right Quote Mark">
            <a:extLst>
              <a:ext uri="{FF2B5EF4-FFF2-40B4-BE49-F238E27FC236}">
                <a16:creationId xmlns:a16="http://schemas.microsoft.com/office/drawing/2014/main" id="{B80C15CF-8A47-4F88-918A-4CF8B22EBADD}"/>
              </a:ext>
              <a:ext uri="{C183D7F6-B498-43B3-948B-1728B52AA6E4}">
                <adec:decorative xmlns:adec="http://schemas.microsoft.com/office/drawing/2017/decorative" val="1"/>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113443" y="4044115"/>
            <a:ext cx="914400" cy="914400"/>
          </a:xfrm>
          <a:prstGeom prst="rect">
            <a:avLst/>
          </a:prstGeom>
        </p:spPr>
      </p:pic>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7" cstate="hqprint">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Quote">
            <a:extLst>
              <a:ext uri="{FF2B5EF4-FFF2-40B4-BE49-F238E27FC236}">
                <a16:creationId xmlns:a16="http://schemas.microsoft.com/office/drawing/2014/main" id="{F046EAE4-D05C-4D87-919D-EC13480421E8}"/>
              </a:ext>
            </a:extLst>
          </p:cNvPr>
          <p:cNvSpPr>
            <a:spLocks noGrp="1"/>
          </p:cNvSpPr>
          <p:nvPr>
            <p:ph idx="1" hasCustomPrompt="1"/>
          </p:nvPr>
        </p:nvSpPr>
        <p:spPr>
          <a:xfrm>
            <a:off x="1172584" y="235671"/>
            <a:ext cx="9846832" cy="4519209"/>
          </a:xfrm>
          <a:prstGeom prst="rect">
            <a:avLst/>
          </a:prstGeom>
        </p:spPr>
        <p:txBody>
          <a:bodyPr vert="horz" lIns="91440" tIns="45720" rIns="91440" bIns="45720" rtlCol="0" anchor="ctr">
            <a:normAutofit/>
          </a:bodyPr>
          <a:lstStyle>
            <a:lvl1pPr marL="0" indent="0">
              <a:buNone/>
              <a:defRPr sz="3200" i="1">
                <a:solidFill>
                  <a:schemeClr val="accent1"/>
                </a:solidFill>
              </a:defRPr>
            </a:lvl1pPr>
          </a:lstStyle>
          <a:p>
            <a:pPr lvl="0"/>
            <a:r>
              <a:rPr lang="en-US" dirty="0"/>
              <a:t>Type quote here</a:t>
            </a:r>
          </a:p>
        </p:txBody>
      </p:sp>
      <p:sp>
        <p:nvSpPr>
          <p:cNvPr id="11" name="Attribution">
            <a:extLst>
              <a:ext uri="{FF2B5EF4-FFF2-40B4-BE49-F238E27FC236}">
                <a16:creationId xmlns:a16="http://schemas.microsoft.com/office/drawing/2014/main" id="{50375305-F449-4711-B275-BE2947E160BC}"/>
              </a:ext>
            </a:extLst>
          </p:cNvPr>
          <p:cNvSpPr>
            <a:spLocks noGrp="1"/>
          </p:cNvSpPr>
          <p:nvPr>
            <p:ph idx="13" hasCustomPrompt="1"/>
          </p:nvPr>
        </p:nvSpPr>
        <p:spPr>
          <a:xfrm>
            <a:off x="1172584" y="4905487"/>
            <a:ext cx="9846832" cy="1101015"/>
          </a:xfrm>
          <a:prstGeom prst="rect">
            <a:avLst/>
          </a:prstGeom>
          <a:solidFill>
            <a:srgbClr val="F3F4F4"/>
          </a:solidFill>
          <a:ln>
            <a:solidFill>
              <a:schemeClr val="accent4"/>
            </a:solidFill>
          </a:ln>
        </p:spPr>
        <p:txBody>
          <a:bodyPr vert="horz" lIns="91440" tIns="45720" rIns="91440" bIns="45720" rtlCol="0" anchor="ctr">
            <a:normAutofit/>
          </a:bodyPr>
          <a:lstStyle>
            <a:lvl1pPr marL="640080" indent="-640080" algn="r">
              <a:buClr>
                <a:schemeClr val="accent1"/>
              </a:buClr>
              <a:buFont typeface="Webdings" panose="05030102010509060703" pitchFamily="18" charset="2"/>
              <a:buChar char=""/>
              <a:defRPr sz="3200" b="1">
                <a:solidFill>
                  <a:schemeClr val="accent2"/>
                </a:solidFill>
              </a:defRPr>
            </a:lvl1pPr>
            <a:lvl2pPr marL="457200" indent="0" algn="r">
              <a:buNone/>
              <a:defRPr i="1"/>
            </a:lvl2pPr>
            <a:lvl3pPr algn="r">
              <a:defRPr/>
            </a:lvl3pPr>
            <a:lvl4pPr algn="r">
              <a:defRPr/>
            </a:lvl4pPr>
            <a:lvl5pPr algn="r">
              <a:defRPr/>
            </a:lvl5pPr>
          </a:lstStyle>
          <a:p>
            <a:pPr lvl="0"/>
            <a:r>
              <a:rPr lang="en-US" dirty="0"/>
              <a:t>FirstName </a:t>
            </a:r>
            <a:r>
              <a:rPr lang="en-US" dirty="0" err="1"/>
              <a:t>LastName</a:t>
            </a:r>
            <a:endParaRPr lang="en-US" dirty="0"/>
          </a:p>
          <a:p>
            <a:pPr lvl="1"/>
            <a:r>
              <a:rPr lang="en-US" dirty="0"/>
              <a:t>Additional info if applicable, delete line otherwise</a:t>
            </a:r>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7803537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Resources">
    <p:spTree>
      <p:nvGrpSpPr>
        <p:cNvPr id="1" name=""/>
        <p:cNvGrpSpPr/>
        <p:nvPr/>
      </p:nvGrpSpPr>
      <p:grpSpPr>
        <a:xfrm>
          <a:off x="0" y="0"/>
          <a:ext cx="0" cy="0"/>
          <a:chOff x="0" y="0"/>
          <a:chExt cx="0" cy="0"/>
        </a:xfrm>
      </p:grpSpPr>
      <p:pic>
        <p:nvPicPr>
          <p:cNvPr id="8" name="Web Laptop Icon">
            <a:extLst>
              <a:ext uri="{FF2B5EF4-FFF2-40B4-BE49-F238E27FC236}">
                <a16:creationId xmlns:a16="http://schemas.microsoft.com/office/drawing/2014/main" id="{33D34E40-E41B-49F0-BBE4-61974CC8864A}"/>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2696" y="235414"/>
            <a:ext cx="409908" cy="409908"/>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Resources Slide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
              <a:defRPr sz="1800" u="sng">
                <a:solidFill>
                  <a:schemeClr val="accent6"/>
                </a:solidFill>
              </a:defRPr>
            </a:lvl3pPr>
          </a:lstStyle>
          <a:p>
            <a:pPr lvl="0"/>
            <a:r>
              <a:rPr lang="en-US" dirty="0"/>
              <a:t>Name of Reference Item</a:t>
            </a:r>
          </a:p>
          <a:p>
            <a:pPr lvl="1"/>
            <a:r>
              <a:rPr lang="en-US" dirty="0"/>
              <a:t>Details about resource here</a:t>
            </a:r>
          </a:p>
          <a:p>
            <a:pPr lvl="2"/>
            <a:r>
              <a:rPr lang="en-US" dirty="0"/>
              <a:t>www.address.com</a:t>
            </a:r>
          </a:p>
          <a:p>
            <a:pPr lvl="3"/>
            <a:r>
              <a:rPr lang="en-US" dirty="0"/>
              <a:t>Fourth level</a:t>
            </a:r>
          </a:p>
          <a:p>
            <a:pPr lvl="4"/>
            <a:r>
              <a:rPr lang="en-US" dirty="0"/>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hasCustomPrompt="1"/>
          </p:nvPr>
        </p:nvSpPr>
        <p:spPr>
          <a:xfrm>
            <a:off x="6172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Æ"/>
              <a:defRPr sz="1800" u="sng">
                <a:solidFill>
                  <a:schemeClr val="accent6"/>
                </a:solidFill>
              </a:defRPr>
            </a:lvl3pPr>
          </a:lstStyle>
          <a:p>
            <a:pPr lvl="0"/>
            <a:r>
              <a:rPr lang="en-US" dirty="0"/>
              <a:t>Name of Reference Item</a:t>
            </a:r>
          </a:p>
          <a:p>
            <a:pPr lvl="1"/>
            <a:r>
              <a:rPr lang="en-US" dirty="0"/>
              <a:t>Details about resource here</a:t>
            </a:r>
          </a:p>
          <a:p>
            <a:pPr lvl="2"/>
            <a:r>
              <a:rPr lang="en-US" dirty="0"/>
              <a:t>www.address.com</a:t>
            </a:r>
          </a:p>
          <a:p>
            <a:pPr lvl="3"/>
            <a:r>
              <a:rPr lang="en-US" dirty="0"/>
              <a:t>Fourth level</a:t>
            </a:r>
          </a:p>
          <a:p>
            <a:pPr lvl="4"/>
            <a:r>
              <a:rPr lang="en-US" dirty="0"/>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3924497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rgbClr val="F3F4F4"/>
        </a:solidFill>
        <a:effectLst/>
      </p:bgPr>
    </p:bg>
    <p:spTree>
      <p:nvGrpSpPr>
        <p:cNvPr id="1" name=""/>
        <p:cNvGrpSpPr/>
        <p:nvPr/>
      </p:nvGrpSpPr>
      <p:grpSpPr>
        <a:xfrm>
          <a:off x="0" y="0"/>
          <a:ext cx="0" cy="0"/>
          <a:chOff x="0" y="0"/>
          <a:chExt cx="0" cy="0"/>
        </a:xfrm>
      </p:grpSpPr>
      <p:pic>
        <p:nvPicPr>
          <p:cNvPr id="22" name="Righ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5981700" y="0"/>
            <a:ext cx="6210300" cy="6858000"/>
          </a:xfrm>
          <a:prstGeom prst="rect">
            <a:avLst/>
          </a:prstGeom>
        </p:spPr>
      </p:pic>
      <p:sp>
        <p:nvSpPr>
          <p:cNvPr id="5" name="Logo Background Arrow - white">
            <a:extLst>
              <a:ext uri="{FF2B5EF4-FFF2-40B4-BE49-F238E27FC236}">
                <a16:creationId xmlns:a16="http://schemas.microsoft.com/office/drawing/2014/main" id="{CFC20D92-2B9E-46E9-A543-1D2608C45B6D}"/>
              </a:ext>
              <a:ext uri="{C183D7F6-B498-43B3-948B-1728B52AA6E4}">
                <adec:decorative xmlns:adec="http://schemas.microsoft.com/office/drawing/2017/decorative" val="1"/>
              </a:ext>
            </a:extLst>
          </p:cNvPr>
          <p:cNvSpPr/>
          <p:nvPr userDrawn="1"/>
        </p:nvSpPr>
        <p:spPr>
          <a:xfrm>
            <a:off x="0" y="2571750"/>
            <a:ext cx="8362950" cy="1714500"/>
          </a:xfrm>
          <a:prstGeom prst="homePlate">
            <a:avLst/>
          </a:prstGeom>
          <a:solidFill>
            <a:schemeClr val="bg1"/>
          </a:solidFill>
          <a:ln>
            <a:noFill/>
          </a:ln>
          <a:effectLst>
            <a:outerShdw blurRad="25400" dist="25400" algn="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228600" y="685800"/>
            <a:ext cx="6419850" cy="1478758"/>
          </a:xfrm>
        </p:spPr>
        <p:txBody>
          <a:bodyPr lIns="91440" anchor="ctr">
            <a:noAutofit/>
          </a:bodyPr>
          <a:lstStyle>
            <a:lvl1pPr algn="ctr">
              <a:defRPr sz="5400" b="1">
                <a:solidFill>
                  <a:schemeClr val="accent5"/>
                </a:solidFill>
                <a:latin typeface="+mn-lt"/>
              </a:defRPr>
            </a:lvl1pPr>
          </a:lstStyle>
          <a:p>
            <a:r>
              <a:rPr lang="en-US" dirty="0"/>
              <a:t>Add “Thank You” Title</a:t>
            </a:r>
          </a:p>
        </p:txBody>
      </p:sp>
      <p:sp>
        <p:nvSpPr>
          <p:cNvPr id="3" name="Closing Messag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623140" y="4736308"/>
            <a:ext cx="563077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closing message if applicable.  Otherwise, delete this block.</a:t>
            </a:r>
          </a:p>
        </p:txBody>
      </p:sp>
      <p:sp>
        <p:nvSpPr>
          <p:cNvPr id="8" name="Web Link Box">
            <a:extLst>
              <a:ext uri="{FF2B5EF4-FFF2-40B4-BE49-F238E27FC236}">
                <a16:creationId xmlns:a16="http://schemas.microsoft.com/office/drawing/2014/main" id="{88993FED-B01D-4F51-A3E8-62F2BB5B13F7}"/>
              </a:ext>
            </a:extLst>
          </p:cNvPr>
          <p:cNvSpPr>
            <a:spLocks noGrp="1"/>
          </p:cNvSpPr>
          <p:nvPr>
            <p:ph type="body" idx="20" hasCustomPrompt="1"/>
          </p:nvPr>
        </p:nvSpPr>
        <p:spPr>
          <a:xfrm>
            <a:off x="623140" y="5967588"/>
            <a:ext cx="5297600" cy="787542"/>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b">
            <a:noAutofit/>
          </a:bodyPr>
          <a:lstStyle>
            <a:lvl1pPr marL="0" indent="0" algn="l">
              <a:buNone/>
              <a:defRPr sz="2000" b="0" i="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Insert Web support link and info here.</a:t>
            </a:r>
          </a:p>
        </p:txBody>
      </p:sp>
      <p:pic>
        <p:nvPicPr>
          <p:cNvPr id="10" name="WFGPS Logo" descr="Logo for WorkforceGPS: Navigate to Success">
            <a:extLst>
              <a:ext uri="{FF2B5EF4-FFF2-40B4-BE49-F238E27FC236}">
                <a16:creationId xmlns:a16="http://schemas.microsoft.com/office/drawing/2014/main" id="{A0EDBCB9-034B-4117-97B6-419BF0069DC5}"/>
              </a:ext>
              <a:ext uri="{C183D7F6-B498-43B3-948B-1728B52AA6E4}">
                <adec:decorative xmlns:adec="http://schemas.microsoft.com/office/drawing/2017/decorative" val="0"/>
              </a:ext>
            </a:extLst>
          </p:cNvPr>
          <p:cNvPicPr>
            <a:picLocks noChangeAspect="1"/>
          </p:cNvPicPr>
          <p:nvPr userDrawn="1"/>
        </p:nvPicPr>
        <p:blipFill>
          <a:blip r:embed="rId4"/>
          <a:stretch>
            <a:fillRect/>
          </a:stretch>
        </p:blipFill>
        <p:spPr>
          <a:xfrm>
            <a:off x="1887443" y="2902486"/>
            <a:ext cx="3102164" cy="1053028"/>
          </a:xfrm>
          <a:prstGeom prst="rect">
            <a:avLst/>
          </a:prstGeom>
        </p:spPr>
      </p:pic>
    </p:spTree>
    <p:extLst>
      <p:ext uri="{BB962C8B-B14F-4D97-AF65-F5344CB8AC3E}">
        <p14:creationId xmlns:p14="http://schemas.microsoft.com/office/powerpoint/2010/main" val="41877827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itle, Subtitle, and Content">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a:xfrm>
            <a:off x="805866" y="46208"/>
            <a:ext cx="11081334" cy="786384"/>
          </a:xfrm>
        </p:spPr>
        <p:txBody>
          <a:bodyPr/>
          <a:lstStyle/>
          <a:p>
            <a:r>
              <a:rPr lang="en-US" dirty="0"/>
              <a:t>Click to edit Master title style</a:t>
            </a:r>
          </a:p>
        </p:txBody>
      </p:sp>
      <p:sp>
        <p:nvSpPr>
          <p:cNvPr id="3" name="Subtitle">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39788" y="999279"/>
            <a:ext cx="10515600" cy="823912"/>
          </a:xfrm>
          <a:solidFill>
            <a:srgbClr val="F3F4F4"/>
          </a:solidFill>
          <a:ln>
            <a:solidFill>
              <a:schemeClr val="accent4"/>
            </a:solidFill>
          </a:ln>
        </p:spPr>
        <p:txBody>
          <a:bodyPr anchor="ctr">
            <a:normAutofit/>
          </a:bodyPr>
          <a:lstStyle>
            <a:lvl1pPr marL="0" indent="0" algn="l">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subtitle </a:t>
            </a:r>
          </a:p>
        </p:txBody>
      </p:sp>
      <p:sp>
        <p:nvSpPr>
          <p:cNvPr id="4" name="Content Placeholder">
            <a:extLst>
              <a:ext uri="{FF2B5EF4-FFF2-40B4-BE49-F238E27FC236}">
                <a16:creationId xmlns:a16="http://schemas.microsoft.com/office/drawing/2014/main" id="{18CFC8C1-67C5-455C-AAC1-338413D4B475}"/>
              </a:ext>
            </a:extLst>
          </p:cNvPr>
          <p:cNvSpPr>
            <a:spLocks noGrp="1"/>
          </p:cNvSpPr>
          <p:nvPr>
            <p:ph sz="half" idx="2"/>
          </p:nvPr>
        </p:nvSpPr>
        <p:spPr>
          <a:xfrm>
            <a:off x="839788" y="1989878"/>
            <a:ext cx="1051560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8861944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Contact">
    <p:spTree>
      <p:nvGrpSpPr>
        <p:cNvPr id="1" name=""/>
        <p:cNvGrpSpPr/>
        <p:nvPr/>
      </p:nvGrpSpPr>
      <p:grpSpPr>
        <a:xfrm>
          <a:off x="0" y="0"/>
          <a:ext cx="0" cy="0"/>
          <a:chOff x="0" y="0"/>
          <a:chExt cx="0" cy="0"/>
        </a:xfrm>
      </p:grpSpPr>
      <p:pic>
        <p:nvPicPr>
          <p:cNvPr id="19" name="Envelope Icon">
            <a:extLst>
              <a:ext uri="{FF2B5EF4-FFF2-40B4-BE49-F238E27FC236}">
                <a16:creationId xmlns:a16="http://schemas.microsoft.com/office/drawing/2014/main" id="{2359C801-6FA3-4BD2-A600-321070D79C3D}"/>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4284" y="266368"/>
            <a:ext cx="400382" cy="400382"/>
          </a:xfrm>
          <a:prstGeom prst="rect">
            <a:avLst/>
          </a:prstGeom>
        </p:spPr>
      </p:pic>
      <p:grpSp>
        <p:nvGrpSpPr>
          <p:cNvPr id="18" name="Email Envelope Icon">
            <a:extLst>
              <a:ext uri="{FF2B5EF4-FFF2-40B4-BE49-F238E27FC236}">
                <a16:creationId xmlns:a16="http://schemas.microsoft.com/office/drawing/2014/main" id="{038B947E-84BB-4262-B5FD-668E7C02CD86}"/>
              </a:ext>
              <a:ext uri="{C183D7F6-B498-43B3-948B-1728B52AA6E4}">
                <adec:decorative xmlns:adec="http://schemas.microsoft.com/office/drawing/2017/decorative" val="1"/>
              </a:ext>
            </a:extLst>
          </p:cNvPr>
          <p:cNvGrpSpPr/>
          <p:nvPr userDrawn="1"/>
        </p:nvGrpSpPr>
        <p:grpSpPr>
          <a:xfrm>
            <a:off x="9415617" y="2376261"/>
            <a:ext cx="1914072" cy="2105479"/>
            <a:chOff x="9415617" y="2376261"/>
            <a:chExt cx="1914072" cy="2105479"/>
          </a:xfrm>
        </p:grpSpPr>
        <p:grpSp>
          <p:nvGrpSpPr>
            <p:cNvPr id="14" name="Group 13">
              <a:extLst>
                <a:ext uri="{FF2B5EF4-FFF2-40B4-BE49-F238E27FC236}">
                  <a16:creationId xmlns:a16="http://schemas.microsoft.com/office/drawing/2014/main" id="{44C3A8A9-9D35-4CBF-B48D-28E6D69B71E5}"/>
                </a:ext>
                <a:ext uri="{C183D7F6-B498-43B3-948B-1728B52AA6E4}">
                  <adec:decorative xmlns:adec="http://schemas.microsoft.com/office/drawing/2017/decorative" val="1"/>
                </a:ext>
              </a:extLst>
            </p:cNvPr>
            <p:cNvGrpSpPr/>
            <p:nvPr userDrawn="1"/>
          </p:nvGrpSpPr>
          <p:grpSpPr>
            <a:xfrm>
              <a:off x="9415617" y="2376261"/>
              <a:ext cx="1914072" cy="2105479"/>
              <a:chOff x="8746030" y="2376261"/>
              <a:chExt cx="1914072" cy="2105479"/>
            </a:xfrm>
          </p:grpSpPr>
          <p:sp>
            <p:nvSpPr>
              <p:cNvPr id="13" name="Rectangle 12">
                <a:extLst>
                  <a:ext uri="{FF2B5EF4-FFF2-40B4-BE49-F238E27FC236}">
                    <a16:creationId xmlns:a16="http://schemas.microsoft.com/office/drawing/2014/main" id="{3385D42F-F634-48D6-A4CA-C3299E3FC6F3}"/>
                  </a:ext>
                </a:extLst>
              </p:cNvPr>
              <p:cNvSpPr/>
              <p:nvPr userDrawn="1"/>
            </p:nvSpPr>
            <p:spPr>
              <a:xfrm>
                <a:off x="9163050" y="2676525"/>
                <a:ext cx="1123950" cy="1127760"/>
              </a:xfrm>
              <a:prstGeom prst="rect">
                <a:avLst/>
              </a:prstGeom>
              <a:gradFill flip="none" rotWithShape="1">
                <a:gsLst>
                  <a:gs pos="97619">
                    <a:schemeClr val="accent4">
                      <a:lumMod val="90000"/>
                    </a:schemeClr>
                  </a:gs>
                  <a:gs pos="3968">
                    <a:srgbClr val="F3F4F4"/>
                  </a:gs>
                  <a:gs pos="26000">
                    <a:schemeClr val="bg1"/>
                  </a:gs>
                  <a:gs pos="77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C5A79651-71F3-44A8-A1A3-0EF6414C910A}"/>
                  </a:ext>
                </a:extLst>
              </p:cNvPr>
              <p:cNvSpPr/>
              <p:nvPr userDrawn="1"/>
            </p:nvSpPr>
            <p:spPr>
              <a:xfrm>
                <a:off x="8801100" y="3276600"/>
                <a:ext cx="1790700" cy="1127760"/>
              </a:xfrm>
              <a:custGeom>
                <a:avLst/>
                <a:gdLst>
                  <a:gd name="connsiteX0" fmla="*/ 0 w 1790700"/>
                  <a:gd name="connsiteY0" fmla="*/ 0 h 1127760"/>
                  <a:gd name="connsiteX1" fmla="*/ 1790700 w 1790700"/>
                  <a:gd name="connsiteY1" fmla="*/ 0 h 1127760"/>
                  <a:gd name="connsiteX2" fmla="*/ 1790700 w 1790700"/>
                  <a:gd name="connsiteY2" fmla="*/ 1127760 h 1127760"/>
                  <a:gd name="connsiteX3" fmla="*/ 0 w 1790700"/>
                  <a:gd name="connsiteY3" fmla="*/ 1127760 h 1127760"/>
                  <a:gd name="connsiteX4" fmla="*/ 0 w 1790700"/>
                  <a:gd name="connsiteY4" fmla="*/ 0 h 1127760"/>
                  <a:gd name="connsiteX0" fmla="*/ 0 w 1790700"/>
                  <a:gd name="connsiteY0" fmla="*/ 7144 h 1134904"/>
                  <a:gd name="connsiteX1" fmla="*/ 1316831 w 1790700"/>
                  <a:gd name="connsiteY1" fmla="*/ 0 h 1134904"/>
                  <a:gd name="connsiteX2" fmla="*/ 1790700 w 1790700"/>
                  <a:gd name="connsiteY2" fmla="*/ 7144 h 1134904"/>
                  <a:gd name="connsiteX3" fmla="*/ 1790700 w 1790700"/>
                  <a:gd name="connsiteY3" fmla="*/ 1134904 h 1134904"/>
                  <a:gd name="connsiteX4" fmla="*/ 0 w 1790700"/>
                  <a:gd name="connsiteY4" fmla="*/ 1134904 h 1134904"/>
                  <a:gd name="connsiteX5" fmla="*/ 0 w 1790700"/>
                  <a:gd name="connsiteY5" fmla="*/ 7144 h 1134904"/>
                  <a:gd name="connsiteX0" fmla="*/ 0 w 1790700"/>
                  <a:gd name="connsiteY0" fmla="*/ 7144 h 1134904"/>
                  <a:gd name="connsiteX1" fmla="*/ 497681 w 1790700"/>
                  <a:gd name="connsiteY1" fmla="*/ 4763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7144 h 1134904"/>
                  <a:gd name="connsiteX1" fmla="*/ 628650 w 1790700"/>
                  <a:gd name="connsiteY1" fmla="*/ 542926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0700" h="1127760">
                    <a:moveTo>
                      <a:pt x="0" y="0"/>
                    </a:moveTo>
                    <a:lnTo>
                      <a:pt x="628650" y="535782"/>
                    </a:lnTo>
                    <a:cubicBezTo>
                      <a:pt x="731837" y="447676"/>
                      <a:pt x="937419" y="361950"/>
                      <a:pt x="1188244" y="528638"/>
                    </a:cubicBezTo>
                    <a:lnTo>
                      <a:pt x="1790700" y="0"/>
                    </a:lnTo>
                    <a:lnTo>
                      <a:pt x="1790700" y="1127760"/>
                    </a:lnTo>
                    <a:lnTo>
                      <a:pt x="0" y="1127760"/>
                    </a:lnTo>
                    <a:lnTo>
                      <a:pt x="0" y="0"/>
                    </a:lnTo>
                    <a:close/>
                  </a:path>
                </a:pathLst>
              </a:custGeom>
              <a:gradFill flip="none" rotWithShape="1">
                <a:gsLst>
                  <a:gs pos="0">
                    <a:schemeClr val="bg1"/>
                  </a:gs>
                  <a:gs pos="83000">
                    <a:srgbClr val="F3F4F4"/>
                  </a:gs>
                  <a:gs pos="100000">
                    <a:schemeClr val="accent4">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978684A7-3494-4151-98DE-DB26EB114126}"/>
                  </a:ext>
                </a:extLst>
              </p:cNvPr>
              <p:cNvSpPr/>
              <p:nvPr/>
            </p:nvSpPr>
            <p:spPr>
              <a:xfrm>
                <a:off x="8746030" y="2376261"/>
                <a:ext cx="1914072" cy="2105479"/>
              </a:xfrm>
              <a:custGeom>
                <a:avLst/>
                <a:gdLst>
                  <a:gd name="connsiteX0" fmla="*/ 1770516 w 1914071"/>
                  <a:gd name="connsiteY0" fmla="*/ 1904501 h 2105478"/>
                  <a:gd name="connsiteX1" fmla="*/ 1291998 w 1914071"/>
                  <a:gd name="connsiteY1" fmla="*/ 1449909 h 2105478"/>
                  <a:gd name="connsiteX2" fmla="*/ 1770516 w 1914071"/>
                  <a:gd name="connsiteY2" fmla="*/ 995317 h 2105478"/>
                  <a:gd name="connsiteX3" fmla="*/ 1770516 w 1914071"/>
                  <a:gd name="connsiteY3" fmla="*/ 1904501 h 2105478"/>
                  <a:gd name="connsiteX4" fmla="*/ 220118 w 1914071"/>
                  <a:gd name="connsiteY4" fmla="*/ 1961924 h 2105478"/>
                  <a:gd name="connsiteX5" fmla="*/ 693851 w 1914071"/>
                  <a:gd name="connsiteY5" fmla="*/ 1514509 h 2105478"/>
                  <a:gd name="connsiteX6" fmla="*/ 727347 w 1914071"/>
                  <a:gd name="connsiteY6" fmla="*/ 1483406 h 2105478"/>
                  <a:gd name="connsiteX7" fmla="*/ 1189117 w 1914071"/>
                  <a:gd name="connsiteY7" fmla="*/ 1483406 h 2105478"/>
                  <a:gd name="connsiteX8" fmla="*/ 1222613 w 1914071"/>
                  <a:gd name="connsiteY8" fmla="*/ 1514509 h 2105478"/>
                  <a:gd name="connsiteX9" fmla="*/ 1693954 w 1914071"/>
                  <a:gd name="connsiteY9" fmla="*/ 1961924 h 2105478"/>
                  <a:gd name="connsiteX10" fmla="*/ 220118 w 1914071"/>
                  <a:gd name="connsiteY10" fmla="*/ 1961924 h 2105478"/>
                  <a:gd name="connsiteX11" fmla="*/ 143555 w 1914071"/>
                  <a:gd name="connsiteY11" fmla="*/ 992925 h 2105478"/>
                  <a:gd name="connsiteX12" fmla="*/ 622073 w 1914071"/>
                  <a:gd name="connsiteY12" fmla="*/ 1447517 h 2105478"/>
                  <a:gd name="connsiteX13" fmla="*/ 143555 w 1914071"/>
                  <a:gd name="connsiteY13" fmla="*/ 1902109 h 2105478"/>
                  <a:gd name="connsiteX14" fmla="*/ 143555 w 1914071"/>
                  <a:gd name="connsiteY14" fmla="*/ 992925 h 2105478"/>
                  <a:gd name="connsiteX15" fmla="*/ 478518 w 1914071"/>
                  <a:gd name="connsiteY15" fmla="*/ 382814 h 2105478"/>
                  <a:gd name="connsiteX16" fmla="*/ 1435554 w 1914071"/>
                  <a:gd name="connsiteY16" fmla="*/ 382814 h 2105478"/>
                  <a:gd name="connsiteX17" fmla="*/ 1435554 w 1914071"/>
                  <a:gd name="connsiteY17" fmla="*/ 1179547 h 2105478"/>
                  <a:gd name="connsiteX18" fmla="*/ 1220221 w 1914071"/>
                  <a:gd name="connsiteY18" fmla="*/ 1385309 h 2105478"/>
                  <a:gd name="connsiteX19" fmla="*/ 693851 w 1914071"/>
                  <a:gd name="connsiteY19" fmla="*/ 1385309 h 2105478"/>
                  <a:gd name="connsiteX20" fmla="*/ 478518 w 1914071"/>
                  <a:gd name="connsiteY20" fmla="*/ 1179547 h 2105478"/>
                  <a:gd name="connsiteX21" fmla="*/ 478518 w 1914071"/>
                  <a:gd name="connsiteY21" fmla="*/ 382814 h 2105478"/>
                  <a:gd name="connsiteX22" fmla="*/ 1579109 w 1914071"/>
                  <a:gd name="connsiteY22" fmla="*/ 447414 h 2105478"/>
                  <a:gd name="connsiteX23" fmla="*/ 1579109 w 1914071"/>
                  <a:gd name="connsiteY23" fmla="*/ 239259 h 2105478"/>
                  <a:gd name="connsiteX24" fmla="*/ 1244147 w 1914071"/>
                  <a:gd name="connsiteY24" fmla="*/ 239259 h 2105478"/>
                  <a:gd name="connsiteX25" fmla="*/ 957036 w 1914071"/>
                  <a:gd name="connsiteY25" fmla="*/ 0 h 2105478"/>
                  <a:gd name="connsiteX26" fmla="*/ 669925 w 1914071"/>
                  <a:gd name="connsiteY26" fmla="*/ 239259 h 2105478"/>
                  <a:gd name="connsiteX27" fmla="*/ 334963 w 1914071"/>
                  <a:gd name="connsiteY27" fmla="*/ 239259 h 2105478"/>
                  <a:gd name="connsiteX28" fmla="*/ 334963 w 1914071"/>
                  <a:gd name="connsiteY28" fmla="*/ 449807 h 2105478"/>
                  <a:gd name="connsiteX29" fmla="*/ 0 w 1914071"/>
                  <a:gd name="connsiteY29" fmla="*/ 768021 h 2105478"/>
                  <a:gd name="connsiteX30" fmla="*/ 0 w 1914071"/>
                  <a:gd name="connsiteY30" fmla="*/ 2105479 h 2105478"/>
                  <a:gd name="connsiteX31" fmla="*/ 1914072 w 1914071"/>
                  <a:gd name="connsiteY31" fmla="*/ 2105479 h 2105478"/>
                  <a:gd name="connsiteX32" fmla="*/ 1914072 w 1914071"/>
                  <a:gd name="connsiteY32" fmla="*/ 768021 h 2105478"/>
                  <a:gd name="connsiteX33" fmla="*/ 1579109 w 1914071"/>
                  <a:gd name="connsiteY33" fmla="*/ 447414 h 210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14071" h="2105478">
                    <a:moveTo>
                      <a:pt x="1770516" y="1904501"/>
                    </a:moveTo>
                    <a:lnTo>
                      <a:pt x="1291998" y="1449909"/>
                    </a:lnTo>
                    <a:lnTo>
                      <a:pt x="1770516" y="995317"/>
                    </a:lnTo>
                    <a:lnTo>
                      <a:pt x="1770516" y="1904501"/>
                    </a:lnTo>
                    <a:close/>
                    <a:moveTo>
                      <a:pt x="220118" y="1961924"/>
                    </a:moveTo>
                    <a:lnTo>
                      <a:pt x="693851" y="1514509"/>
                    </a:lnTo>
                    <a:lnTo>
                      <a:pt x="727347" y="1483406"/>
                    </a:lnTo>
                    <a:cubicBezTo>
                      <a:pt x="856547" y="1361384"/>
                      <a:pt x="1059917" y="1361384"/>
                      <a:pt x="1189117" y="1483406"/>
                    </a:cubicBezTo>
                    <a:lnTo>
                      <a:pt x="1222613" y="1514509"/>
                    </a:lnTo>
                    <a:lnTo>
                      <a:pt x="1693954" y="1961924"/>
                    </a:lnTo>
                    <a:lnTo>
                      <a:pt x="220118" y="1961924"/>
                    </a:lnTo>
                    <a:close/>
                    <a:moveTo>
                      <a:pt x="143555" y="992925"/>
                    </a:moveTo>
                    <a:lnTo>
                      <a:pt x="622073" y="1447517"/>
                    </a:lnTo>
                    <a:lnTo>
                      <a:pt x="143555" y="1902109"/>
                    </a:lnTo>
                    <a:lnTo>
                      <a:pt x="143555" y="992925"/>
                    </a:lnTo>
                    <a:close/>
                    <a:moveTo>
                      <a:pt x="478518" y="382814"/>
                    </a:moveTo>
                    <a:lnTo>
                      <a:pt x="1435554" y="382814"/>
                    </a:lnTo>
                    <a:lnTo>
                      <a:pt x="1435554" y="1179547"/>
                    </a:lnTo>
                    <a:lnTo>
                      <a:pt x="1220221" y="1385309"/>
                    </a:lnTo>
                    <a:cubicBezTo>
                      <a:pt x="1064702" y="1265680"/>
                      <a:pt x="849369" y="1265680"/>
                      <a:pt x="693851" y="1385309"/>
                    </a:cubicBezTo>
                    <a:lnTo>
                      <a:pt x="478518" y="1179547"/>
                    </a:lnTo>
                    <a:lnTo>
                      <a:pt x="478518" y="382814"/>
                    </a:lnTo>
                    <a:close/>
                    <a:moveTo>
                      <a:pt x="1579109" y="447414"/>
                    </a:moveTo>
                    <a:lnTo>
                      <a:pt x="1579109" y="239259"/>
                    </a:lnTo>
                    <a:lnTo>
                      <a:pt x="1244147" y="239259"/>
                    </a:lnTo>
                    <a:lnTo>
                      <a:pt x="957036" y="0"/>
                    </a:lnTo>
                    <a:lnTo>
                      <a:pt x="669925" y="239259"/>
                    </a:lnTo>
                    <a:lnTo>
                      <a:pt x="334963" y="239259"/>
                    </a:lnTo>
                    <a:lnTo>
                      <a:pt x="334963" y="449807"/>
                    </a:lnTo>
                    <a:lnTo>
                      <a:pt x="0" y="768021"/>
                    </a:lnTo>
                    <a:lnTo>
                      <a:pt x="0" y="2105479"/>
                    </a:lnTo>
                    <a:lnTo>
                      <a:pt x="1914072" y="2105479"/>
                    </a:lnTo>
                    <a:lnTo>
                      <a:pt x="1914072" y="768021"/>
                    </a:lnTo>
                    <a:lnTo>
                      <a:pt x="1579109" y="447414"/>
                    </a:lnTo>
                    <a:close/>
                  </a:path>
                </a:pathLst>
              </a:cu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r="100000" b="100000"/>
                </a:path>
                <a:tileRect l="-100000" t="-100000"/>
              </a:gradFill>
              <a:ln w="23912" cap="flat">
                <a:noFill/>
                <a:prstDash val="solid"/>
                <a:miter/>
              </a:ln>
            </p:spPr>
            <p:txBody>
              <a:bodyPr rtlCol="0" anchor="ctr"/>
              <a:lstStyle/>
              <a:p>
                <a:endParaRPr lang="en-US" dirty="0"/>
              </a:p>
            </p:txBody>
          </p:sp>
          <p:sp>
            <p:nvSpPr>
              <p:cNvPr id="11" name="Freeform: Shape 10">
                <a:extLst>
                  <a:ext uri="{FF2B5EF4-FFF2-40B4-BE49-F238E27FC236}">
                    <a16:creationId xmlns:a16="http://schemas.microsoft.com/office/drawing/2014/main" id="{ED93B3FC-DDB7-49C5-B0E2-30332216E4A6}"/>
                  </a:ext>
                </a:extLst>
              </p:cNvPr>
              <p:cNvSpPr/>
              <p:nvPr/>
            </p:nvSpPr>
            <p:spPr>
              <a:xfrm>
                <a:off x="9394391" y="2897845"/>
                <a:ext cx="622073" cy="622073"/>
              </a:xfrm>
              <a:custGeom>
                <a:avLst/>
                <a:gdLst>
                  <a:gd name="connsiteX0" fmla="*/ 308675 w 622073"/>
                  <a:gd name="connsiteY0" fmla="*/ 394777 h 622073"/>
                  <a:gd name="connsiteX1" fmla="*/ 232112 w 622073"/>
                  <a:gd name="connsiteY1" fmla="*/ 318214 h 622073"/>
                  <a:gd name="connsiteX2" fmla="*/ 308675 w 622073"/>
                  <a:gd name="connsiteY2" fmla="*/ 241652 h 622073"/>
                  <a:gd name="connsiteX3" fmla="*/ 385237 w 622073"/>
                  <a:gd name="connsiteY3" fmla="*/ 318214 h 622073"/>
                  <a:gd name="connsiteX4" fmla="*/ 308675 w 622073"/>
                  <a:gd name="connsiteY4" fmla="*/ 394777 h 622073"/>
                  <a:gd name="connsiteX5" fmla="*/ 308675 w 622073"/>
                  <a:gd name="connsiteY5" fmla="*/ 626859 h 622073"/>
                  <a:gd name="connsiteX6" fmla="*/ 464193 w 622073"/>
                  <a:gd name="connsiteY6" fmla="*/ 588577 h 622073"/>
                  <a:gd name="connsiteX7" fmla="*/ 480941 w 622073"/>
                  <a:gd name="connsiteY7" fmla="*/ 533547 h 622073"/>
                  <a:gd name="connsiteX8" fmla="*/ 425912 w 622073"/>
                  <a:gd name="connsiteY8" fmla="*/ 516799 h 622073"/>
                  <a:gd name="connsiteX9" fmla="*/ 308675 w 622073"/>
                  <a:gd name="connsiteY9" fmla="*/ 545510 h 622073"/>
                  <a:gd name="connsiteX10" fmla="*/ 78986 w 622073"/>
                  <a:gd name="connsiteY10" fmla="*/ 313429 h 622073"/>
                  <a:gd name="connsiteX11" fmla="*/ 311067 w 622073"/>
                  <a:gd name="connsiteY11" fmla="*/ 81348 h 622073"/>
                  <a:gd name="connsiteX12" fmla="*/ 543148 w 622073"/>
                  <a:gd name="connsiteY12" fmla="*/ 313429 h 622073"/>
                  <a:gd name="connsiteX13" fmla="*/ 543148 w 622073"/>
                  <a:gd name="connsiteY13" fmla="*/ 389992 h 622073"/>
                  <a:gd name="connsiteX14" fmla="*/ 466585 w 622073"/>
                  <a:gd name="connsiteY14" fmla="*/ 313429 h 622073"/>
                  <a:gd name="connsiteX15" fmla="*/ 339778 w 622073"/>
                  <a:gd name="connsiteY15" fmla="*/ 157911 h 622073"/>
                  <a:gd name="connsiteX16" fmla="*/ 165119 w 622073"/>
                  <a:gd name="connsiteY16" fmla="*/ 253615 h 622073"/>
                  <a:gd name="connsiteX17" fmla="*/ 229719 w 622073"/>
                  <a:gd name="connsiteY17" fmla="*/ 442629 h 622073"/>
                  <a:gd name="connsiteX18" fmla="*/ 428304 w 622073"/>
                  <a:gd name="connsiteY18" fmla="*/ 411525 h 622073"/>
                  <a:gd name="connsiteX19" fmla="*/ 545541 w 622073"/>
                  <a:gd name="connsiteY19" fmla="*/ 464162 h 622073"/>
                  <a:gd name="connsiteX20" fmla="*/ 622104 w 622073"/>
                  <a:gd name="connsiteY20" fmla="*/ 387600 h 622073"/>
                  <a:gd name="connsiteX21" fmla="*/ 622104 w 622073"/>
                  <a:gd name="connsiteY21" fmla="*/ 311037 h 622073"/>
                  <a:gd name="connsiteX22" fmla="*/ 311067 w 622073"/>
                  <a:gd name="connsiteY22" fmla="*/ 0 h 622073"/>
                  <a:gd name="connsiteX23" fmla="*/ 30 w 622073"/>
                  <a:gd name="connsiteY23" fmla="*/ 311037 h 622073"/>
                  <a:gd name="connsiteX24" fmla="*/ 308675 w 622073"/>
                  <a:gd name="connsiteY24" fmla="*/ 626859 h 62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22073" h="622073">
                    <a:moveTo>
                      <a:pt x="308675" y="394777"/>
                    </a:moveTo>
                    <a:cubicBezTo>
                      <a:pt x="265608" y="394777"/>
                      <a:pt x="232112" y="358888"/>
                      <a:pt x="232112" y="318214"/>
                    </a:cubicBezTo>
                    <a:cubicBezTo>
                      <a:pt x="232112" y="275148"/>
                      <a:pt x="268001" y="241652"/>
                      <a:pt x="308675" y="241652"/>
                    </a:cubicBezTo>
                    <a:cubicBezTo>
                      <a:pt x="351741" y="241652"/>
                      <a:pt x="385237" y="275148"/>
                      <a:pt x="385237" y="318214"/>
                    </a:cubicBezTo>
                    <a:cubicBezTo>
                      <a:pt x="385237" y="361281"/>
                      <a:pt x="351741" y="394777"/>
                      <a:pt x="308675" y="394777"/>
                    </a:cubicBezTo>
                    <a:close/>
                    <a:moveTo>
                      <a:pt x="308675" y="626859"/>
                    </a:moveTo>
                    <a:cubicBezTo>
                      <a:pt x="363704" y="626859"/>
                      <a:pt x="416341" y="612503"/>
                      <a:pt x="464193" y="588577"/>
                    </a:cubicBezTo>
                    <a:cubicBezTo>
                      <a:pt x="483334" y="576614"/>
                      <a:pt x="490511" y="552688"/>
                      <a:pt x="480941" y="533547"/>
                    </a:cubicBezTo>
                    <a:cubicBezTo>
                      <a:pt x="468978" y="514407"/>
                      <a:pt x="445052" y="507229"/>
                      <a:pt x="425912" y="516799"/>
                    </a:cubicBezTo>
                    <a:cubicBezTo>
                      <a:pt x="390023" y="535940"/>
                      <a:pt x="349349" y="545510"/>
                      <a:pt x="308675" y="545510"/>
                    </a:cubicBezTo>
                    <a:cubicBezTo>
                      <a:pt x="181867" y="545510"/>
                      <a:pt x="76593" y="440237"/>
                      <a:pt x="78986" y="313429"/>
                    </a:cubicBezTo>
                    <a:cubicBezTo>
                      <a:pt x="78986" y="186622"/>
                      <a:pt x="184260" y="81348"/>
                      <a:pt x="311067" y="81348"/>
                    </a:cubicBezTo>
                    <a:cubicBezTo>
                      <a:pt x="437874" y="81348"/>
                      <a:pt x="543148" y="184229"/>
                      <a:pt x="543148" y="313429"/>
                    </a:cubicBezTo>
                    <a:lnTo>
                      <a:pt x="543148" y="389992"/>
                    </a:lnTo>
                    <a:cubicBezTo>
                      <a:pt x="500082" y="389992"/>
                      <a:pt x="466585" y="356496"/>
                      <a:pt x="466585" y="313429"/>
                    </a:cubicBezTo>
                    <a:cubicBezTo>
                      <a:pt x="466585" y="236866"/>
                      <a:pt x="413949" y="172266"/>
                      <a:pt x="339778" y="157911"/>
                    </a:cubicBezTo>
                    <a:cubicBezTo>
                      <a:pt x="265608" y="143555"/>
                      <a:pt x="191438" y="184229"/>
                      <a:pt x="165119" y="253615"/>
                    </a:cubicBezTo>
                    <a:cubicBezTo>
                      <a:pt x="138801" y="323000"/>
                      <a:pt x="165119" y="404348"/>
                      <a:pt x="229719" y="442629"/>
                    </a:cubicBezTo>
                    <a:cubicBezTo>
                      <a:pt x="294319" y="480911"/>
                      <a:pt x="378060" y="468948"/>
                      <a:pt x="428304" y="411525"/>
                    </a:cubicBezTo>
                    <a:cubicBezTo>
                      <a:pt x="457015" y="445022"/>
                      <a:pt x="500082" y="464162"/>
                      <a:pt x="545541" y="464162"/>
                    </a:cubicBezTo>
                    <a:cubicBezTo>
                      <a:pt x="588608" y="464162"/>
                      <a:pt x="622104" y="430666"/>
                      <a:pt x="622104" y="387600"/>
                    </a:cubicBezTo>
                    <a:lnTo>
                      <a:pt x="622104" y="311037"/>
                    </a:lnTo>
                    <a:cubicBezTo>
                      <a:pt x="622104" y="138770"/>
                      <a:pt x="483334" y="0"/>
                      <a:pt x="311067" y="0"/>
                    </a:cubicBezTo>
                    <a:cubicBezTo>
                      <a:pt x="138801" y="0"/>
                      <a:pt x="30" y="138770"/>
                      <a:pt x="30" y="311037"/>
                    </a:cubicBezTo>
                    <a:cubicBezTo>
                      <a:pt x="-2362" y="485696"/>
                      <a:pt x="136408" y="624466"/>
                      <a:pt x="308675" y="626859"/>
                    </a:cubicBezTo>
                    <a:close/>
                  </a:path>
                </a:pathLst>
              </a:custGeom>
              <a:solidFill>
                <a:schemeClr val="accent5"/>
              </a:solidFill>
              <a:ln w="23912" cap="flat">
                <a:noFill/>
                <a:prstDash val="solid"/>
                <a:miter/>
              </a:ln>
            </p:spPr>
            <p:txBody>
              <a:bodyPr rtlCol="0" anchor="ctr"/>
              <a:lstStyle/>
              <a:p>
                <a:endParaRPr lang="en-US" dirty="0"/>
              </a:p>
            </p:txBody>
          </p:sp>
        </p:grpSp>
        <p:sp>
          <p:nvSpPr>
            <p:cNvPr id="15" name="Isosceles Triangle 14">
              <a:extLst>
                <a:ext uri="{FF2B5EF4-FFF2-40B4-BE49-F238E27FC236}">
                  <a16:creationId xmlns:a16="http://schemas.microsoft.com/office/drawing/2014/main" id="{9BAC5326-69BC-4DCF-B682-4778B80809E4}"/>
                </a:ext>
              </a:extLst>
            </p:cNvPr>
            <p:cNvSpPr/>
            <p:nvPr userDrawn="1"/>
          </p:nvSpPr>
          <p:spPr>
            <a:xfrm rot="16200000">
              <a:off x="933977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Isosceles Triangle 15">
              <a:extLst>
                <a:ext uri="{FF2B5EF4-FFF2-40B4-BE49-F238E27FC236}">
                  <a16:creationId xmlns:a16="http://schemas.microsoft.com/office/drawing/2014/main" id="{2B9EA639-1876-4B22-BA5A-57AB07E3C79D}"/>
                </a:ext>
              </a:extLst>
            </p:cNvPr>
            <p:cNvSpPr/>
            <p:nvPr userDrawn="1"/>
          </p:nvSpPr>
          <p:spPr>
            <a:xfrm rot="5400000" flipH="1">
              <a:off x="1085384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Isosceles Triangle 16">
              <a:extLst>
                <a:ext uri="{FF2B5EF4-FFF2-40B4-BE49-F238E27FC236}">
                  <a16:creationId xmlns:a16="http://schemas.microsoft.com/office/drawing/2014/main" id="{E4599619-B65E-4720-902B-79FAB6069DDB}"/>
                </a:ext>
              </a:extLst>
            </p:cNvPr>
            <p:cNvSpPr/>
            <p:nvPr userDrawn="1"/>
          </p:nvSpPr>
          <p:spPr>
            <a:xfrm flipH="1">
              <a:off x="10124928" y="2418638"/>
              <a:ext cx="495446" cy="19484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“Contact” slide</a:t>
            </a:r>
          </a:p>
        </p:txBody>
      </p:sp>
      <p:sp>
        <p:nvSpPr>
          <p:cNvPr id="3" name="Contact Content Placeholder">
            <a:extLst>
              <a:ext uri="{FF2B5EF4-FFF2-40B4-BE49-F238E27FC236}">
                <a16:creationId xmlns:a16="http://schemas.microsoft.com/office/drawing/2014/main" id="{17AAC5FF-8264-4C60-8AAC-1B83EE24201B}"/>
              </a:ext>
            </a:extLst>
          </p:cNvPr>
          <p:cNvSpPr>
            <a:spLocks noGrp="1"/>
          </p:cNvSpPr>
          <p:nvPr>
            <p:ph idx="1" hasCustomPrompt="1"/>
          </p:nvPr>
        </p:nvSpPr>
        <p:spPr>
          <a:xfrm>
            <a:off x="817734" y="1137446"/>
            <a:ext cx="7244177" cy="5039517"/>
          </a:xfrm>
        </p:spPr>
        <p:txBody>
          <a:bodyPr anchor="ctr">
            <a:normAutofit/>
          </a:bodyPr>
          <a:lstStyle>
            <a:lvl1pPr>
              <a:spcBef>
                <a:spcPts val="1200"/>
              </a:spcBef>
              <a:defRPr sz="2400"/>
            </a:lvl1pPr>
            <a:lvl2pPr>
              <a:spcBef>
                <a:spcPts val="200"/>
              </a:spcBef>
              <a:defRPr sz="2000"/>
            </a:lvl2pPr>
            <a:lvl3pPr>
              <a:spcBef>
                <a:spcPts val="0"/>
              </a:spcBef>
              <a:defRPr sz="2000"/>
            </a:lvl3pPr>
            <a:lvl4pPr>
              <a:spcBef>
                <a:spcPts val="400"/>
              </a:spcBef>
              <a:defRPr sz="1800"/>
            </a:lvl4pPr>
            <a:lvl5pPr>
              <a:defRPr sz="1800"/>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1930863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resenter / Moderator">
    <p:spTree>
      <p:nvGrpSpPr>
        <p:cNvPr id="1" name=""/>
        <p:cNvGrpSpPr/>
        <p:nvPr/>
      </p:nvGrpSpPr>
      <p:grpSpPr>
        <a:xfrm>
          <a:off x="0" y="0"/>
          <a:ext cx="0" cy="0"/>
          <a:chOff x="0" y="0"/>
          <a:chExt cx="0" cy="0"/>
        </a:xfrm>
      </p:grpSpPr>
      <p:pic>
        <p:nvPicPr>
          <p:cNvPr id="8" name="Microphone Icon">
            <a:extLst>
              <a:ext uri="{FF2B5EF4-FFF2-40B4-BE49-F238E27FC236}">
                <a16:creationId xmlns:a16="http://schemas.microsoft.com/office/drawing/2014/main" id="{821C247C-8EBB-4D4A-8797-57C42F0B7172}"/>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Speaker / Moderator slide</a:t>
            </a:r>
          </a:p>
        </p:txBody>
      </p:sp>
      <p:sp>
        <p:nvSpPr>
          <p:cNvPr id="7" name="Person Photo">
            <a:extLst>
              <a:ext uri="{FF2B5EF4-FFF2-40B4-BE49-F238E27FC236}">
                <a16:creationId xmlns:a16="http://schemas.microsoft.com/office/drawing/2014/main" id="{B7D89C1E-6C46-426B-BD63-ECEF239257D2}"/>
              </a:ext>
              <a:ext uri="{C183D7F6-B498-43B3-948B-1728B52AA6E4}">
                <adec:decorative xmlns:adec="http://schemas.microsoft.com/office/drawing/2017/decorative" val="1"/>
              </a:ext>
            </a:extLst>
          </p:cNvPr>
          <p:cNvSpPr>
            <a:spLocks noGrp="1"/>
          </p:cNvSpPr>
          <p:nvPr>
            <p:ph type="pic" sz="quarter" idx="13" hasCustomPrompt="1"/>
          </p:nvPr>
        </p:nvSpPr>
        <p:spPr>
          <a:xfrm>
            <a:off x="1502361" y="2590404"/>
            <a:ext cx="2133600" cy="2133600"/>
          </a:xfrm>
          <a:prstGeom prst="round2DiagRect">
            <a:avLst/>
          </a:prstGeom>
          <a:solidFill>
            <a:srgbClr val="F3F4F4"/>
          </a:solidFill>
          <a:ln>
            <a:solidFill>
              <a:schemeClr val="accent4"/>
            </a:solidFill>
          </a:ln>
        </p:spPr>
        <p:txBody>
          <a:bodyPr/>
          <a:lstStyle>
            <a:lvl1pPr algn="ctr">
              <a:defRPr sz="2000" b="0" i="1">
                <a:solidFill>
                  <a:schemeClr val="tx2"/>
                </a:solidFill>
              </a:defRPr>
            </a:lvl1pPr>
          </a:lstStyle>
          <a:p>
            <a:r>
              <a:rPr lang="en-US" dirty="0"/>
              <a:t>Click icon to add picture, or drag and drop from your files.</a:t>
            </a:r>
          </a:p>
        </p:txBody>
      </p:sp>
      <p:sp>
        <p:nvSpPr>
          <p:cNvPr id="3" name="Person Info">
            <a:extLst>
              <a:ext uri="{FF2B5EF4-FFF2-40B4-BE49-F238E27FC236}">
                <a16:creationId xmlns:a16="http://schemas.microsoft.com/office/drawing/2014/main" id="{17AAC5FF-8264-4C60-8AAC-1B83EE24201B}"/>
              </a:ext>
            </a:extLst>
          </p:cNvPr>
          <p:cNvSpPr>
            <a:spLocks noGrp="1"/>
          </p:cNvSpPr>
          <p:nvPr>
            <p:ph idx="1" hasCustomPrompt="1"/>
          </p:nvPr>
        </p:nvSpPr>
        <p:spPr>
          <a:xfrm>
            <a:off x="4439822" y="1137446"/>
            <a:ext cx="7244177" cy="5039517"/>
          </a:xfrm>
        </p:spPr>
        <p:txBody>
          <a:bodyPr anchor="ctr">
            <a:noAutofit/>
          </a:bodyPr>
          <a:lstStyle>
            <a:lvl1pPr>
              <a:defRPr/>
            </a:lvl1pPr>
            <a:lvl2pPr>
              <a:defRPr/>
            </a:lvl2pPr>
            <a:lvl3pPr>
              <a:defRPr/>
            </a:lvl3pPr>
          </a:lstStyle>
          <a:p>
            <a:pPr lvl="0"/>
            <a:r>
              <a:rPr lang="en-US" dirty="0"/>
              <a:t>FirstName LastName</a:t>
            </a:r>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1915768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resenters / Moderators (2)">
    <p:spTree>
      <p:nvGrpSpPr>
        <p:cNvPr id="1" name=""/>
        <p:cNvGrpSpPr/>
        <p:nvPr/>
      </p:nvGrpSpPr>
      <p:grpSpPr>
        <a:xfrm>
          <a:off x="0" y="0"/>
          <a:ext cx="0" cy="0"/>
          <a:chOff x="0" y="0"/>
          <a:chExt cx="0" cy="0"/>
        </a:xfrm>
      </p:grpSpPr>
      <p:pic>
        <p:nvPicPr>
          <p:cNvPr id="10" name="Microphone Icon">
            <a:extLst>
              <a:ext uri="{FF2B5EF4-FFF2-40B4-BE49-F238E27FC236}">
                <a16:creationId xmlns:a16="http://schemas.microsoft.com/office/drawing/2014/main" id="{25EC0724-8798-467D-9F8D-322E0B6A7B23}"/>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1553029" y="128874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4"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4439823" y="1254648"/>
            <a:ext cx="5646057" cy="2201789"/>
          </a:xfrm>
        </p:spPr>
        <p:txBody>
          <a:bodyPr>
            <a:noAutofit/>
          </a:bodyPr>
          <a:lstStyle>
            <a:lvl1pPr>
              <a:defRPr/>
            </a:lvl1pPr>
            <a:lvl2pPr>
              <a:defRPr/>
            </a:lvl2pPr>
            <a:lvl3pPr>
              <a:defRPr/>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1502361" y="3832448"/>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39822" y="3798354"/>
            <a:ext cx="5646057" cy="2201789"/>
          </a:xfrm>
        </p:spPr>
        <p:txBody>
          <a:bodyPr>
            <a:noAutofit/>
          </a:bodyPr>
          <a:lstStyle>
            <a:lvl1pPr>
              <a:defRPr/>
            </a:lvl1pPr>
            <a:lvl2pPr>
              <a:defRPr/>
            </a:lvl2pPr>
            <a:lvl3pPr>
              <a:defRPr/>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862502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resenters / Moderators (3)">
    <p:spTree>
      <p:nvGrpSpPr>
        <p:cNvPr id="1" name=""/>
        <p:cNvGrpSpPr/>
        <p:nvPr/>
      </p:nvGrpSpPr>
      <p:grpSpPr>
        <a:xfrm>
          <a:off x="0" y="0"/>
          <a:ext cx="0" cy="0"/>
          <a:chOff x="0" y="0"/>
          <a:chExt cx="0" cy="0"/>
        </a:xfrm>
      </p:grpSpPr>
      <p:pic>
        <p:nvPicPr>
          <p:cNvPr id="12" name="Microphone Icon">
            <a:extLst>
              <a:ext uri="{FF2B5EF4-FFF2-40B4-BE49-F238E27FC236}">
                <a16:creationId xmlns:a16="http://schemas.microsoft.com/office/drawing/2014/main" id="{D88163A2-AAB5-4363-AED9-D71E2DD96B63}"/>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961748"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10" name="Person Info 1">
            <a:extLst>
              <a:ext uri="{FF2B5EF4-FFF2-40B4-BE49-F238E27FC236}">
                <a16:creationId xmlns:a16="http://schemas.microsoft.com/office/drawing/2014/main" id="{7AB118E0-BCC7-45C2-8F9E-6934FC665C9E}"/>
              </a:ext>
            </a:extLst>
          </p:cNvPr>
          <p:cNvSpPr>
            <a:spLocks noGrp="1"/>
          </p:cNvSpPr>
          <p:nvPr>
            <p:ph sz="half" idx="15" hasCustomPrompt="1"/>
          </p:nvPr>
        </p:nvSpPr>
        <p:spPr>
          <a:xfrm>
            <a:off x="423268"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4985834"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47354"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11" name="Person Photo 3">
            <a:extLst>
              <a:ext uri="{FF2B5EF4-FFF2-40B4-BE49-F238E27FC236}">
                <a16:creationId xmlns:a16="http://schemas.microsoft.com/office/drawing/2014/main" id="{53A828BF-2A5D-41FD-B227-FAAB818AC598}"/>
              </a:ext>
              <a:ext uri="{C183D7F6-B498-43B3-948B-1728B52AA6E4}">
                <adec:decorative xmlns:adec="http://schemas.microsoft.com/office/drawing/2017/decorative" val="1"/>
              </a:ext>
            </a:extLst>
          </p:cNvPr>
          <p:cNvSpPr>
            <a:spLocks noGrp="1"/>
          </p:cNvSpPr>
          <p:nvPr>
            <p:ph type="pic" sz="quarter" idx="16" hasCustomPrompt="1"/>
          </p:nvPr>
        </p:nvSpPr>
        <p:spPr>
          <a:xfrm>
            <a:off x="9009920"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4" name="Person Info 3">
            <a:extLst>
              <a:ext uri="{FF2B5EF4-FFF2-40B4-BE49-F238E27FC236}">
                <a16:creationId xmlns:a16="http://schemas.microsoft.com/office/drawing/2014/main" id="{134CD3E4-027C-4B7D-A65C-7DBA57E90025}"/>
              </a:ext>
            </a:extLst>
          </p:cNvPr>
          <p:cNvSpPr>
            <a:spLocks noGrp="1"/>
          </p:cNvSpPr>
          <p:nvPr>
            <p:ph sz="half" idx="2" hasCustomPrompt="1"/>
          </p:nvPr>
        </p:nvSpPr>
        <p:spPr>
          <a:xfrm>
            <a:off x="8471440"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41326129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pic>
        <p:nvPicPr>
          <p:cNvPr id="19" name="Envelope Icon">
            <a:extLst>
              <a:ext uri="{FF2B5EF4-FFF2-40B4-BE49-F238E27FC236}">
                <a16:creationId xmlns:a16="http://schemas.microsoft.com/office/drawing/2014/main" id="{2359C801-6FA3-4BD2-A600-321070D79C3D}"/>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4284" y="266368"/>
            <a:ext cx="400382" cy="400382"/>
          </a:xfrm>
          <a:prstGeom prst="rect">
            <a:avLst/>
          </a:prstGeom>
        </p:spPr>
      </p:pic>
      <p:grpSp>
        <p:nvGrpSpPr>
          <p:cNvPr id="18" name="Email Envelope Icon">
            <a:extLst>
              <a:ext uri="{FF2B5EF4-FFF2-40B4-BE49-F238E27FC236}">
                <a16:creationId xmlns:a16="http://schemas.microsoft.com/office/drawing/2014/main" id="{038B947E-84BB-4262-B5FD-668E7C02CD86}"/>
              </a:ext>
              <a:ext uri="{C183D7F6-B498-43B3-948B-1728B52AA6E4}">
                <adec:decorative xmlns:adec="http://schemas.microsoft.com/office/drawing/2017/decorative" val="1"/>
              </a:ext>
            </a:extLst>
          </p:cNvPr>
          <p:cNvGrpSpPr/>
          <p:nvPr userDrawn="1"/>
        </p:nvGrpSpPr>
        <p:grpSpPr>
          <a:xfrm>
            <a:off x="9415617" y="2376261"/>
            <a:ext cx="1914072" cy="2105479"/>
            <a:chOff x="9415617" y="2376261"/>
            <a:chExt cx="1914072" cy="2105479"/>
          </a:xfrm>
        </p:grpSpPr>
        <p:grpSp>
          <p:nvGrpSpPr>
            <p:cNvPr id="14" name="Group 13">
              <a:extLst>
                <a:ext uri="{FF2B5EF4-FFF2-40B4-BE49-F238E27FC236}">
                  <a16:creationId xmlns:a16="http://schemas.microsoft.com/office/drawing/2014/main" id="{44C3A8A9-9D35-4CBF-B48D-28E6D69B71E5}"/>
                </a:ext>
                <a:ext uri="{C183D7F6-B498-43B3-948B-1728B52AA6E4}">
                  <adec:decorative xmlns:adec="http://schemas.microsoft.com/office/drawing/2017/decorative" val="1"/>
                </a:ext>
              </a:extLst>
            </p:cNvPr>
            <p:cNvGrpSpPr/>
            <p:nvPr userDrawn="1"/>
          </p:nvGrpSpPr>
          <p:grpSpPr>
            <a:xfrm>
              <a:off x="9415617" y="2376261"/>
              <a:ext cx="1914072" cy="2105479"/>
              <a:chOff x="8746030" y="2376261"/>
              <a:chExt cx="1914072" cy="2105479"/>
            </a:xfrm>
          </p:grpSpPr>
          <p:sp>
            <p:nvSpPr>
              <p:cNvPr id="13" name="Rectangle 12">
                <a:extLst>
                  <a:ext uri="{FF2B5EF4-FFF2-40B4-BE49-F238E27FC236}">
                    <a16:creationId xmlns:a16="http://schemas.microsoft.com/office/drawing/2014/main" id="{3385D42F-F634-48D6-A4CA-C3299E3FC6F3}"/>
                  </a:ext>
                </a:extLst>
              </p:cNvPr>
              <p:cNvSpPr/>
              <p:nvPr userDrawn="1"/>
            </p:nvSpPr>
            <p:spPr>
              <a:xfrm>
                <a:off x="9163050" y="2676525"/>
                <a:ext cx="1123950" cy="1127760"/>
              </a:xfrm>
              <a:prstGeom prst="rect">
                <a:avLst/>
              </a:prstGeom>
              <a:gradFill flip="none" rotWithShape="1">
                <a:gsLst>
                  <a:gs pos="97619">
                    <a:schemeClr val="accent4">
                      <a:lumMod val="90000"/>
                    </a:schemeClr>
                  </a:gs>
                  <a:gs pos="3968">
                    <a:srgbClr val="F3F4F4"/>
                  </a:gs>
                  <a:gs pos="26000">
                    <a:schemeClr val="bg1"/>
                  </a:gs>
                  <a:gs pos="77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C5A79651-71F3-44A8-A1A3-0EF6414C910A}"/>
                  </a:ext>
                </a:extLst>
              </p:cNvPr>
              <p:cNvSpPr/>
              <p:nvPr userDrawn="1"/>
            </p:nvSpPr>
            <p:spPr>
              <a:xfrm>
                <a:off x="8801100" y="3276600"/>
                <a:ext cx="1790700" cy="1127760"/>
              </a:xfrm>
              <a:custGeom>
                <a:avLst/>
                <a:gdLst>
                  <a:gd name="connsiteX0" fmla="*/ 0 w 1790700"/>
                  <a:gd name="connsiteY0" fmla="*/ 0 h 1127760"/>
                  <a:gd name="connsiteX1" fmla="*/ 1790700 w 1790700"/>
                  <a:gd name="connsiteY1" fmla="*/ 0 h 1127760"/>
                  <a:gd name="connsiteX2" fmla="*/ 1790700 w 1790700"/>
                  <a:gd name="connsiteY2" fmla="*/ 1127760 h 1127760"/>
                  <a:gd name="connsiteX3" fmla="*/ 0 w 1790700"/>
                  <a:gd name="connsiteY3" fmla="*/ 1127760 h 1127760"/>
                  <a:gd name="connsiteX4" fmla="*/ 0 w 1790700"/>
                  <a:gd name="connsiteY4" fmla="*/ 0 h 1127760"/>
                  <a:gd name="connsiteX0" fmla="*/ 0 w 1790700"/>
                  <a:gd name="connsiteY0" fmla="*/ 7144 h 1134904"/>
                  <a:gd name="connsiteX1" fmla="*/ 1316831 w 1790700"/>
                  <a:gd name="connsiteY1" fmla="*/ 0 h 1134904"/>
                  <a:gd name="connsiteX2" fmla="*/ 1790700 w 1790700"/>
                  <a:gd name="connsiteY2" fmla="*/ 7144 h 1134904"/>
                  <a:gd name="connsiteX3" fmla="*/ 1790700 w 1790700"/>
                  <a:gd name="connsiteY3" fmla="*/ 1134904 h 1134904"/>
                  <a:gd name="connsiteX4" fmla="*/ 0 w 1790700"/>
                  <a:gd name="connsiteY4" fmla="*/ 1134904 h 1134904"/>
                  <a:gd name="connsiteX5" fmla="*/ 0 w 1790700"/>
                  <a:gd name="connsiteY5" fmla="*/ 7144 h 1134904"/>
                  <a:gd name="connsiteX0" fmla="*/ 0 w 1790700"/>
                  <a:gd name="connsiteY0" fmla="*/ 7144 h 1134904"/>
                  <a:gd name="connsiteX1" fmla="*/ 497681 w 1790700"/>
                  <a:gd name="connsiteY1" fmla="*/ 4763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7144 h 1134904"/>
                  <a:gd name="connsiteX1" fmla="*/ 628650 w 1790700"/>
                  <a:gd name="connsiteY1" fmla="*/ 542926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0700" h="1127760">
                    <a:moveTo>
                      <a:pt x="0" y="0"/>
                    </a:moveTo>
                    <a:lnTo>
                      <a:pt x="628650" y="535782"/>
                    </a:lnTo>
                    <a:cubicBezTo>
                      <a:pt x="731837" y="447676"/>
                      <a:pt x="937419" y="361950"/>
                      <a:pt x="1188244" y="528638"/>
                    </a:cubicBezTo>
                    <a:lnTo>
                      <a:pt x="1790700" y="0"/>
                    </a:lnTo>
                    <a:lnTo>
                      <a:pt x="1790700" y="1127760"/>
                    </a:lnTo>
                    <a:lnTo>
                      <a:pt x="0" y="1127760"/>
                    </a:lnTo>
                    <a:lnTo>
                      <a:pt x="0" y="0"/>
                    </a:lnTo>
                    <a:close/>
                  </a:path>
                </a:pathLst>
              </a:custGeom>
              <a:gradFill flip="none" rotWithShape="1">
                <a:gsLst>
                  <a:gs pos="0">
                    <a:schemeClr val="bg1"/>
                  </a:gs>
                  <a:gs pos="83000">
                    <a:srgbClr val="F3F4F4"/>
                  </a:gs>
                  <a:gs pos="100000">
                    <a:schemeClr val="accent4">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Shape 9">
                <a:extLst>
                  <a:ext uri="{FF2B5EF4-FFF2-40B4-BE49-F238E27FC236}">
                    <a16:creationId xmlns:a16="http://schemas.microsoft.com/office/drawing/2014/main" id="{978684A7-3494-4151-98DE-DB26EB114126}"/>
                  </a:ext>
                </a:extLst>
              </p:cNvPr>
              <p:cNvSpPr/>
              <p:nvPr/>
            </p:nvSpPr>
            <p:spPr>
              <a:xfrm>
                <a:off x="8746030" y="2376261"/>
                <a:ext cx="1914072" cy="2105479"/>
              </a:xfrm>
              <a:custGeom>
                <a:avLst/>
                <a:gdLst>
                  <a:gd name="connsiteX0" fmla="*/ 1770516 w 1914071"/>
                  <a:gd name="connsiteY0" fmla="*/ 1904501 h 2105478"/>
                  <a:gd name="connsiteX1" fmla="*/ 1291998 w 1914071"/>
                  <a:gd name="connsiteY1" fmla="*/ 1449909 h 2105478"/>
                  <a:gd name="connsiteX2" fmla="*/ 1770516 w 1914071"/>
                  <a:gd name="connsiteY2" fmla="*/ 995317 h 2105478"/>
                  <a:gd name="connsiteX3" fmla="*/ 1770516 w 1914071"/>
                  <a:gd name="connsiteY3" fmla="*/ 1904501 h 2105478"/>
                  <a:gd name="connsiteX4" fmla="*/ 220118 w 1914071"/>
                  <a:gd name="connsiteY4" fmla="*/ 1961924 h 2105478"/>
                  <a:gd name="connsiteX5" fmla="*/ 693851 w 1914071"/>
                  <a:gd name="connsiteY5" fmla="*/ 1514509 h 2105478"/>
                  <a:gd name="connsiteX6" fmla="*/ 727347 w 1914071"/>
                  <a:gd name="connsiteY6" fmla="*/ 1483406 h 2105478"/>
                  <a:gd name="connsiteX7" fmla="*/ 1189117 w 1914071"/>
                  <a:gd name="connsiteY7" fmla="*/ 1483406 h 2105478"/>
                  <a:gd name="connsiteX8" fmla="*/ 1222613 w 1914071"/>
                  <a:gd name="connsiteY8" fmla="*/ 1514509 h 2105478"/>
                  <a:gd name="connsiteX9" fmla="*/ 1693954 w 1914071"/>
                  <a:gd name="connsiteY9" fmla="*/ 1961924 h 2105478"/>
                  <a:gd name="connsiteX10" fmla="*/ 220118 w 1914071"/>
                  <a:gd name="connsiteY10" fmla="*/ 1961924 h 2105478"/>
                  <a:gd name="connsiteX11" fmla="*/ 143555 w 1914071"/>
                  <a:gd name="connsiteY11" fmla="*/ 992925 h 2105478"/>
                  <a:gd name="connsiteX12" fmla="*/ 622073 w 1914071"/>
                  <a:gd name="connsiteY12" fmla="*/ 1447517 h 2105478"/>
                  <a:gd name="connsiteX13" fmla="*/ 143555 w 1914071"/>
                  <a:gd name="connsiteY13" fmla="*/ 1902109 h 2105478"/>
                  <a:gd name="connsiteX14" fmla="*/ 143555 w 1914071"/>
                  <a:gd name="connsiteY14" fmla="*/ 992925 h 2105478"/>
                  <a:gd name="connsiteX15" fmla="*/ 478518 w 1914071"/>
                  <a:gd name="connsiteY15" fmla="*/ 382814 h 2105478"/>
                  <a:gd name="connsiteX16" fmla="*/ 1435554 w 1914071"/>
                  <a:gd name="connsiteY16" fmla="*/ 382814 h 2105478"/>
                  <a:gd name="connsiteX17" fmla="*/ 1435554 w 1914071"/>
                  <a:gd name="connsiteY17" fmla="*/ 1179547 h 2105478"/>
                  <a:gd name="connsiteX18" fmla="*/ 1220221 w 1914071"/>
                  <a:gd name="connsiteY18" fmla="*/ 1385309 h 2105478"/>
                  <a:gd name="connsiteX19" fmla="*/ 693851 w 1914071"/>
                  <a:gd name="connsiteY19" fmla="*/ 1385309 h 2105478"/>
                  <a:gd name="connsiteX20" fmla="*/ 478518 w 1914071"/>
                  <a:gd name="connsiteY20" fmla="*/ 1179547 h 2105478"/>
                  <a:gd name="connsiteX21" fmla="*/ 478518 w 1914071"/>
                  <a:gd name="connsiteY21" fmla="*/ 382814 h 2105478"/>
                  <a:gd name="connsiteX22" fmla="*/ 1579109 w 1914071"/>
                  <a:gd name="connsiteY22" fmla="*/ 447414 h 2105478"/>
                  <a:gd name="connsiteX23" fmla="*/ 1579109 w 1914071"/>
                  <a:gd name="connsiteY23" fmla="*/ 239259 h 2105478"/>
                  <a:gd name="connsiteX24" fmla="*/ 1244147 w 1914071"/>
                  <a:gd name="connsiteY24" fmla="*/ 239259 h 2105478"/>
                  <a:gd name="connsiteX25" fmla="*/ 957036 w 1914071"/>
                  <a:gd name="connsiteY25" fmla="*/ 0 h 2105478"/>
                  <a:gd name="connsiteX26" fmla="*/ 669925 w 1914071"/>
                  <a:gd name="connsiteY26" fmla="*/ 239259 h 2105478"/>
                  <a:gd name="connsiteX27" fmla="*/ 334963 w 1914071"/>
                  <a:gd name="connsiteY27" fmla="*/ 239259 h 2105478"/>
                  <a:gd name="connsiteX28" fmla="*/ 334963 w 1914071"/>
                  <a:gd name="connsiteY28" fmla="*/ 449807 h 2105478"/>
                  <a:gd name="connsiteX29" fmla="*/ 0 w 1914071"/>
                  <a:gd name="connsiteY29" fmla="*/ 768021 h 2105478"/>
                  <a:gd name="connsiteX30" fmla="*/ 0 w 1914071"/>
                  <a:gd name="connsiteY30" fmla="*/ 2105479 h 2105478"/>
                  <a:gd name="connsiteX31" fmla="*/ 1914072 w 1914071"/>
                  <a:gd name="connsiteY31" fmla="*/ 2105479 h 2105478"/>
                  <a:gd name="connsiteX32" fmla="*/ 1914072 w 1914071"/>
                  <a:gd name="connsiteY32" fmla="*/ 768021 h 2105478"/>
                  <a:gd name="connsiteX33" fmla="*/ 1579109 w 1914071"/>
                  <a:gd name="connsiteY33" fmla="*/ 447414 h 210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14071" h="2105478">
                    <a:moveTo>
                      <a:pt x="1770516" y="1904501"/>
                    </a:moveTo>
                    <a:lnTo>
                      <a:pt x="1291998" y="1449909"/>
                    </a:lnTo>
                    <a:lnTo>
                      <a:pt x="1770516" y="995317"/>
                    </a:lnTo>
                    <a:lnTo>
                      <a:pt x="1770516" y="1904501"/>
                    </a:lnTo>
                    <a:close/>
                    <a:moveTo>
                      <a:pt x="220118" y="1961924"/>
                    </a:moveTo>
                    <a:lnTo>
                      <a:pt x="693851" y="1514509"/>
                    </a:lnTo>
                    <a:lnTo>
                      <a:pt x="727347" y="1483406"/>
                    </a:lnTo>
                    <a:cubicBezTo>
                      <a:pt x="856547" y="1361384"/>
                      <a:pt x="1059917" y="1361384"/>
                      <a:pt x="1189117" y="1483406"/>
                    </a:cubicBezTo>
                    <a:lnTo>
                      <a:pt x="1222613" y="1514509"/>
                    </a:lnTo>
                    <a:lnTo>
                      <a:pt x="1693954" y="1961924"/>
                    </a:lnTo>
                    <a:lnTo>
                      <a:pt x="220118" y="1961924"/>
                    </a:lnTo>
                    <a:close/>
                    <a:moveTo>
                      <a:pt x="143555" y="992925"/>
                    </a:moveTo>
                    <a:lnTo>
                      <a:pt x="622073" y="1447517"/>
                    </a:lnTo>
                    <a:lnTo>
                      <a:pt x="143555" y="1902109"/>
                    </a:lnTo>
                    <a:lnTo>
                      <a:pt x="143555" y="992925"/>
                    </a:lnTo>
                    <a:close/>
                    <a:moveTo>
                      <a:pt x="478518" y="382814"/>
                    </a:moveTo>
                    <a:lnTo>
                      <a:pt x="1435554" y="382814"/>
                    </a:lnTo>
                    <a:lnTo>
                      <a:pt x="1435554" y="1179547"/>
                    </a:lnTo>
                    <a:lnTo>
                      <a:pt x="1220221" y="1385309"/>
                    </a:lnTo>
                    <a:cubicBezTo>
                      <a:pt x="1064702" y="1265680"/>
                      <a:pt x="849369" y="1265680"/>
                      <a:pt x="693851" y="1385309"/>
                    </a:cubicBezTo>
                    <a:lnTo>
                      <a:pt x="478518" y="1179547"/>
                    </a:lnTo>
                    <a:lnTo>
                      <a:pt x="478518" y="382814"/>
                    </a:lnTo>
                    <a:close/>
                    <a:moveTo>
                      <a:pt x="1579109" y="447414"/>
                    </a:moveTo>
                    <a:lnTo>
                      <a:pt x="1579109" y="239259"/>
                    </a:lnTo>
                    <a:lnTo>
                      <a:pt x="1244147" y="239259"/>
                    </a:lnTo>
                    <a:lnTo>
                      <a:pt x="957036" y="0"/>
                    </a:lnTo>
                    <a:lnTo>
                      <a:pt x="669925" y="239259"/>
                    </a:lnTo>
                    <a:lnTo>
                      <a:pt x="334963" y="239259"/>
                    </a:lnTo>
                    <a:lnTo>
                      <a:pt x="334963" y="449807"/>
                    </a:lnTo>
                    <a:lnTo>
                      <a:pt x="0" y="768021"/>
                    </a:lnTo>
                    <a:lnTo>
                      <a:pt x="0" y="2105479"/>
                    </a:lnTo>
                    <a:lnTo>
                      <a:pt x="1914072" y="2105479"/>
                    </a:lnTo>
                    <a:lnTo>
                      <a:pt x="1914072" y="768021"/>
                    </a:lnTo>
                    <a:lnTo>
                      <a:pt x="1579109" y="447414"/>
                    </a:lnTo>
                    <a:close/>
                  </a:path>
                </a:pathLst>
              </a:cu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r="100000" b="100000"/>
                </a:path>
                <a:tileRect l="-100000" t="-100000"/>
              </a:gradFill>
              <a:ln w="23912" cap="flat">
                <a:noFill/>
                <a:prstDash val="solid"/>
                <a:miter/>
              </a:ln>
            </p:spPr>
            <p:txBody>
              <a:bodyPr rtlCol="0" anchor="ctr"/>
              <a:lstStyle/>
              <a:p>
                <a:endParaRPr lang="en-US" dirty="0"/>
              </a:p>
            </p:txBody>
          </p:sp>
          <p:sp>
            <p:nvSpPr>
              <p:cNvPr id="11" name="Freeform: Shape 10">
                <a:extLst>
                  <a:ext uri="{FF2B5EF4-FFF2-40B4-BE49-F238E27FC236}">
                    <a16:creationId xmlns:a16="http://schemas.microsoft.com/office/drawing/2014/main" id="{ED93B3FC-DDB7-49C5-B0E2-30332216E4A6}"/>
                  </a:ext>
                </a:extLst>
              </p:cNvPr>
              <p:cNvSpPr/>
              <p:nvPr/>
            </p:nvSpPr>
            <p:spPr>
              <a:xfrm>
                <a:off x="9394391" y="2897845"/>
                <a:ext cx="622073" cy="622073"/>
              </a:xfrm>
              <a:custGeom>
                <a:avLst/>
                <a:gdLst>
                  <a:gd name="connsiteX0" fmla="*/ 308675 w 622073"/>
                  <a:gd name="connsiteY0" fmla="*/ 394777 h 622073"/>
                  <a:gd name="connsiteX1" fmla="*/ 232112 w 622073"/>
                  <a:gd name="connsiteY1" fmla="*/ 318214 h 622073"/>
                  <a:gd name="connsiteX2" fmla="*/ 308675 w 622073"/>
                  <a:gd name="connsiteY2" fmla="*/ 241652 h 622073"/>
                  <a:gd name="connsiteX3" fmla="*/ 385237 w 622073"/>
                  <a:gd name="connsiteY3" fmla="*/ 318214 h 622073"/>
                  <a:gd name="connsiteX4" fmla="*/ 308675 w 622073"/>
                  <a:gd name="connsiteY4" fmla="*/ 394777 h 622073"/>
                  <a:gd name="connsiteX5" fmla="*/ 308675 w 622073"/>
                  <a:gd name="connsiteY5" fmla="*/ 626859 h 622073"/>
                  <a:gd name="connsiteX6" fmla="*/ 464193 w 622073"/>
                  <a:gd name="connsiteY6" fmla="*/ 588577 h 622073"/>
                  <a:gd name="connsiteX7" fmla="*/ 480941 w 622073"/>
                  <a:gd name="connsiteY7" fmla="*/ 533547 h 622073"/>
                  <a:gd name="connsiteX8" fmla="*/ 425912 w 622073"/>
                  <a:gd name="connsiteY8" fmla="*/ 516799 h 622073"/>
                  <a:gd name="connsiteX9" fmla="*/ 308675 w 622073"/>
                  <a:gd name="connsiteY9" fmla="*/ 545510 h 622073"/>
                  <a:gd name="connsiteX10" fmla="*/ 78986 w 622073"/>
                  <a:gd name="connsiteY10" fmla="*/ 313429 h 622073"/>
                  <a:gd name="connsiteX11" fmla="*/ 311067 w 622073"/>
                  <a:gd name="connsiteY11" fmla="*/ 81348 h 622073"/>
                  <a:gd name="connsiteX12" fmla="*/ 543148 w 622073"/>
                  <a:gd name="connsiteY12" fmla="*/ 313429 h 622073"/>
                  <a:gd name="connsiteX13" fmla="*/ 543148 w 622073"/>
                  <a:gd name="connsiteY13" fmla="*/ 389992 h 622073"/>
                  <a:gd name="connsiteX14" fmla="*/ 466585 w 622073"/>
                  <a:gd name="connsiteY14" fmla="*/ 313429 h 622073"/>
                  <a:gd name="connsiteX15" fmla="*/ 339778 w 622073"/>
                  <a:gd name="connsiteY15" fmla="*/ 157911 h 622073"/>
                  <a:gd name="connsiteX16" fmla="*/ 165119 w 622073"/>
                  <a:gd name="connsiteY16" fmla="*/ 253615 h 622073"/>
                  <a:gd name="connsiteX17" fmla="*/ 229719 w 622073"/>
                  <a:gd name="connsiteY17" fmla="*/ 442629 h 622073"/>
                  <a:gd name="connsiteX18" fmla="*/ 428304 w 622073"/>
                  <a:gd name="connsiteY18" fmla="*/ 411525 h 622073"/>
                  <a:gd name="connsiteX19" fmla="*/ 545541 w 622073"/>
                  <a:gd name="connsiteY19" fmla="*/ 464162 h 622073"/>
                  <a:gd name="connsiteX20" fmla="*/ 622104 w 622073"/>
                  <a:gd name="connsiteY20" fmla="*/ 387600 h 622073"/>
                  <a:gd name="connsiteX21" fmla="*/ 622104 w 622073"/>
                  <a:gd name="connsiteY21" fmla="*/ 311037 h 622073"/>
                  <a:gd name="connsiteX22" fmla="*/ 311067 w 622073"/>
                  <a:gd name="connsiteY22" fmla="*/ 0 h 622073"/>
                  <a:gd name="connsiteX23" fmla="*/ 30 w 622073"/>
                  <a:gd name="connsiteY23" fmla="*/ 311037 h 622073"/>
                  <a:gd name="connsiteX24" fmla="*/ 308675 w 622073"/>
                  <a:gd name="connsiteY24" fmla="*/ 626859 h 62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22073" h="622073">
                    <a:moveTo>
                      <a:pt x="308675" y="394777"/>
                    </a:moveTo>
                    <a:cubicBezTo>
                      <a:pt x="265608" y="394777"/>
                      <a:pt x="232112" y="358888"/>
                      <a:pt x="232112" y="318214"/>
                    </a:cubicBezTo>
                    <a:cubicBezTo>
                      <a:pt x="232112" y="275148"/>
                      <a:pt x="268001" y="241652"/>
                      <a:pt x="308675" y="241652"/>
                    </a:cubicBezTo>
                    <a:cubicBezTo>
                      <a:pt x="351741" y="241652"/>
                      <a:pt x="385237" y="275148"/>
                      <a:pt x="385237" y="318214"/>
                    </a:cubicBezTo>
                    <a:cubicBezTo>
                      <a:pt x="385237" y="361281"/>
                      <a:pt x="351741" y="394777"/>
                      <a:pt x="308675" y="394777"/>
                    </a:cubicBezTo>
                    <a:close/>
                    <a:moveTo>
                      <a:pt x="308675" y="626859"/>
                    </a:moveTo>
                    <a:cubicBezTo>
                      <a:pt x="363704" y="626859"/>
                      <a:pt x="416341" y="612503"/>
                      <a:pt x="464193" y="588577"/>
                    </a:cubicBezTo>
                    <a:cubicBezTo>
                      <a:pt x="483334" y="576614"/>
                      <a:pt x="490511" y="552688"/>
                      <a:pt x="480941" y="533547"/>
                    </a:cubicBezTo>
                    <a:cubicBezTo>
                      <a:pt x="468978" y="514407"/>
                      <a:pt x="445052" y="507229"/>
                      <a:pt x="425912" y="516799"/>
                    </a:cubicBezTo>
                    <a:cubicBezTo>
                      <a:pt x="390023" y="535940"/>
                      <a:pt x="349349" y="545510"/>
                      <a:pt x="308675" y="545510"/>
                    </a:cubicBezTo>
                    <a:cubicBezTo>
                      <a:pt x="181867" y="545510"/>
                      <a:pt x="76593" y="440237"/>
                      <a:pt x="78986" y="313429"/>
                    </a:cubicBezTo>
                    <a:cubicBezTo>
                      <a:pt x="78986" y="186622"/>
                      <a:pt x="184260" y="81348"/>
                      <a:pt x="311067" y="81348"/>
                    </a:cubicBezTo>
                    <a:cubicBezTo>
                      <a:pt x="437874" y="81348"/>
                      <a:pt x="543148" y="184229"/>
                      <a:pt x="543148" y="313429"/>
                    </a:cubicBezTo>
                    <a:lnTo>
                      <a:pt x="543148" y="389992"/>
                    </a:lnTo>
                    <a:cubicBezTo>
                      <a:pt x="500082" y="389992"/>
                      <a:pt x="466585" y="356496"/>
                      <a:pt x="466585" y="313429"/>
                    </a:cubicBezTo>
                    <a:cubicBezTo>
                      <a:pt x="466585" y="236866"/>
                      <a:pt x="413949" y="172266"/>
                      <a:pt x="339778" y="157911"/>
                    </a:cubicBezTo>
                    <a:cubicBezTo>
                      <a:pt x="265608" y="143555"/>
                      <a:pt x="191438" y="184229"/>
                      <a:pt x="165119" y="253615"/>
                    </a:cubicBezTo>
                    <a:cubicBezTo>
                      <a:pt x="138801" y="323000"/>
                      <a:pt x="165119" y="404348"/>
                      <a:pt x="229719" y="442629"/>
                    </a:cubicBezTo>
                    <a:cubicBezTo>
                      <a:pt x="294319" y="480911"/>
                      <a:pt x="378060" y="468948"/>
                      <a:pt x="428304" y="411525"/>
                    </a:cubicBezTo>
                    <a:cubicBezTo>
                      <a:pt x="457015" y="445022"/>
                      <a:pt x="500082" y="464162"/>
                      <a:pt x="545541" y="464162"/>
                    </a:cubicBezTo>
                    <a:cubicBezTo>
                      <a:pt x="588608" y="464162"/>
                      <a:pt x="622104" y="430666"/>
                      <a:pt x="622104" y="387600"/>
                    </a:cubicBezTo>
                    <a:lnTo>
                      <a:pt x="622104" y="311037"/>
                    </a:lnTo>
                    <a:cubicBezTo>
                      <a:pt x="622104" y="138770"/>
                      <a:pt x="483334" y="0"/>
                      <a:pt x="311067" y="0"/>
                    </a:cubicBezTo>
                    <a:cubicBezTo>
                      <a:pt x="138801" y="0"/>
                      <a:pt x="30" y="138770"/>
                      <a:pt x="30" y="311037"/>
                    </a:cubicBezTo>
                    <a:cubicBezTo>
                      <a:pt x="-2362" y="485696"/>
                      <a:pt x="136408" y="624466"/>
                      <a:pt x="308675" y="626859"/>
                    </a:cubicBezTo>
                    <a:close/>
                  </a:path>
                </a:pathLst>
              </a:custGeom>
              <a:solidFill>
                <a:schemeClr val="accent5"/>
              </a:solidFill>
              <a:ln w="23912" cap="flat">
                <a:noFill/>
                <a:prstDash val="solid"/>
                <a:miter/>
              </a:ln>
            </p:spPr>
            <p:txBody>
              <a:bodyPr rtlCol="0" anchor="ctr"/>
              <a:lstStyle/>
              <a:p>
                <a:endParaRPr lang="en-US" dirty="0"/>
              </a:p>
            </p:txBody>
          </p:sp>
        </p:grpSp>
        <p:sp>
          <p:nvSpPr>
            <p:cNvPr id="15" name="Isosceles Triangle 14">
              <a:extLst>
                <a:ext uri="{FF2B5EF4-FFF2-40B4-BE49-F238E27FC236}">
                  <a16:creationId xmlns:a16="http://schemas.microsoft.com/office/drawing/2014/main" id="{9BAC5326-69BC-4DCF-B682-4778B80809E4}"/>
                </a:ext>
              </a:extLst>
            </p:cNvPr>
            <p:cNvSpPr/>
            <p:nvPr userDrawn="1"/>
          </p:nvSpPr>
          <p:spPr>
            <a:xfrm rot="16200000">
              <a:off x="933977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Isosceles Triangle 15">
              <a:extLst>
                <a:ext uri="{FF2B5EF4-FFF2-40B4-BE49-F238E27FC236}">
                  <a16:creationId xmlns:a16="http://schemas.microsoft.com/office/drawing/2014/main" id="{2B9EA639-1876-4B22-BA5A-57AB07E3C79D}"/>
                </a:ext>
              </a:extLst>
            </p:cNvPr>
            <p:cNvSpPr/>
            <p:nvPr userDrawn="1"/>
          </p:nvSpPr>
          <p:spPr>
            <a:xfrm rot="5400000" flipH="1">
              <a:off x="1085384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Isosceles Triangle 16">
              <a:extLst>
                <a:ext uri="{FF2B5EF4-FFF2-40B4-BE49-F238E27FC236}">
                  <a16:creationId xmlns:a16="http://schemas.microsoft.com/office/drawing/2014/main" id="{E4599619-B65E-4720-902B-79FAB6069DDB}"/>
                </a:ext>
              </a:extLst>
            </p:cNvPr>
            <p:cNvSpPr/>
            <p:nvPr userDrawn="1"/>
          </p:nvSpPr>
          <p:spPr>
            <a:xfrm flipH="1">
              <a:off x="10124928" y="2418638"/>
              <a:ext cx="495446" cy="19484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“Contact” slide</a:t>
            </a:r>
          </a:p>
        </p:txBody>
      </p:sp>
      <p:sp>
        <p:nvSpPr>
          <p:cNvPr id="3" name="Contact Content Placeholder">
            <a:extLst>
              <a:ext uri="{FF2B5EF4-FFF2-40B4-BE49-F238E27FC236}">
                <a16:creationId xmlns:a16="http://schemas.microsoft.com/office/drawing/2014/main" id="{17AAC5FF-8264-4C60-8AAC-1B83EE24201B}"/>
              </a:ext>
            </a:extLst>
          </p:cNvPr>
          <p:cNvSpPr>
            <a:spLocks noGrp="1"/>
          </p:cNvSpPr>
          <p:nvPr>
            <p:ph idx="1" hasCustomPrompt="1"/>
          </p:nvPr>
        </p:nvSpPr>
        <p:spPr>
          <a:xfrm>
            <a:off x="817734" y="1137446"/>
            <a:ext cx="7244177" cy="5039517"/>
          </a:xfrm>
        </p:spPr>
        <p:txBody>
          <a:bodyPr anchor="ctr">
            <a:normAutofit/>
          </a:bodyPr>
          <a:lstStyle>
            <a:lvl1pPr>
              <a:spcBef>
                <a:spcPts val="1200"/>
              </a:spcBef>
              <a:defRPr sz="2400"/>
            </a:lvl1pPr>
            <a:lvl2pPr>
              <a:spcBef>
                <a:spcPts val="200"/>
              </a:spcBef>
              <a:defRPr sz="2000"/>
            </a:lvl2pPr>
            <a:lvl3pPr>
              <a:spcBef>
                <a:spcPts val="0"/>
              </a:spcBef>
              <a:defRPr sz="2000"/>
            </a:lvl3pPr>
            <a:lvl4pPr>
              <a:spcBef>
                <a:spcPts val="400"/>
              </a:spcBef>
              <a:defRPr sz="1800"/>
            </a:lvl4pPr>
            <a:lvl5pPr>
              <a:defRPr sz="1800"/>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6505657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ave the Date">
    <p:spTree>
      <p:nvGrpSpPr>
        <p:cNvPr id="1" name=""/>
        <p:cNvGrpSpPr/>
        <p:nvPr/>
      </p:nvGrpSpPr>
      <p:grpSpPr>
        <a:xfrm>
          <a:off x="0" y="0"/>
          <a:ext cx="0" cy="0"/>
          <a:chOff x="0" y="0"/>
          <a:chExt cx="0" cy="0"/>
        </a:xfrm>
      </p:grpSpPr>
      <p:pic>
        <p:nvPicPr>
          <p:cNvPr id="7" name="Calendar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“Save the Date” Slide</a:t>
            </a:r>
          </a:p>
        </p:txBody>
      </p:sp>
      <p:sp>
        <p:nvSpPr>
          <p:cNvPr id="3" name="Event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1"/>
              </a:buClr>
              <a:buFont typeface="Wingdings" panose="05000000000000000000" pitchFamily="2" charset="2"/>
              <a:buChar char=""/>
              <a:defRPr sz="24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5"/>
              </a:buClr>
              <a:buSzPct val="90000"/>
              <a:buFont typeface="Webdings" panose="05030102010509060703" pitchFamily="18" charset="2"/>
              <a:buChar char=""/>
              <a:defRPr sz="2000" b="1">
                <a:solidFill>
                  <a:schemeClr val="accent2"/>
                </a:solidFill>
              </a:defRPr>
            </a:lvl3pPr>
            <a:lvl4pPr marL="1737360">
              <a:defRPr/>
            </a:lvl4pPr>
            <a:lvl5pPr marL="2194560">
              <a:defRPr/>
            </a:lvl5pPr>
          </a:lstStyle>
          <a:p>
            <a:pPr lvl="0"/>
            <a:r>
              <a:rPr lang="en-US" dirty="0"/>
              <a:t>Event Title Here</a:t>
            </a:r>
          </a:p>
          <a:p>
            <a:pPr lvl="1"/>
            <a:r>
              <a:rPr lang="en-US" dirty="0"/>
              <a:t>Event summary goes here</a:t>
            </a:r>
          </a:p>
          <a:p>
            <a:pPr lvl="2"/>
            <a:r>
              <a:rPr lang="en-US" dirty="0"/>
              <a:t>Event Date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0820501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reakout Room List">
    <p:spTree>
      <p:nvGrpSpPr>
        <p:cNvPr id="1" name=""/>
        <p:cNvGrpSpPr/>
        <p:nvPr/>
      </p:nvGrpSpPr>
      <p:grpSpPr>
        <a:xfrm>
          <a:off x="0" y="0"/>
          <a:ext cx="0" cy="0"/>
          <a:chOff x="0" y="0"/>
          <a:chExt cx="0" cy="0"/>
        </a:xfrm>
      </p:grpSpPr>
      <p:pic>
        <p:nvPicPr>
          <p:cNvPr id="7" name="Breakou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Breakout Rooms Slide</a:t>
            </a:r>
          </a:p>
        </p:txBody>
      </p:sp>
      <p:sp>
        <p:nvSpPr>
          <p:cNvPr id="3" name="Breakout Room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5"/>
              </a:buClr>
              <a:buSzPct val="120000"/>
              <a:buFont typeface="+mj-lt"/>
              <a:buAutoNum type="arabicPeriod"/>
              <a:defRPr sz="28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dirty="0"/>
              <a:t>Breakout Room Title</a:t>
            </a:r>
          </a:p>
          <a:p>
            <a:pPr lvl="1"/>
            <a:r>
              <a:rPr lang="en-US" dirty="0"/>
              <a:t>Breakout Room Summary / Description</a:t>
            </a:r>
          </a:p>
          <a:p>
            <a:pPr lvl="2"/>
            <a:r>
              <a:rPr lang="en-US" dirty="0"/>
              <a:t>Phone Keypad Instructions</a:t>
            </a:r>
          </a:p>
          <a:p>
            <a:pPr lvl="3"/>
            <a:r>
              <a:rPr lang="en-US" dirty="0"/>
              <a:t>ROOM #</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4116392206"/>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oll">
    <p:spTree>
      <p:nvGrpSpPr>
        <p:cNvPr id="1" name=""/>
        <p:cNvGrpSpPr/>
        <p:nvPr/>
      </p:nvGrpSpPr>
      <p:grpSpPr>
        <a:xfrm>
          <a:off x="0" y="0"/>
          <a:ext cx="0" cy="0"/>
          <a:chOff x="0" y="0"/>
          <a:chExt cx="0" cy="0"/>
        </a:xfrm>
      </p:grpSpPr>
      <p:pic>
        <p:nvPicPr>
          <p:cNvPr id="7" name="Graph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of polling slide here.</a:t>
            </a:r>
          </a:p>
        </p:txBody>
      </p:sp>
      <p:sp>
        <p:nvSpPr>
          <p:cNvPr id="9" name="Polling Question">
            <a:extLst>
              <a:ext uri="{FF2B5EF4-FFF2-40B4-BE49-F238E27FC236}">
                <a16:creationId xmlns:a16="http://schemas.microsoft.com/office/drawing/2014/main" id="{EE27A0AE-E444-4E1B-9D4A-CC7653C4A515}"/>
              </a:ext>
            </a:extLst>
          </p:cNvPr>
          <p:cNvSpPr>
            <a:spLocks noGrp="1"/>
          </p:cNvSpPr>
          <p:nvPr>
            <p:ph type="body" idx="14" hasCustomPrompt="1"/>
          </p:nvPr>
        </p:nvSpPr>
        <p:spPr>
          <a:xfrm>
            <a:off x="805866" y="1137446"/>
            <a:ext cx="4624388"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polling question here.</a:t>
            </a:r>
          </a:p>
        </p:txBody>
      </p:sp>
      <p:sp>
        <p:nvSpPr>
          <p:cNvPr id="8" name="Answering Instructions">
            <a:extLst>
              <a:ext uri="{FF2B5EF4-FFF2-40B4-BE49-F238E27FC236}">
                <a16:creationId xmlns:a16="http://schemas.microsoft.com/office/drawing/2014/main" id="{74A65F1B-1D9D-4F97-87C1-93DB7F65BBBB}"/>
              </a:ext>
            </a:extLst>
          </p:cNvPr>
          <p:cNvSpPr>
            <a:spLocks noGrp="1"/>
          </p:cNvSpPr>
          <p:nvPr>
            <p:ph type="body" sz="quarter" idx="13" hasCustomPrompt="1"/>
          </p:nvPr>
        </p:nvSpPr>
        <p:spPr>
          <a:xfrm>
            <a:off x="805866" y="5021263"/>
            <a:ext cx="4624388" cy="1155700"/>
          </a:xfrm>
        </p:spPr>
        <p:txBody>
          <a:bodyPr anchor="ctr">
            <a:normAutofit/>
          </a:bodyPr>
          <a:lstStyle>
            <a:lvl1pPr marL="0" indent="0" algn="ctr">
              <a:spcBef>
                <a:spcPts val="0"/>
              </a:spcBef>
              <a:spcAft>
                <a:spcPts val="200"/>
              </a:spcAft>
              <a:buNone/>
              <a:defRPr sz="2000" i="1"/>
            </a:lvl1pPr>
            <a:lvl2pPr marL="0" indent="0" algn="ctr">
              <a:spcBef>
                <a:spcPts val="0"/>
              </a:spcBef>
              <a:buNone/>
              <a:defRPr sz="1800" i="1">
                <a:solidFill>
                  <a:schemeClr val="accent4">
                    <a:lumMod val="50000"/>
                  </a:schemeClr>
                </a:solidFill>
                <a:latin typeface="+mj-lt"/>
              </a:defRPr>
            </a:lvl2pPr>
            <a:lvl3pPr marL="914400" indent="0">
              <a:buNone/>
              <a:defRPr/>
            </a:lvl3pPr>
          </a:lstStyle>
          <a:p>
            <a:pPr lvl="0"/>
            <a:r>
              <a:rPr lang="en-US" dirty="0"/>
              <a:t>Enter answering instructions</a:t>
            </a:r>
          </a:p>
          <a:p>
            <a:pPr lvl="1"/>
            <a:r>
              <a:rPr lang="en-US" dirty="0"/>
              <a:t>Additional answer instructions</a:t>
            </a:r>
          </a:p>
        </p:txBody>
      </p:sp>
      <p:sp>
        <p:nvSpPr>
          <p:cNvPr id="3" name="Poll Answers">
            <a:extLst>
              <a:ext uri="{FF2B5EF4-FFF2-40B4-BE49-F238E27FC236}">
                <a16:creationId xmlns:a16="http://schemas.microsoft.com/office/drawing/2014/main" id="{17AAC5FF-8264-4C60-8AAC-1B83EE24201B}"/>
              </a:ext>
            </a:extLst>
          </p:cNvPr>
          <p:cNvSpPr>
            <a:spLocks noGrp="1"/>
          </p:cNvSpPr>
          <p:nvPr>
            <p:ph idx="1" hasCustomPrompt="1"/>
          </p:nvPr>
        </p:nvSpPr>
        <p:spPr>
          <a:xfrm>
            <a:off x="5786005" y="1137447"/>
            <a:ext cx="5925134" cy="4089874"/>
          </a:xfrm>
        </p:spPr>
        <p:txBody>
          <a:bodyPr anchor="ctr"/>
          <a:lstStyle>
            <a:lvl1pPr marL="457200" indent="-457200">
              <a:spcBef>
                <a:spcPts val="3000"/>
              </a:spcBef>
              <a:buClr>
                <a:schemeClr val="accent5"/>
              </a:buClr>
              <a:buSzPct val="120000"/>
              <a:buFont typeface="+mj-lt"/>
              <a:buAutoNum type="arabicPeriod"/>
              <a:defRPr sz="2400" b="1"/>
            </a:lvl1pPr>
            <a:lvl2pPr marL="914400" indent="-457200">
              <a:spcBef>
                <a:spcPts val="200"/>
              </a:spcBef>
              <a:buFont typeface="+mj-lt"/>
              <a:buAutoNum type="alphaLcParenR"/>
              <a:defRPr sz="2000" i="0">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dirty="0"/>
              <a:t>Type your possible choices/answers here.</a:t>
            </a:r>
          </a:p>
          <a:p>
            <a:pPr lvl="1"/>
            <a:r>
              <a:rPr lang="en-US" dirty="0"/>
              <a:t>Second Level, if applicable.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510522475"/>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Where Are You?">
    <p:spTree>
      <p:nvGrpSpPr>
        <p:cNvPr id="1" name=""/>
        <p:cNvGrpSpPr/>
        <p:nvPr/>
      </p:nvGrpSpPr>
      <p:grpSpPr>
        <a:xfrm>
          <a:off x="0" y="0"/>
          <a:ext cx="0" cy="0"/>
          <a:chOff x="0" y="0"/>
          <a:chExt cx="0" cy="0"/>
        </a:xfrm>
      </p:grpSpPr>
      <p:pic>
        <p:nvPicPr>
          <p:cNvPr id="12" name="North America Globe">
            <a:extLst>
              <a:ext uri="{FF2B5EF4-FFF2-40B4-BE49-F238E27FC236}">
                <a16:creationId xmlns:a16="http://schemas.microsoft.com/office/drawing/2014/main" id="{6195193A-1C47-4C65-86F9-0DD8AB63A66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51025" y="904966"/>
            <a:ext cx="5040975" cy="5705384"/>
          </a:xfrm>
          <a:prstGeom prst="rect">
            <a:avLst/>
          </a:prstGeom>
        </p:spPr>
      </p:pic>
      <p:pic>
        <p:nvPicPr>
          <p:cNvPr id="7" name="Location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83" y="211763"/>
            <a:ext cx="496892" cy="496892"/>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9" name="Title">
            <a:extLst>
              <a:ext uri="{FF2B5EF4-FFF2-40B4-BE49-F238E27FC236}">
                <a16:creationId xmlns:a16="http://schemas.microsoft.com/office/drawing/2014/main" id="{3CDE5F95-66E6-42DA-B541-F7D630C70EAC}"/>
              </a:ext>
            </a:extLst>
          </p:cNvPr>
          <p:cNvSpPr>
            <a:spLocks noGrp="1"/>
          </p:cNvSpPr>
          <p:nvPr>
            <p:ph type="title" hasCustomPrompt="1"/>
          </p:nvPr>
        </p:nvSpPr>
        <p:spPr>
          <a:xfrm>
            <a:off x="805866" y="46208"/>
            <a:ext cx="10338384" cy="786384"/>
          </a:xfrm>
        </p:spPr>
        <p:txBody>
          <a:bodyPr>
            <a:normAutofit/>
          </a:bodyPr>
          <a:lstStyle>
            <a:lvl1pPr>
              <a:defRPr sz="3600"/>
            </a:lvl1pPr>
          </a:lstStyle>
          <a:p>
            <a:r>
              <a:rPr lang="en-US" dirty="0"/>
              <a:t>Enter Title for “Where Are You?”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990600"/>
            <a:ext cx="5290133" cy="1155700"/>
          </a:xfrm>
        </p:spPr>
        <p:txBody>
          <a:bodyPr anchor="ctr">
            <a:normAutofit/>
          </a:bodyPr>
          <a:lstStyle>
            <a:lvl1pPr marL="0" indent="0" algn="ctr">
              <a:spcBef>
                <a:spcPts val="0"/>
              </a:spcBef>
              <a:spcAft>
                <a:spcPts val="200"/>
              </a:spcAft>
              <a:buNone/>
              <a:defRPr sz="2100" i="1"/>
            </a:lvl1pPr>
            <a:lvl2pPr marL="0" indent="0" algn="ctr">
              <a:spcBef>
                <a:spcPts val="0"/>
              </a:spcBef>
              <a:buNone/>
              <a:defRPr sz="2000" i="1">
                <a:solidFill>
                  <a:schemeClr val="accent4">
                    <a:lumMod val="50000"/>
                  </a:schemeClr>
                </a:solidFill>
                <a:latin typeface="+mj-lt"/>
              </a:defRPr>
            </a:lvl2pPr>
            <a:lvl3pPr marL="914400" indent="0">
              <a:buNone/>
              <a:defRPr/>
            </a:lvl3pPr>
          </a:lstStyle>
          <a:p>
            <a:pPr lvl="0"/>
            <a:r>
              <a:rPr lang="en-US" dirty="0"/>
              <a:t>Enter location directions</a:t>
            </a:r>
          </a:p>
          <a:p>
            <a:pPr lvl="1"/>
            <a:r>
              <a:rPr lang="en-US" dirty="0"/>
              <a:t>Additional location directions</a:t>
            </a:r>
          </a:p>
        </p:txBody>
      </p:sp>
      <p:sp>
        <p:nvSpPr>
          <p:cNvPr id="13" name="Additional Info">
            <a:extLst>
              <a:ext uri="{FF2B5EF4-FFF2-40B4-BE49-F238E27FC236}">
                <a16:creationId xmlns:a16="http://schemas.microsoft.com/office/drawing/2014/main" id="{05DF1696-C866-469D-A7C3-3EB190358704}"/>
              </a:ext>
            </a:extLst>
          </p:cNvPr>
          <p:cNvSpPr>
            <a:spLocks noGrp="1"/>
          </p:cNvSpPr>
          <p:nvPr>
            <p:ph type="body" idx="14" hasCustomPrompt="1"/>
          </p:nvPr>
        </p:nvSpPr>
        <p:spPr>
          <a:xfrm>
            <a:off x="805866" y="2465758"/>
            <a:ext cx="5290134"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If additional callout is needed for this topic, enter it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911568588"/>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pic>
        <p:nvPicPr>
          <p:cNvPr id="13" name="Question Tiles Embellishment">
            <a:extLst>
              <a:ext uri="{FF2B5EF4-FFF2-40B4-BE49-F238E27FC236}">
                <a16:creationId xmlns:a16="http://schemas.microsoft.com/office/drawing/2014/main" id="{211C0307-A114-4D72-A598-82FD8945B88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5783" y="879474"/>
            <a:ext cx="11886217" cy="5943108"/>
          </a:xfrm>
          <a:prstGeom prst="rect">
            <a:avLst/>
          </a:prstGeom>
        </p:spPr>
      </p:pic>
      <p:pic>
        <p:nvPicPr>
          <p:cNvPr id="7" name="Questionmark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5869" y="256049"/>
            <a:ext cx="408320" cy="40832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7" y="47569"/>
            <a:ext cx="7893633" cy="786384"/>
          </a:xfrm>
        </p:spPr>
        <p:txBody>
          <a:bodyPr>
            <a:normAutofit/>
          </a:bodyPr>
          <a:lstStyle>
            <a:lvl1pPr algn="l">
              <a:defRPr sz="3600"/>
            </a:lvl1pPr>
          </a:lstStyle>
          <a:p>
            <a:r>
              <a:rPr lang="en-US" dirty="0"/>
              <a:t>Enter Title for “Any Questions?”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4267200"/>
            <a:ext cx="4883733" cy="1999951"/>
          </a:xfrm>
        </p:spPr>
        <p:txBody>
          <a:bodyPr anchor="ctr">
            <a:normAutofit/>
          </a:bodyPr>
          <a:lstStyle>
            <a:lvl1pPr marL="0" indent="0" algn="l">
              <a:spcBef>
                <a:spcPts val="0"/>
              </a:spcBef>
              <a:spcAft>
                <a:spcPts val="1200"/>
              </a:spcAft>
              <a:buNone/>
              <a:defRPr sz="2400" i="1"/>
            </a:lvl1pPr>
            <a:lvl2pPr marL="0" indent="0" algn="l">
              <a:spcBef>
                <a:spcPts val="0"/>
              </a:spcBef>
              <a:buNone/>
              <a:defRPr sz="2000" i="1">
                <a:solidFill>
                  <a:schemeClr val="accent4">
                    <a:lumMod val="50000"/>
                  </a:schemeClr>
                </a:solidFill>
                <a:latin typeface="+mj-lt"/>
              </a:defRPr>
            </a:lvl2pPr>
            <a:lvl3pPr marL="914400" indent="0">
              <a:buNone/>
              <a:defRPr/>
            </a:lvl3pPr>
          </a:lstStyle>
          <a:p>
            <a:r>
              <a:rPr lang="en-US" dirty="0"/>
              <a:t>Add guidance for how to answer questions here.</a:t>
            </a:r>
          </a:p>
          <a:p>
            <a:pPr lvl="1"/>
            <a:r>
              <a:rPr lang="en-US" dirty="0"/>
              <a:t>(If more info is needed as a parenthetical, add here.  If not needed,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694628704"/>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nfographic 1">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1262143"/>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1262144"/>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3207228"/>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3207229"/>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5118914"/>
            <a:ext cx="10847914" cy="886397"/>
          </a:xfrm>
          <a:ln/>
        </p:spPr>
        <p:style>
          <a:lnRef idx="0">
            <a:schemeClr val="accent1"/>
          </a:lnRef>
          <a:fillRef idx="3">
            <a:schemeClr val="accent1"/>
          </a:fillRef>
          <a:effectRef idx="3">
            <a:schemeClr val="accent1"/>
          </a:effectRef>
          <a:fontRef idx="minor">
            <a:schemeClr val="lt1"/>
          </a:fontRef>
        </p:style>
        <p:txBody>
          <a:bodyPr wrap="square" lIns="182880" tIns="91440" rIns="182880" bIns="91440" anchor="ctr">
            <a:spAutoFit/>
          </a:bodyPr>
          <a:lstStyle>
            <a:lvl1pPr marL="0" indent="0" algn="l">
              <a:buNone/>
              <a:defRPr sz="1600" b="0" i="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6868525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Infographic 2">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1" name="Subtitle">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1111053"/>
            <a:ext cx="10847914" cy="1071062"/>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1600" b="0" i="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2297905"/>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2297906"/>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4242990"/>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4242991"/>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4687935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Infographic 3">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384237" y="2037182"/>
            <a:ext cx="4803399" cy="2708434"/>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20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noChangeAspect="1"/>
          </p:cNvSpPr>
          <p:nvPr>
            <p:ph type="pic" sz="quarter" idx="15" hasCustomPrompt="1"/>
          </p:nvPr>
        </p:nvSpPr>
        <p:spPr>
          <a:xfrm>
            <a:off x="5717036" y="110454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586169" y="1323616"/>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6867735" y="2076889"/>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736868" y="2293048"/>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noChangeAspect="1"/>
          </p:cNvSpPr>
          <p:nvPr>
            <p:ph type="pic" sz="quarter" idx="19" hasCustomPrompt="1"/>
          </p:nvPr>
        </p:nvSpPr>
        <p:spPr>
          <a:xfrm>
            <a:off x="5717036" y="3029191"/>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6586169" y="3245350"/>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noChangeAspect="1"/>
          </p:cNvSpPr>
          <p:nvPr>
            <p:ph type="pic" sz="quarter" idx="18" hasCustomPrompt="1"/>
          </p:nvPr>
        </p:nvSpPr>
        <p:spPr>
          <a:xfrm>
            <a:off x="6867735" y="3998623"/>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736868" y="4214782"/>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18" name="Thumbnail 5">
            <a:extLst>
              <a:ext uri="{FF2B5EF4-FFF2-40B4-BE49-F238E27FC236}">
                <a16:creationId xmlns:a16="http://schemas.microsoft.com/office/drawing/2014/main" id="{6C3EC705-A522-4A9C-A013-3722BFD83896}"/>
              </a:ext>
              <a:ext uri="{C183D7F6-B498-43B3-948B-1728B52AA6E4}">
                <adec:decorative xmlns:adec="http://schemas.microsoft.com/office/drawing/2017/decorative" val="1"/>
              </a:ext>
            </a:extLst>
          </p:cNvPr>
          <p:cNvSpPr>
            <a:spLocks noGrp="1" noChangeAspect="1"/>
          </p:cNvSpPr>
          <p:nvPr>
            <p:ph type="pic" sz="quarter" idx="21" hasCustomPrompt="1"/>
          </p:nvPr>
        </p:nvSpPr>
        <p:spPr>
          <a:xfrm>
            <a:off x="5861291" y="495092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5</a:t>
            </a:r>
          </a:p>
        </p:txBody>
      </p:sp>
      <p:sp>
        <p:nvSpPr>
          <p:cNvPr id="17" name="Caption 5">
            <a:extLst>
              <a:ext uri="{FF2B5EF4-FFF2-40B4-BE49-F238E27FC236}">
                <a16:creationId xmlns:a16="http://schemas.microsoft.com/office/drawing/2014/main" id="{1BCF5A12-5949-48DD-8B4A-536478F2CE09}"/>
              </a:ext>
            </a:extLst>
          </p:cNvPr>
          <p:cNvSpPr>
            <a:spLocks noGrp="1"/>
          </p:cNvSpPr>
          <p:nvPr>
            <p:ph type="body" sz="quarter" idx="20" hasCustomPrompt="1"/>
          </p:nvPr>
        </p:nvSpPr>
        <p:spPr>
          <a:xfrm>
            <a:off x="6730424" y="5167084"/>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5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170776188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rocess">
    <p:spTree>
      <p:nvGrpSpPr>
        <p:cNvPr id="1" name=""/>
        <p:cNvGrpSpPr/>
        <p:nvPr/>
      </p:nvGrpSpPr>
      <p:grpSpPr>
        <a:xfrm>
          <a:off x="0" y="0"/>
          <a:ext cx="0" cy="0"/>
          <a:chOff x="0" y="0"/>
          <a:chExt cx="0" cy="0"/>
        </a:xfrm>
      </p:grpSpPr>
      <p:cxnSp>
        <p:nvCxnSpPr>
          <p:cNvPr id="19" name="Process Flow Arrow">
            <a:extLst>
              <a:ext uri="{FF2B5EF4-FFF2-40B4-BE49-F238E27FC236}">
                <a16:creationId xmlns:a16="http://schemas.microsoft.com/office/drawing/2014/main" id="{A125BFDF-FB9E-4CFE-9AFC-6048D15A7707}"/>
              </a:ext>
              <a:ext uri="{C183D7F6-B498-43B3-948B-1728B52AA6E4}">
                <adec:decorative xmlns:adec="http://schemas.microsoft.com/office/drawing/2017/decorative" val="1"/>
              </a:ext>
            </a:extLst>
          </p:cNvPr>
          <p:cNvCxnSpPr>
            <a:cxnSpLocks/>
          </p:cNvCxnSpPr>
          <p:nvPr userDrawn="1"/>
        </p:nvCxnSpPr>
        <p:spPr>
          <a:xfrm>
            <a:off x="1413321" y="1056624"/>
            <a:ext cx="5210826" cy="5210826"/>
          </a:xfrm>
          <a:prstGeom prst="line">
            <a:avLst/>
          </a:prstGeom>
          <a:ln w="73025">
            <a:gradFill>
              <a:gsLst>
                <a:gs pos="1000">
                  <a:schemeClr val="accent4">
                    <a:alpha val="0"/>
                  </a:schemeClr>
                </a:gs>
                <a:gs pos="15000">
                  <a:schemeClr val="accent4"/>
                </a:gs>
                <a:gs pos="100000">
                  <a:schemeClr val="accent4"/>
                </a:gs>
              </a:gsLst>
              <a:lin ang="5400000" scaled="1"/>
            </a:gradFill>
            <a:tailEnd type="triangle" w="lg" len="lg"/>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process graphic slide title. Delete unneeded shapes.  </a:t>
            </a:r>
          </a:p>
        </p:txBody>
      </p:sp>
      <p:sp>
        <p:nvSpPr>
          <p:cNvPr id="25" name="Subtitle">
            <a:extLst>
              <a:ext uri="{FF2B5EF4-FFF2-40B4-BE49-F238E27FC236}">
                <a16:creationId xmlns:a16="http://schemas.microsoft.com/office/drawing/2014/main" id="{40916910-AE40-4E4D-BDB8-E77C8163B8BD}"/>
              </a:ext>
            </a:extLst>
          </p:cNvPr>
          <p:cNvSpPr>
            <a:spLocks noGrp="1"/>
          </p:cNvSpPr>
          <p:nvPr>
            <p:ph type="body" idx="20" hasCustomPrompt="1"/>
          </p:nvPr>
        </p:nvSpPr>
        <p:spPr>
          <a:xfrm>
            <a:off x="7994712" y="1050692"/>
            <a:ext cx="3892488" cy="1451141"/>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t">
            <a:noAutofit/>
          </a:bodyPr>
          <a:lstStyle>
            <a:lvl1pPr marL="0" indent="0" algn="r">
              <a:buNone/>
              <a:defRPr sz="2200" b="1" i="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Use this if additional subtitle is needed.  Otherwise, delete.</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178174" y="3227894"/>
            <a:ext cx="3347169" cy="2942344"/>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t">
            <a:noAutofit/>
          </a:bodyPr>
          <a:lstStyle>
            <a:lvl1pPr marL="0" indent="0" algn="l">
              <a:buNone/>
              <a:defRPr sz="16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24" name="Caption 1">
            <a:extLst>
              <a:ext uri="{FF2B5EF4-FFF2-40B4-BE49-F238E27FC236}">
                <a16:creationId xmlns:a16="http://schemas.microsoft.com/office/drawing/2014/main" id="{6E53E3EF-A315-4552-8CF4-530F162F2215}"/>
              </a:ext>
            </a:extLst>
          </p:cNvPr>
          <p:cNvSpPr>
            <a:spLocks noGrp="1"/>
          </p:cNvSpPr>
          <p:nvPr>
            <p:ph type="body" idx="19" hasCustomPrompt="1"/>
          </p:nvPr>
        </p:nvSpPr>
        <p:spPr>
          <a:xfrm>
            <a:off x="1976311" y="1020559"/>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23" name="Caption 2">
            <a:extLst>
              <a:ext uri="{FF2B5EF4-FFF2-40B4-BE49-F238E27FC236}">
                <a16:creationId xmlns:a16="http://schemas.microsoft.com/office/drawing/2014/main" id="{5785E59E-687B-43E6-AAE8-C7C6B53123EE}"/>
              </a:ext>
            </a:extLst>
          </p:cNvPr>
          <p:cNvSpPr>
            <a:spLocks noGrp="1"/>
          </p:cNvSpPr>
          <p:nvPr>
            <p:ph type="body" idx="18" hasCustomPrompt="1"/>
          </p:nvPr>
        </p:nvSpPr>
        <p:spPr>
          <a:xfrm>
            <a:off x="2791561" y="183687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2 here.</a:t>
            </a:r>
          </a:p>
        </p:txBody>
      </p:sp>
      <p:sp>
        <p:nvSpPr>
          <p:cNvPr id="22" name="Caption 3">
            <a:extLst>
              <a:ext uri="{FF2B5EF4-FFF2-40B4-BE49-F238E27FC236}">
                <a16:creationId xmlns:a16="http://schemas.microsoft.com/office/drawing/2014/main" id="{7F64AC9C-1867-4F45-B435-D0500C668A3F}"/>
              </a:ext>
            </a:extLst>
          </p:cNvPr>
          <p:cNvSpPr>
            <a:spLocks noGrp="1"/>
          </p:cNvSpPr>
          <p:nvPr>
            <p:ph type="body" idx="17" hasCustomPrompt="1"/>
          </p:nvPr>
        </p:nvSpPr>
        <p:spPr>
          <a:xfrm>
            <a:off x="3606811" y="2653185"/>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21" name="Caption 4">
            <a:extLst>
              <a:ext uri="{FF2B5EF4-FFF2-40B4-BE49-F238E27FC236}">
                <a16:creationId xmlns:a16="http://schemas.microsoft.com/office/drawing/2014/main" id="{23B6C41B-B01A-48C4-B1DA-F67135FE81A8}"/>
              </a:ext>
            </a:extLst>
          </p:cNvPr>
          <p:cNvSpPr>
            <a:spLocks noGrp="1"/>
          </p:cNvSpPr>
          <p:nvPr>
            <p:ph type="body" idx="16" hasCustomPrompt="1"/>
          </p:nvPr>
        </p:nvSpPr>
        <p:spPr>
          <a:xfrm>
            <a:off x="4422061" y="3469498"/>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4 here.</a:t>
            </a:r>
          </a:p>
        </p:txBody>
      </p:sp>
      <p:sp>
        <p:nvSpPr>
          <p:cNvPr id="20" name="Caption 5">
            <a:extLst>
              <a:ext uri="{FF2B5EF4-FFF2-40B4-BE49-F238E27FC236}">
                <a16:creationId xmlns:a16="http://schemas.microsoft.com/office/drawing/2014/main" id="{F2F618EA-F6FF-4DD1-A1D3-71BB1704CC59}"/>
              </a:ext>
            </a:extLst>
          </p:cNvPr>
          <p:cNvSpPr>
            <a:spLocks noGrp="1"/>
          </p:cNvSpPr>
          <p:nvPr>
            <p:ph type="body" idx="15" hasCustomPrompt="1"/>
          </p:nvPr>
        </p:nvSpPr>
        <p:spPr>
          <a:xfrm>
            <a:off x="5237311" y="4285811"/>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5 here.</a:t>
            </a:r>
          </a:p>
        </p:txBody>
      </p:sp>
      <p:sp>
        <p:nvSpPr>
          <p:cNvPr id="3" name="Caption 6">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052561" y="510212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6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86989666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meline 1">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0" name="Year Righ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31" name="Year Lef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114001539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meline 2">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1" name="Year Righ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30" name="Year Lef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365274898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meline 3">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5" name="Gray Line">
            <a:extLst>
              <a:ext uri="{FF2B5EF4-FFF2-40B4-BE49-F238E27FC236}">
                <a16:creationId xmlns:a16="http://schemas.microsoft.com/office/drawing/2014/main" id="{FB7FF695-611E-4BA6-99FD-A8120740C671}"/>
              </a:ext>
              <a:ext uri="{C183D7F6-B498-43B3-948B-1728B52AA6E4}">
                <adec:decorative xmlns:adec="http://schemas.microsoft.com/office/drawing/2017/decorative" val="1"/>
              </a:ext>
            </a:extLst>
          </p:cNvPr>
          <p:cNvCxnSpPr>
            <a:cxnSpLocks/>
          </p:cNvCxnSpPr>
          <p:nvPr userDrawn="1"/>
        </p:nvCxnSpPr>
        <p:spPr>
          <a:xfrm>
            <a:off x="8248838" y="861170"/>
            <a:ext cx="0" cy="5387230"/>
          </a:xfrm>
          <a:prstGeom prst="line">
            <a:avLst/>
          </a:prstGeom>
          <a:ln w="28575">
            <a:gradFill>
              <a:gsLst>
                <a:gs pos="1000">
                  <a:schemeClr val="accent4">
                    <a:alpha val="0"/>
                  </a:schemeClr>
                </a:gs>
                <a:gs pos="15000">
                  <a:schemeClr val="accent4"/>
                </a:gs>
                <a:gs pos="85000">
                  <a:schemeClr val="accent4"/>
                </a:gs>
                <a:gs pos="99000">
                  <a:schemeClr val="accent4">
                    <a:alpha val="0"/>
                  </a:schemeClr>
                </a:gs>
              </a:gsLst>
              <a:lin ang="5400000" scaled="1"/>
            </a:gradFill>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C2ACF4F6-841C-4EB3-998D-4079B398A4B3}"/>
              </a:ext>
            </a:extLst>
          </p:cNvPr>
          <p:cNvSpPr>
            <a:spLocks noGrp="1"/>
          </p:cNvSpPr>
          <p:nvPr>
            <p:ph type="title" hasCustomPrompt="1"/>
          </p:nvPr>
        </p:nvSpPr>
        <p:spPr/>
        <p:txBody>
          <a:bodyPr/>
          <a:lstStyle>
            <a:lvl1pPr>
              <a:defRPr/>
            </a:lvl1pPr>
          </a:lstStyle>
          <a:p>
            <a:r>
              <a:rPr lang="en-US" dirty="0"/>
              <a:t>Click to add timeline slide title. Delete unneeded shapes. </a:t>
            </a:r>
          </a:p>
        </p:txBody>
      </p:sp>
      <p:sp>
        <p:nvSpPr>
          <p:cNvPr id="11" name="Callout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609140" y="1823226"/>
            <a:ext cx="3334023" cy="3263970"/>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noAutofit/>
          </a:bodyPr>
          <a:lstStyle>
            <a:lvl1pPr marL="0" indent="0" algn="l">
              <a:buNone/>
              <a:defRPr sz="18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27" name="Timeline Item 1">
            <a:extLst>
              <a:ext uri="{FF2B5EF4-FFF2-40B4-BE49-F238E27FC236}">
                <a16:creationId xmlns:a16="http://schemas.microsoft.com/office/drawing/2014/main" id="{CF264817-797F-497A-9AC6-81B3EFFB4035}"/>
              </a:ext>
            </a:extLst>
          </p:cNvPr>
          <p:cNvSpPr>
            <a:spLocks noGrp="1"/>
          </p:cNvSpPr>
          <p:nvPr>
            <p:ph type="body" idx="27" hasCustomPrompt="1"/>
          </p:nvPr>
        </p:nvSpPr>
        <p:spPr>
          <a:xfrm>
            <a:off x="4600952" y="1200470"/>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1 here.</a:t>
            </a:r>
          </a:p>
        </p:txBody>
      </p:sp>
      <p:sp>
        <p:nvSpPr>
          <p:cNvPr id="17" name="Timeline Item 2">
            <a:extLst>
              <a:ext uri="{FF2B5EF4-FFF2-40B4-BE49-F238E27FC236}">
                <a16:creationId xmlns:a16="http://schemas.microsoft.com/office/drawing/2014/main" id="{CBB9AAD3-859D-4004-9796-E5E9CF036E58}"/>
              </a:ext>
            </a:extLst>
          </p:cNvPr>
          <p:cNvSpPr>
            <a:spLocks noGrp="1"/>
          </p:cNvSpPr>
          <p:nvPr>
            <p:ph type="body" idx="1" hasCustomPrompt="1"/>
          </p:nvPr>
        </p:nvSpPr>
        <p:spPr>
          <a:xfrm>
            <a:off x="8548765" y="1698948"/>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2 here.</a:t>
            </a:r>
          </a:p>
        </p:txBody>
      </p:sp>
      <p:sp>
        <p:nvSpPr>
          <p:cNvPr id="26" name="Timeline Item 3">
            <a:extLst>
              <a:ext uri="{FF2B5EF4-FFF2-40B4-BE49-F238E27FC236}">
                <a16:creationId xmlns:a16="http://schemas.microsoft.com/office/drawing/2014/main" id="{D8952813-2EC6-42A3-AFCD-D0EB3A46E7FD}"/>
              </a:ext>
            </a:extLst>
          </p:cNvPr>
          <p:cNvSpPr>
            <a:spLocks noGrp="1"/>
          </p:cNvSpPr>
          <p:nvPr>
            <p:ph type="body" idx="26" hasCustomPrompt="1"/>
          </p:nvPr>
        </p:nvSpPr>
        <p:spPr>
          <a:xfrm>
            <a:off x="4600953" y="2197426"/>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3 here.</a:t>
            </a:r>
          </a:p>
        </p:txBody>
      </p:sp>
      <p:sp>
        <p:nvSpPr>
          <p:cNvPr id="28" name="Timeline Item 4">
            <a:extLst>
              <a:ext uri="{FF2B5EF4-FFF2-40B4-BE49-F238E27FC236}">
                <a16:creationId xmlns:a16="http://schemas.microsoft.com/office/drawing/2014/main" id="{D23AED94-E8A9-498E-B8DB-E06B880F3344}"/>
              </a:ext>
            </a:extLst>
          </p:cNvPr>
          <p:cNvSpPr>
            <a:spLocks noGrp="1"/>
          </p:cNvSpPr>
          <p:nvPr>
            <p:ph type="body" idx="28" hasCustomPrompt="1"/>
          </p:nvPr>
        </p:nvSpPr>
        <p:spPr>
          <a:xfrm>
            <a:off x="8548765" y="2695904"/>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4 here.</a:t>
            </a:r>
          </a:p>
        </p:txBody>
      </p:sp>
      <p:sp>
        <p:nvSpPr>
          <p:cNvPr id="34" name="Timeline Item 5">
            <a:extLst>
              <a:ext uri="{FF2B5EF4-FFF2-40B4-BE49-F238E27FC236}">
                <a16:creationId xmlns:a16="http://schemas.microsoft.com/office/drawing/2014/main" id="{D0490684-BF2D-4D43-AF2F-1DF814863A3B}"/>
              </a:ext>
            </a:extLst>
          </p:cNvPr>
          <p:cNvSpPr>
            <a:spLocks noGrp="1"/>
          </p:cNvSpPr>
          <p:nvPr>
            <p:ph type="body" idx="31" hasCustomPrompt="1"/>
          </p:nvPr>
        </p:nvSpPr>
        <p:spPr>
          <a:xfrm>
            <a:off x="4606810" y="3194382"/>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5 here.</a:t>
            </a:r>
          </a:p>
        </p:txBody>
      </p:sp>
      <p:sp>
        <p:nvSpPr>
          <p:cNvPr id="32" name="Timeline Item 6">
            <a:extLst>
              <a:ext uri="{FF2B5EF4-FFF2-40B4-BE49-F238E27FC236}">
                <a16:creationId xmlns:a16="http://schemas.microsoft.com/office/drawing/2014/main" id="{332605F8-B1E8-420F-9AB3-BEA8E983B716}"/>
              </a:ext>
            </a:extLst>
          </p:cNvPr>
          <p:cNvSpPr>
            <a:spLocks noGrp="1"/>
          </p:cNvSpPr>
          <p:nvPr>
            <p:ph type="body" idx="29" hasCustomPrompt="1"/>
          </p:nvPr>
        </p:nvSpPr>
        <p:spPr>
          <a:xfrm>
            <a:off x="8554623" y="3692860"/>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6 here.</a:t>
            </a:r>
          </a:p>
        </p:txBody>
      </p:sp>
      <p:sp>
        <p:nvSpPr>
          <p:cNvPr id="33" name="Timeline Item 7">
            <a:extLst>
              <a:ext uri="{FF2B5EF4-FFF2-40B4-BE49-F238E27FC236}">
                <a16:creationId xmlns:a16="http://schemas.microsoft.com/office/drawing/2014/main" id="{FA272DBF-150C-48C0-9616-14571A3CBAAE}"/>
              </a:ext>
            </a:extLst>
          </p:cNvPr>
          <p:cNvSpPr>
            <a:spLocks noGrp="1"/>
          </p:cNvSpPr>
          <p:nvPr>
            <p:ph type="body" idx="30" hasCustomPrompt="1"/>
          </p:nvPr>
        </p:nvSpPr>
        <p:spPr>
          <a:xfrm>
            <a:off x="4606811" y="4191338"/>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7 here.</a:t>
            </a:r>
          </a:p>
        </p:txBody>
      </p:sp>
      <p:sp>
        <p:nvSpPr>
          <p:cNvPr id="35" name="Timeline Item 8">
            <a:extLst>
              <a:ext uri="{FF2B5EF4-FFF2-40B4-BE49-F238E27FC236}">
                <a16:creationId xmlns:a16="http://schemas.microsoft.com/office/drawing/2014/main" id="{7C824D20-BF3C-46D9-8DF9-3784B7B4CDC4}"/>
              </a:ext>
            </a:extLst>
          </p:cNvPr>
          <p:cNvSpPr>
            <a:spLocks noGrp="1"/>
          </p:cNvSpPr>
          <p:nvPr>
            <p:ph type="body" idx="32" hasCustomPrompt="1"/>
          </p:nvPr>
        </p:nvSpPr>
        <p:spPr>
          <a:xfrm>
            <a:off x="8554623" y="4689816"/>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8 here.</a:t>
            </a:r>
          </a:p>
        </p:txBody>
      </p:sp>
      <p:sp>
        <p:nvSpPr>
          <p:cNvPr id="36" name="Timeline Item 9">
            <a:extLst>
              <a:ext uri="{FF2B5EF4-FFF2-40B4-BE49-F238E27FC236}">
                <a16:creationId xmlns:a16="http://schemas.microsoft.com/office/drawing/2014/main" id="{2CD28ECE-ECF2-4119-AAA7-D9F5245530C4}"/>
              </a:ext>
            </a:extLst>
          </p:cNvPr>
          <p:cNvSpPr>
            <a:spLocks noGrp="1"/>
          </p:cNvSpPr>
          <p:nvPr>
            <p:ph type="body" idx="33" hasCustomPrompt="1"/>
          </p:nvPr>
        </p:nvSpPr>
        <p:spPr>
          <a:xfrm>
            <a:off x="4600952" y="5188297"/>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9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1839152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Poll">
    <p:spTree>
      <p:nvGrpSpPr>
        <p:cNvPr id="1" name=""/>
        <p:cNvGrpSpPr/>
        <p:nvPr/>
      </p:nvGrpSpPr>
      <p:grpSpPr>
        <a:xfrm>
          <a:off x="0" y="0"/>
          <a:ext cx="0" cy="0"/>
          <a:chOff x="0" y="0"/>
          <a:chExt cx="0" cy="0"/>
        </a:xfrm>
      </p:grpSpPr>
      <p:pic>
        <p:nvPicPr>
          <p:cNvPr id="7" name="Graph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of polling slide here.</a:t>
            </a:r>
          </a:p>
        </p:txBody>
      </p:sp>
      <p:sp>
        <p:nvSpPr>
          <p:cNvPr id="9" name="Polling Question">
            <a:extLst>
              <a:ext uri="{FF2B5EF4-FFF2-40B4-BE49-F238E27FC236}">
                <a16:creationId xmlns:a16="http://schemas.microsoft.com/office/drawing/2014/main" id="{EE27A0AE-E444-4E1B-9D4A-CC7653C4A515}"/>
              </a:ext>
            </a:extLst>
          </p:cNvPr>
          <p:cNvSpPr>
            <a:spLocks noGrp="1"/>
          </p:cNvSpPr>
          <p:nvPr>
            <p:ph type="body" idx="14" hasCustomPrompt="1"/>
          </p:nvPr>
        </p:nvSpPr>
        <p:spPr>
          <a:xfrm>
            <a:off x="805866" y="1137446"/>
            <a:ext cx="4624388"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polling question here.</a:t>
            </a:r>
          </a:p>
        </p:txBody>
      </p:sp>
      <p:sp>
        <p:nvSpPr>
          <p:cNvPr id="8" name="Answering Instructions">
            <a:extLst>
              <a:ext uri="{FF2B5EF4-FFF2-40B4-BE49-F238E27FC236}">
                <a16:creationId xmlns:a16="http://schemas.microsoft.com/office/drawing/2014/main" id="{74A65F1B-1D9D-4F97-87C1-93DB7F65BBBB}"/>
              </a:ext>
            </a:extLst>
          </p:cNvPr>
          <p:cNvSpPr>
            <a:spLocks noGrp="1"/>
          </p:cNvSpPr>
          <p:nvPr>
            <p:ph type="body" sz="quarter" idx="13" hasCustomPrompt="1"/>
          </p:nvPr>
        </p:nvSpPr>
        <p:spPr>
          <a:xfrm>
            <a:off x="805866" y="5021263"/>
            <a:ext cx="4624388" cy="1155700"/>
          </a:xfrm>
        </p:spPr>
        <p:txBody>
          <a:bodyPr anchor="ctr">
            <a:normAutofit/>
          </a:bodyPr>
          <a:lstStyle>
            <a:lvl1pPr marL="0" indent="0" algn="ctr">
              <a:spcBef>
                <a:spcPts val="0"/>
              </a:spcBef>
              <a:spcAft>
                <a:spcPts val="200"/>
              </a:spcAft>
              <a:buNone/>
              <a:defRPr sz="2000" i="1"/>
            </a:lvl1pPr>
            <a:lvl2pPr marL="0" indent="0" algn="ctr">
              <a:spcBef>
                <a:spcPts val="0"/>
              </a:spcBef>
              <a:buNone/>
              <a:defRPr sz="1800" i="1">
                <a:solidFill>
                  <a:schemeClr val="accent4">
                    <a:lumMod val="50000"/>
                  </a:schemeClr>
                </a:solidFill>
                <a:latin typeface="+mj-lt"/>
              </a:defRPr>
            </a:lvl2pPr>
            <a:lvl3pPr marL="914400" indent="0">
              <a:buNone/>
              <a:defRPr/>
            </a:lvl3pPr>
          </a:lstStyle>
          <a:p>
            <a:pPr lvl="0"/>
            <a:r>
              <a:rPr lang="en-US" dirty="0"/>
              <a:t>Enter answering instructions</a:t>
            </a:r>
          </a:p>
          <a:p>
            <a:pPr lvl="1"/>
            <a:r>
              <a:rPr lang="en-US" dirty="0"/>
              <a:t>Additional answer instructions</a:t>
            </a:r>
          </a:p>
        </p:txBody>
      </p:sp>
      <p:sp>
        <p:nvSpPr>
          <p:cNvPr id="3" name="Poll Answers">
            <a:extLst>
              <a:ext uri="{FF2B5EF4-FFF2-40B4-BE49-F238E27FC236}">
                <a16:creationId xmlns:a16="http://schemas.microsoft.com/office/drawing/2014/main" id="{17AAC5FF-8264-4C60-8AAC-1B83EE24201B}"/>
              </a:ext>
            </a:extLst>
          </p:cNvPr>
          <p:cNvSpPr>
            <a:spLocks noGrp="1"/>
          </p:cNvSpPr>
          <p:nvPr>
            <p:ph idx="1" hasCustomPrompt="1"/>
          </p:nvPr>
        </p:nvSpPr>
        <p:spPr>
          <a:xfrm>
            <a:off x="5786005" y="1137447"/>
            <a:ext cx="5925134" cy="4089874"/>
          </a:xfrm>
        </p:spPr>
        <p:txBody>
          <a:bodyPr anchor="ctr"/>
          <a:lstStyle>
            <a:lvl1pPr marL="457200" indent="-457200">
              <a:spcBef>
                <a:spcPts val="3000"/>
              </a:spcBef>
              <a:buClr>
                <a:schemeClr val="accent5"/>
              </a:buClr>
              <a:buSzPct val="120000"/>
              <a:buFont typeface="+mj-lt"/>
              <a:buAutoNum type="arabicPeriod"/>
              <a:defRPr sz="2400" b="1"/>
            </a:lvl1pPr>
            <a:lvl2pPr marL="914400" indent="-457200">
              <a:spcBef>
                <a:spcPts val="200"/>
              </a:spcBef>
              <a:buFont typeface="+mj-lt"/>
              <a:buAutoNum type="alphaLcParenR"/>
              <a:defRPr sz="2000" i="0">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dirty="0"/>
              <a:t>Type your possible choices/answers here.</a:t>
            </a:r>
          </a:p>
          <a:p>
            <a:pPr lvl="1"/>
            <a:r>
              <a:rPr lang="en-US" dirty="0"/>
              <a:t>Second Level, if applicable.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08627237"/>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Title, Subtitle, and Content">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a:xfrm>
            <a:off x="805866" y="46208"/>
            <a:ext cx="11081334" cy="786384"/>
          </a:xfrm>
        </p:spPr>
        <p:txBody>
          <a:bodyPr/>
          <a:lstStyle/>
          <a:p>
            <a:r>
              <a:rPr lang="en-US" dirty="0"/>
              <a:t>Click to edit Master title style</a:t>
            </a:r>
          </a:p>
        </p:txBody>
      </p:sp>
      <p:sp>
        <p:nvSpPr>
          <p:cNvPr id="3" name="Subtitle">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39788" y="999279"/>
            <a:ext cx="10515600" cy="823912"/>
          </a:xfrm>
          <a:solidFill>
            <a:srgbClr val="F3F4F4"/>
          </a:solidFill>
          <a:ln>
            <a:solidFill>
              <a:schemeClr val="accent4"/>
            </a:solidFill>
          </a:ln>
        </p:spPr>
        <p:txBody>
          <a:bodyPr anchor="ctr">
            <a:normAutofit/>
          </a:bodyPr>
          <a:lstStyle>
            <a:lvl1pPr marL="0" indent="0" algn="l">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subtitle </a:t>
            </a:r>
          </a:p>
        </p:txBody>
      </p:sp>
      <p:sp>
        <p:nvSpPr>
          <p:cNvPr id="4" name="Content Placeholder">
            <a:extLst>
              <a:ext uri="{FF2B5EF4-FFF2-40B4-BE49-F238E27FC236}">
                <a16:creationId xmlns:a16="http://schemas.microsoft.com/office/drawing/2014/main" id="{18CFC8C1-67C5-455C-AAC1-338413D4B475}"/>
              </a:ext>
            </a:extLst>
          </p:cNvPr>
          <p:cNvSpPr>
            <a:spLocks noGrp="1"/>
          </p:cNvSpPr>
          <p:nvPr>
            <p:ph sz="half" idx="2"/>
          </p:nvPr>
        </p:nvSpPr>
        <p:spPr>
          <a:xfrm>
            <a:off x="839788" y="1989878"/>
            <a:ext cx="1051560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6488927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image" Target="../media/image1.emf"/><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microsoft.com/office/2007/relationships/hdphoto" Target="../media/hdphoto1.wdp"/><Relationship Id="rId5" Type="http://schemas.openxmlformats.org/officeDocument/2006/relationships/slideLayout" Target="../slideLayouts/slideLayout15.xml"/><Relationship Id="rId10" Type="http://schemas.openxmlformats.org/officeDocument/2006/relationships/image" Target="../media/image2.png"/><Relationship Id="rId4" Type="http://schemas.openxmlformats.org/officeDocument/2006/relationships/slideLayout" Target="../slideLayouts/slideLayout14.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21.xml"/><Relationship Id="rId7" Type="http://schemas.openxmlformats.org/officeDocument/2006/relationships/image" Target="../media/image2.png"/><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image" Target="../media/image1.emf"/><Relationship Id="rId5" Type="http://schemas.openxmlformats.org/officeDocument/2006/relationships/theme" Target="../theme/theme3.xml"/><Relationship Id="rId4" Type="http://schemas.openxmlformats.org/officeDocument/2006/relationships/slideLayout" Target="../slideLayouts/slideLayout22.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5.xml"/><Relationship Id="rId7" Type="http://schemas.openxmlformats.org/officeDocument/2006/relationships/image" Target="../media/image1.emf"/><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theme" Target="../theme/theme4.xml"/><Relationship Id="rId5" Type="http://schemas.openxmlformats.org/officeDocument/2006/relationships/slideLayout" Target="../slideLayouts/slideLayout27.xml"/><Relationship Id="rId4" Type="http://schemas.openxmlformats.org/officeDocument/2006/relationships/slideLayout" Target="../slideLayouts/slideLayout26.xml"/><Relationship Id="rId9" Type="http://schemas.microsoft.com/office/2007/relationships/hdphoto" Target="../media/hdphoto1.wdp"/></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microsoft.com/office/2007/relationships/hdphoto" Target="../media/hdphoto1.wdp"/><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image" Target="../media/image2.png"/><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image" Target="../media/image1.emf"/><Relationship Id="rId5" Type="http://schemas.openxmlformats.org/officeDocument/2006/relationships/slideLayout" Target="../slideLayouts/slideLayout32.xml"/><Relationship Id="rId10" Type="http://schemas.openxmlformats.org/officeDocument/2006/relationships/theme" Target="../theme/theme5.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2"/>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3" cstate="hqprint">
            <a:alphaModFix amt="70000"/>
            <a:extLst>
              <a:ext uri="{BEBA8EAE-BF5A-486C-A8C5-ECC9F3942E4B}">
                <a14:imgProps xmlns:a14="http://schemas.microsoft.com/office/drawing/2010/main">
                  <a14:imgLayer r:embed="rId1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8643363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80" r:id="rId4"/>
    <p:sldLayoutId id="2147483652" r:id="rId5"/>
    <p:sldLayoutId id="2147483653" r:id="rId6"/>
    <p:sldLayoutId id="2147483654" r:id="rId7"/>
    <p:sldLayoutId id="2147483655" r:id="rId8"/>
    <p:sldLayoutId id="2147483656" r:id="rId9"/>
    <p:sldLayoutId id="2147483657" r:id="rId10"/>
  </p:sldLayoutIdLst>
  <p:hf hdr="0" ftr="0" dt="0"/>
  <p:txStyles>
    <p:titleStyle>
      <a:lvl1pPr algn="l" defTabSz="914400" rtl="0" eaLnBrk="1" latinLnBrk="0" hangingPunct="1">
        <a:lnSpc>
          <a:spcPct val="90000"/>
        </a:lnSpc>
        <a:spcBef>
          <a:spcPct val="0"/>
        </a:spcBef>
        <a:buNone/>
        <a:defRPr sz="3200" b="1" i="0" u="none"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0" cstate="hqprint">
            <a:alphaModFix amt="70000"/>
            <a:extLst>
              <a:ext uri="{BEBA8EAE-BF5A-486C-A8C5-ECC9F3942E4B}">
                <a14:imgProps xmlns:a14="http://schemas.microsoft.com/office/drawing/2010/main">
                  <a14:imgLayer r:embed="rId11">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2"/>
          <a:stretch>
            <a:fillRect/>
          </a:stretch>
        </p:blipFill>
        <p:spPr>
          <a:xfrm>
            <a:off x="9622551" y="6284572"/>
            <a:ext cx="1389041" cy="471509"/>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3402457141"/>
      </p:ext>
    </p:extLst>
  </p:cSld>
  <p:clrMap bg1="lt1" tx1="dk1" bg2="lt2" tx2="dk2" accent1="accent1" accent2="accent2" accent3="accent3" accent4="accent4" accent5="accent5" accent6="accent6" hlink="hlink" folHlink="folHlink"/>
  <p:sldLayoutIdLst>
    <p:sldLayoutId id="2147483681" r:id="rId1"/>
    <p:sldLayoutId id="2147483683" r:id="rId2"/>
    <p:sldLayoutId id="2147483672" r:id="rId3"/>
    <p:sldLayoutId id="2147483682" r:id="rId4"/>
    <p:sldLayoutId id="2147483674" r:id="rId5"/>
    <p:sldLayoutId id="2147483697" r:id="rId6"/>
    <p:sldLayoutId id="2147483714" r:id="rId7"/>
    <p:sldLayoutId id="2147483717" r:id="rId8"/>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7" cstate="hqprint">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chor="ctr">
            <a:noAutofit/>
          </a:body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1036630729"/>
      </p:ext>
    </p:extLst>
  </p:cSld>
  <p:clrMap bg1="lt1" tx1="dk1" bg2="lt2" tx2="dk2" accent1="accent1" accent2="accent2" accent3="accent3" accent4="accent4" accent5="accent5" accent6="accent6" hlink="hlink" folHlink="folHlink"/>
  <p:sldLayoutIdLst>
    <p:sldLayoutId id="2147483660" r:id="rId1"/>
    <p:sldLayoutId id="2147483662" r:id="rId2"/>
    <p:sldLayoutId id="2147483668" r:id="rId3"/>
    <p:sldLayoutId id="2147483669" r:id="rId4"/>
  </p:sldLayoutIdLst>
  <p:hf hdr="0" ftr="0" dt="0"/>
  <p:txStyles>
    <p:title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p:titleStyle>
    <p:bodyStyle>
      <a:lvl1pPr marL="0" indent="0" algn="l" defTabSz="914400" rtl="0" eaLnBrk="1" latinLnBrk="0" hangingPunct="1">
        <a:lnSpc>
          <a:spcPct val="95000"/>
        </a:lnSpc>
        <a:spcBef>
          <a:spcPts val="3000"/>
        </a:spcBef>
        <a:buClr>
          <a:schemeClr val="accent2"/>
        </a:buClr>
        <a:buFontTx/>
        <a:buNone/>
        <a:defRPr sz="28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2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2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7"/>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8" cstate="hqprint">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2"/>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981448211"/>
      </p:ext>
    </p:extLst>
  </p:cSld>
  <p:clrMap bg1="lt1" tx1="dk1" bg2="lt2" tx2="dk2" accent1="accent1" accent2="accent2" accent3="accent3" accent4="accent4" accent5="accent5" accent6="accent6" hlink="hlink" folHlink="folHlink"/>
  <p:sldLayoutIdLst>
    <p:sldLayoutId id="2147483693" r:id="rId1"/>
    <p:sldLayoutId id="2147483692" r:id="rId2"/>
    <p:sldLayoutId id="2147483694" r:id="rId3"/>
    <p:sldLayoutId id="2147483696" r:id="rId4"/>
    <p:sldLayoutId id="2147483691" r:id="rId5"/>
  </p:sldLayoutIdLst>
  <p:hf hdr="0" ftr="0" dt="0"/>
  <p:txStyles>
    <p:titleStyle>
      <a:lvl1pPr algn="l" defTabSz="914400" rtl="0" eaLnBrk="1" latinLnBrk="0" hangingPunct="1">
        <a:lnSpc>
          <a:spcPct val="90000"/>
        </a:lnSpc>
        <a:spcBef>
          <a:spcPct val="0"/>
        </a:spcBef>
        <a:buNone/>
        <a:defRPr sz="3200" b="1" kern="1200">
          <a:solidFill>
            <a:schemeClr val="accent5"/>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1"/>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2" cstate="hqprint">
            <a:alphaModFix amt="70000"/>
            <a:extLst>
              <a:ext uri="{BEBA8EAE-BF5A-486C-A8C5-ECC9F3942E4B}">
                <a14:imgProps xmlns:a14="http://schemas.microsoft.com/office/drawing/2010/main">
                  <a14:imgLayer r:embed="rId13">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add infographic slide title. Delete unneeded shapes.</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95730275"/>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13" r:id="rId4"/>
    <p:sldLayoutId id="2147483709" r:id="rId5"/>
    <p:sldLayoutId id="2147483711" r:id="rId6"/>
    <p:sldLayoutId id="2147483712" r:id="rId7"/>
    <p:sldLayoutId id="2147483715" r:id="rId8"/>
    <p:sldLayoutId id="2147483716" r:id="rId9"/>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xml"/><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hyperlink" Target="http://www.mnassociatesinc.com/" TargetMode="External"/><Relationship Id="rId2" Type="http://schemas.openxmlformats.org/officeDocument/2006/relationships/notesSlide" Target="../notesSlides/notesSlide6.xml"/><Relationship Id="rId1" Type="http://schemas.openxmlformats.org/officeDocument/2006/relationships/slideLayout" Target="../slideLayouts/slideLayout19.xml"/><Relationship Id="rId4" Type="http://schemas.openxmlformats.org/officeDocument/2006/relationships/image" Target="../media/image36.jpeg"/></Relationships>
</file>

<file path=ppt/slides/_rels/slide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1.xml"/></Relationships>
</file>

<file path=ppt/slides/_rels/slide1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3.xml"/><Relationship Id="rId1" Type="http://schemas.openxmlformats.org/officeDocument/2006/relationships/slideLayout" Target="../slideLayouts/slideLayout31.xml"/></Relationships>
</file>

<file path=ppt/slides/_rels/slide1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notesSlide" Target="../notesSlides/notesSlide14.xml"/><Relationship Id="rId7" Type="http://schemas.openxmlformats.org/officeDocument/2006/relationships/diagramColors" Target="../diagrams/colors2.xml"/><Relationship Id="rId2" Type="http://schemas.openxmlformats.org/officeDocument/2006/relationships/slideLayout" Target="../slideLayouts/slideLayout36.xml"/><Relationship Id="rId1" Type="http://schemas.openxmlformats.org/officeDocument/2006/relationships/tags" Target="../tags/tag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1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notesSlide" Target="../notesSlides/notesSlide19.xml"/><Relationship Id="rId7" Type="http://schemas.openxmlformats.org/officeDocument/2006/relationships/diagramColors" Target="../diagrams/colors3.xml"/><Relationship Id="rId2" Type="http://schemas.openxmlformats.org/officeDocument/2006/relationships/slideLayout" Target="../slideLayouts/slideLayout17.xml"/><Relationship Id="rId1" Type="http://schemas.openxmlformats.org/officeDocument/2006/relationships/tags" Target="../tags/tag3.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notesSlide" Target="../notesSlides/notesSlide21.xml"/><Relationship Id="rId7" Type="http://schemas.openxmlformats.org/officeDocument/2006/relationships/diagramColors" Target="../diagrams/colors4.xml"/><Relationship Id="rId2" Type="http://schemas.openxmlformats.org/officeDocument/2006/relationships/slideLayout" Target="../slideLayouts/slideLayout17.xml"/><Relationship Id="rId1" Type="http://schemas.openxmlformats.org/officeDocument/2006/relationships/tags" Target="../tags/tag4.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23.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notesSlide" Target="../notesSlides/notesSlide22.xml"/><Relationship Id="rId7" Type="http://schemas.openxmlformats.org/officeDocument/2006/relationships/diagramColors" Target="../diagrams/colors5.xml"/><Relationship Id="rId2" Type="http://schemas.openxmlformats.org/officeDocument/2006/relationships/slideLayout" Target="../slideLayouts/slideLayout17.xml"/><Relationship Id="rId1" Type="http://schemas.openxmlformats.org/officeDocument/2006/relationships/tags" Target="../tags/tag5.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4.xml"/><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7.xml"/></Relationships>
</file>

<file path=ppt/slides/_rels/slide36.xml.rels><?xml version="1.0" encoding="UTF-8" standalone="yes"?>
<Relationships xmlns="http://schemas.openxmlformats.org/package/2006/relationships"><Relationship Id="rId8" Type="http://schemas.openxmlformats.org/officeDocument/2006/relationships/hyperlink" Target="https://collegeconnection.workforcegps.org/home/" TargetMode="External"/><Relationship Id="rId3" Type="http://schemas.openxmlformats.org/officeDocument/2006/relationships/notesSlide" Target="../notesSlides/notesSlide35.xml"/><Relationship Id="rId7" Type="http://schemas.openxmlformats.org/officeDocument/2006/relationships/hyperlink" Target="https://evalhub.workforcegps.org/" TargetMode="External"/><Relationship Id="rId2" Type="http://schemas.openxmlformats.org/officeDocument/2006/relationships/slideLayout" Target="../slideLayouts/slideLayout15.xml"/><Relationship Id="rId1" Type="http://schemas.openxmlformats.org/officeDocument/2006/relationships/tags" Target="../tags/tag6.xml"/><Relationship Id="rId6" Type="http://schemas.openxmlformats.org/officeDocument/2006/relationships/hyperlink" Target="https://evalhub.workforcegps.org/resources/2018/09/07/19/58/WIOA-Evaluation-Toolkit" TargetMode="External"/><Relationship Id="rId5" Type="http://schemas.openxmlformats.org/officeDocument/2006/relationships/hyperlink" Target="https://mcconnellfoundation.ca/report/de-201-a-practitioners-guide-to-developmental-evaluation/" TargetMode="External"/><Relationship Id="rId10" Type="http://schemas.openxmlformats.org/officeDocument/2006/relationships/hyperlink" Target="https://collegeconnection.workforcegps.org/resources/2016/04/14/21/06/TAACCCT_Round_4_Evaluation_Orientation_Powerpoint" TargetMode="External"/><Relationship Id="rId4" Type="http://schemas.openxmlformats.org/officeDocument/2006/relationships/hyperlink" Target="https://developmental-evaluation.org/whatisde" TargetMode="External"/><Relationship Id="rId9" Type="http://schemas.openxmlformats.org/officeDocument/2006/relationships/hyperlink" Target="https://collegeconnection.workforcegps.org/resources/2016/08/22/14/12/Guidance_for_TAACCCT_Grant-s_Third_-_Party_Evaluations" TargetMode="External"/></Relationships>
</file>

<file path=ppt/slides/_rels/slide37.xml.rels><?xml version="1.0" encoding="UTF-8" standalone="yes"?>
<Relationships xmlns="http://schemas.openxmlformats.org/package/2006/relationships"><Relationship Id="rId2" Type="http://schemas.openxmlformats.org/officeDocument/2006/relationships/hyperlink" Target="https://evaluationcanada.ca/distribution/20001012_hummelbrunner_richard.pdf" TargetMode="External"/><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8.xml"/></Relationships>
</file>

<file path=ppt/slides/_rels/slide39.xml.rels><?xml version="1.0" encoding="UTF-8" standalone="yes"?>
<Relationships xmlns="http://schemas.openxmlformats.org/package/2006/relationships"><Relationship Id="rId3" Type="http://schemas.openxmlformats.org/officeDocument/2006/relationships/hyperlink" Target="Support@workforceGPS.org" TargetMode="External"/><Relationship Id="rId2" Type="http://schemas.openxmlformats.org/officeDocument/2006/relationships/notesSlide" Target="../notesSlides/notesSlide37.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BE0D36F-0670-4857-91EC-0C04BD39983A}"/>
              </a:ext>
            </a:extLst>
          </p:cNvPr>
          <p:cNvSpPr>
            <a:spLocks noGrp="1"/>
          </p:cNvSpPr>
          <p:nvPr>
            <p:ph type="sldNum" sz="quarter" idx="12"/>
          </p:nvPr>
        </p:nvSpPr>
        <p:spPr/>
        <p:txBody>
          <a:bodyPr/>
          <a:lstStyle/>
          <a:p>
            <a:fld id="{158B7785-F6D6-45F8-833E-07BD84680091}" type="slidenum">
              <a:rPr lang="en-US" smtClean="0"/>
              <a:t>1</a:t>
            </a:fld>
            <a:endParaRPr lang="en-US" dirty="0"/>
          </a:p>
        </p:txBody>
      </p:sp>
      <p:sp>
        <p:nvSpPr>
          <p:cNvPr id="3" name="Title 2">
            <a:extLst>
              <a:ext uri="{FF2B5EF4-FFF2-40B4-BE49-F238E27FC236}">
                <a16:creationId xmlns:a16="http://schemas.microsoft.com/office/drawing/2014/main" id="{132BB712-1772-4043-A85A-F20E0313472C}"/>
              </a:ext>
            </a:extLst>
          </p:cNvPr>
          <p:cNvSpPr>
            <a:spLocks noGrp="1"/>
          </p:cNvSpPr>
          <p:nvPr>
            <p:ph type="title"/>
          </p:nvPr>
        </p:nvSpPr>
        <p:spPr/>
        <p:txBody>
          <a:bodyPr/>
          <a:lstStyle/>
          <a:p>
            <a:r>
              <a:rPr lang="en-US" dirty="0"/>
              <a:t>Introduce yourself</a:t>
            </a:r>
          </a:p>
        </p:txBody>
      </p:sp>
      <p:sp>
        <p:nvSpPr>
          <p:cNvPr id="5" name="Text Placeholder 4">
            <a:extLst>
              <a:ext uri="{FF2B5EF4-FFF2-40B4-BE49-F238E27FC236}">
                <a16:creationId xmlns:a16="http://schemas.microsoft.com/office/drawing/2014/main" id="{CA46C89E-9007-4F32-A634-1178068BC0B9}"/>
              </a:ext>
            </a:extLst>
          </p:cNvPr>
          <p:cNvSpPr>
            <a:spLocks noGrp="1"/>
          </p:cNvSpPr>
          <p:nvPr>
            <p:ph type="body" idx="14"/>
          </p:nvPr>
        </p:nvSpPr>
        <p:spPr>
          <a:xfrm>
            <a:off x="805866" y="1924175"/>
            <a:ext cx="4698119" cy="2756873"/>
          </a:xfrm>
          <a:ln>
            <a:solidFill>
              <a:srgbClr val="00B0F0"/>
            </a:solidFill>
          </a:ln>
        </p:spPr>
        <p:txBody>
          <a:bodyPr/>
          <a:lstStyle/>
          <a:p>
            <a:r>
              <a:rPr lang="en-US" b="1" dirty="0"/>
              <a:t>Your name</a:t>
            </a:r>
          </a:p>
          <a:p>
            <a:r>
              <a:rPr lang="en-US" b="1" dirty="0"/>
              <a:t>Your affiliation </a:t>
            </a:r>
            <a:br>
              <a:rPr lang="en-US" b="1" dirty="0"/>
            </a:br>
            <a:r>
              <a:rPr lang="en-US" b="1" dirty="0"/>
              <a:t>(name of your institution)</a:t>
            </a:r>
          </a:p>
          <a:p>
            <a:r>
              <a:rPr lang="en-US" b="1" dirty="0"/>
              <a:t>Your role in the SCC grant</a:t>
            </a:r>
          </a:p>
          <a:p>
            <a:endParaRPr lang="en-US" dirty="0"/>
          </a:p>
        </p:txBody>
      </p:sp>
    </p:spTree>
    <p:extLst>
      <p:ext uri="{BB962C8B-B14F-4D97-AF65-F5344CB8AC3E}">
        <p14:creationId xmlns:p14="http://schemas.microsoft.com/office/powerpoint/2010/main" val="2370195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E3DB9E8-C75F-48CD-81FA-F2A598C46ADB}"/>
              </a:ext>
            </a:extLst>
          </p:cNvPr>
          <p:cNvSpPr>
            <a:spLocks noGrp="1"/>
          </p:cNvSpPr>
          <p:nvPr>
            <p:ph type="sldNum" sz="quarter" idx="12"/>
          </p:nvPr>
        </p:nvSpPr>
        <p:spPr/>
        <p:txBody>
          <a:bodyPr/>
          <a:lstStyle/>
          <a:p>
            <a:fld id="{158B7785-F6D6-45F8-833E-07BD84680091}" type="slidenum">
              <a:rPr lang="en-US" smtClean="0"/>
              <a:t>2</a:t>
            </a:fld>
            <a:endParaRPr lang="en-US" dirty="0"/>
          </a:p>
        </p:txBody>
      </p:sp>
      <p:sp>
        <p:nvSpPr>
          <p:cNvPr id="3" name="Title 2">
            <a:extLst>
              <a:ext uri="{FF2B5EF4-FFF2-40B4-BE49-F238E27FC236}">
                <a16:creationId xmlns:a16="http://schemas.microsoft.com/office/drawing/2014/main" id="{AA471883-E19E-4ADF-8957-6A3A90875957}"/>
              </a:ext>
            </a:extLst>
          </p:cNvPr>
          <p:cNvSpPr>
            <a:spLocks noGrp="1"/>
          </p:cNvSpPr>
          <p:nvPr>
            <p:ph type="title"/>
          </p:nvPr>
        </p:nvSpPr>
        <p:spPr/>
        <p:txBody>
          <a:bodyPr/>
          <a:lstStyle/>
          <a:p>
            <a:r>
              <a:rPr lang="en-US" dirty="0"/>
              <a:t>Learning Outcomes</a:t>
            </a:r>
          </a:p>
        </p:txBody>
      </p:sp>
      <p:sp>
        <p:nvSpPr>
          <p:cNvPr id="5" name="Text Placeholder 4">
            <a:extLst>
              <a:ext uri="{FF2B5EF4-FFF2-40B4-BE49-F238E27FC236}">
                <a16:creationId xmlns:a16="http://schemas.microsoft.com/office/drawing/2014/main" id="{C2C9A3EA-918C-4981-AE69-F00F456064A6}"/>
              </a:ext>
            </a:extLst>
          </p:cNvPr>
          <p:cNvSpPr>
            <a:spLocks noGrp="1"/>
          </p:cNvSpPr>
          <p:nvPr>
            <p:ph type="body" idx="14"/>
          </p:nvPr>
        </p:nvSpPr>
        <p:spPr>
          <a:xfrm>
            <a:off x="805866" y="1643433"/>
            <a:ext cx="5290134" cy="3571134"/>
          </a:xfrm>
        </p:spPr>
        <p:txBody>
          <a:bodyPr/>
          <a:lstStyle/>
          <a:p>
            <a:r>
              <a:rPr lang="en-US" b="1" dirty="0"/>
              <a:t>What do you hope to learn from today’s session?</a:t>
            </a:r>
          </a:p>
        </p:txBody>
      </p:sp>
    </p:spTree>
    <p:extLst>
      <p:ext uri="{BB962C8B-B14F-4D97-AF65-F5344CB8AC3E}">
        <p14:creationId xmlns:p14="http://schemas.microsoft.com/office/powerpoint/2010/main" val="13011620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5FB03-888E-4898-A21E-566F5D1EB9B1}"/>
              </a:ext>
            </a:extLst>
          </p:cNvPr>
          <p:cNvSpPr>
            <a:spLocks noGrp="1"/>
          </p:cNvSpPr>
          <p:nvPr>
            <p:ph type="ctrTitle"/>
          </p:nvPr>
        </p:nvSpPr>
        <p:spPr>
          <a:xfrm>
            <a:off x="4807526" y="2278380"/>
            <a:ext cx="6982691" cy="2928778"/>
          </a:xfrm>
        </p:spPr>
        <p:txBody>
          <a:bodyPr>
            <a:normAutofit/>
          </a:bodyPr>
          <a:lstStyle/>
          <a:p>
            <a:r>
              <a:rPr lang="en-US" dirty="0"/>
              <a:t>Strengthening Community Colleges Training Grants: </a:t>
            </a:r>
            <a:br>
              <a:rPr lang="en-US" dirty="0"/>
            </a:br>
            <a:r>
              <a:rPr lang="en-US" dirty="0"/>
              <a:t>Third-Party Evaluations</a:t>
            </a:r>
          </a:p>
        </p:txBody>
      </p:sp>
      <p:sp>
        <p:nvSpPr>
          <p:cNvPr id="9" name="Date Placeholder 8">
            <a:extLst>
              <a:ext uri="{FF2B5EF4-FFF2-40B4-BE49-F238E27FC236}">
                <a16:creationId xmlns:a16="http://schemas.microsoft.com/office/drawing/2014/main" id="{F685FEE7-9073-4872-AA27-FBCEF01F2136}"/>
              </a:ext>
            </a:extLst>
          </p:cNvPr>
          <p:cNvSpPr>
            <a:spLocks noGrp="1"/>
          </p:cNvSpPr>
          <p:nvPr>
            <p:ph type="dt" sz="half" idx="10"/>
          </p:nvPr>
        </p:nvSpPr>
        <p:spPr>
          <a:xfrm>
            <a:off x="1908175" y="5666901"/>
            <a:ext cx="2743200" cy="700648"/>
          </a:xfrm>
        </p:spPr>
        <p:txBody>
          <a:bodyPr/>
          <a:lstStyle/>
          <a:p>
            <a:r>
              <a:rPr lang="en-US" b="1" dirty="0"/>
              <a:t>April 13, 2021</a:t>
            </a:r>
          </a:p>
          <a:p>
            <a:r>
              <a:rPr lang="en-US" b="1" dirty="0"/>
              <a:t>2-3PM ET</a:t>
            </a:r>
          </a:p>
          <a:p>
            <a:endParaRPr lang="en-US" b="1" dirty="0"/>
          </a:p>
        </p:txBody>
      </p:sp>
    </p:spTree>
    <p:extLst>
      <p:ext uri="{BB962C8B-B14F-4D97-AF65-F5344CB8AC3E}">
        <p14:creationId xmlns:p14="http://schemas.microsoft.com/office/powerpoint/2010/main" val="26635529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4</a:t>
            </a:fld>
            <a:endParaRPr lang="en-US" dirty="0"/>
          </a:p>
        </p:txBody>
      </p:sp>
      <p:sp>
        <p:nvSpPr>
          <p:cNvPr id="3" name="Title 2"/>
          <p:cNvSpPr>
            <a:spLocks noGrp="1"/>
          </p:cNvSpPr>
          <p:nvPr>
            <p:ph type="title"/>
          </p:nvPr>
        </p:nvSpPr>
        <p:spPr/>
        <p:txBody>
          <a:bodyPr/>
          <a:lstStyle/>
          <a:p>
            <a:r>
              <a:rPr lang="en-US" dirty="0"/>
              <a:t>Disclaimer</a:t>
            </a:r>
          </a:p>
        </p:txBody>
      </p:sp>
      <p:sp>
        <p:nvSpPr>
          <p:cNvPr id="4" name="Content Placeholder 3"/>
          <p:cNvSpPr>
            <a:spLocks noGrp="1"/>
          </p:cNvSpPr>
          <p:nvPr>
            <p:ph idx="1"/>
          </p:nvPr>
        </p:nvSpPr>
        <p:spPr/>
        <p:txBody>
          <a:bodyPr/>
          <a:lstStyle/>
          <a:p>
            <a:endParaRPr lang="en-US" i="1" dirty="0"/>
          </a:p>
          <a:p>
            <a:endParaRPr lang="en-US" i="1" dirty="0"/>
          </a:p>
          <a:p>
            <a:r>
              <a:rPr lang="en-US" i="1" dirty="0"/>
              <a:t>This webinar was prepared for the U.S. Department of Labor (DOL), Chief Evaluation Office </a:t>
            </a:r>
            <a:r>
              <a:rPr lang="en-US" i="1"/>
              <a:t>by MN </a:t>
            </a:r>
            <a:r>
              <a:rPr lang="en-US" i="1" dirty="0"/>
              <a:t>Associates, Inc., under contract number 1605DC-18-A-0019/ 1605DC-18-F-00431. The views expressed are those of the presenter and should not be attributed to DOL, nor does mention of trade names, commercial products, or organizations imply endorsement of same by the U.S. Government.</a:t>
            </a:r>
            <a:endParaRPr lang="en-US" dirty="0"/>
          </a:p>
          <a:p>
            <a:endParaRPr lang="en-US" dirty="0"/>
          </a:p>
        </p:txBody>
      </p:sp>
    </p:spTree>
    <p:extLst>
      <p:ext uri="{BB962C8B-B14F-4D97-AF65-F5344CB8AC3E}">
        <p14:creationId xmlns:p14="http://schemas.microsoft.com/office/powerpoint/2010/main" val="27692971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05BD0A9-1BC0-4AD5-830B-F06007C2196D}"/>
              </a:ext>
            </a:extLst>
          </p:cNvPr>
          <p:cNvSpPr>
            <a:spLocks noGrp="1"/>
          </p:cNvSpPr>
          <p:nvPr>
            <p:ph type="sldNum" sz="quarter" idx="12"/>
          </p:nvPr>
        </p:nvSpPr>
        <p:spPr/>
        <p:txBody>
          <a:bodyPr/>
          <a:lstStyle/>
          <a:p>
            <a:fld id="{158B7785-F6D6-45F8-833E-07BD84680091}" type="slidenum">
              <a:rPr lang="en-US" smtClean="0"/>
              <a:t>5</a:t>
            </a:fld>
            <a:endParaRPr lang="en-US" dirty="0"/>
          </a:p>
        </p:txBody>
      </p:sp>
      <p:sp>
        <p:nvSpPr>
          <p:cNvPr id="3" name="Title 2">
            <a:extLst>
              <a:ext uri="{FF2B5EF4-FFF2-40B4-BE49-F238E27FC236}">
                <a16:creationId xmlns:a16="http://schemas.microsoft.com/office/drawing/2014/main" id="{FAD8E4FB-0943-40BD-8F0F-0B161B2241AD}"/>
              </a:ext>
            </a:extLst>
          </p:cNvPr>
          <p:cNvSpPr>
            <a:spLocks noGrp="1"/>
          </p:cNvSpPr>
          <p:nvPr>
            <p:ph type="title"/>
          </p:nvPr>
        </p:nvSpPr>
        <p:spPr/>
        <p:txBody>
          <a:bodyPr/>
          <a:lstStyle/>
          <a:p>
            <a:r>
              <a:rPr lang="en-US" dirty="0"/>
              <a:t>Today’s Moderator</a:t>
            </a:r>
          </a:p>
        </p:txBody>
      </p:sp>
      <p:pic>
        <p:nvPicPr>
          <p:cNvPr id="7" name="Picture Placeholder 6">
            <a:extLst>
              <a:ext uri="{FF2B5EF4-FFF2-40B4-BE49-F238E27FC236}">
                <a16:creationId xmlns:a16="http://schemas.microsoft.com/office/drawing/2014/main" id="{5CA7EF30-6826-4CE7-89D2-3C24E9736878}"/>
              </a:ext>
            </a:extLst>
          </p:cNvPr>
          <p:cNvPicPr>
            <a:picLocks noGrp="1" noChangeAspect="1"/>
          </p:cNvPicPr>
          <p:nvPr>
            <p:ph type="pic" sz="quarter" idx="13"/>
          </p:nvPr>
        </p:nvPicPr>
        <p:blipFill>
          <a:blip r:embed="rId3" cstate="hqprint">
            <a:extLst>
              <a:ext uri="{28A0092B-C50C-407E-A947-70E740481C1C}">
                <a14:useLocalDpi xmlns:a14="http://schemas.microsoft.com/office/drawing/2010/main" val="0"/>
              </a:ext>
            </a:extLst>
          </a:blip>
          <a:srcRect t="15627" b="15627"/>
          <a:stretch>
            <a:fillRect/>
          </a:stretch>
        </p:blipFill>
        <p:spPr>
          <a:xfrm>
            <a:off x="1552574" y="2362199"/>
            <a:ext cx="2447925" cy="2447925"/>
          </a:xfrm>
        </p:spPr>
      </p:pic>
      <p:sp>
        <p:nvSpPr>
          <p:cNvPr id="5" name="Content Placeholder 4">
            <a:extLst>
              <a:ext uri="{FF2B5EF4-FFF2-40B4-BE49-F238E27FC236}">
                <a16:creationId xmlns:a16="http://schemas.microsoft.com/office/drawing/2014/main" id="{E8287F9E-677B-40DB-88A6-25F96280DE24}"/>
              </a:ext>
            </a:extLst>
          </p:cNvPr>
          <p:cNvSpPr>
            <a:spLocks noGrp="1"/>
          </p:cNvSpPr>
          <p:nvPr>
            <p:ph sz="half" idx="2"/>
          </p:nvPr>
        </p:nvSpPr>
        <p:spPr>
          <a:xfrm>
            <a:off x="4516023" y="1879488"/>
            <a:ext cx="6122948" cy="3058272"/>
          </a:xfrm>
        </p:spPr>
        <p:txBody>
          <a:bodyPr/>
          <a:lstStyle/>
          <a:p>
            <a:r>
              <a:rPr lang="en-US" dirty="0"/>
              <a:t>Eugenie Agia</a:t>
            </a:r>
            <a:br>
              <a:rPr lang="en-US" dirty="0"/>
            </a:br>
            <a:r>
              <a:rPr lang="en-US" sz="2200" b="0" dirty="0">
                <a:solidFill>
                  <a:schemeClr val="tx1"/>
                </a:solidFill>
                <a:latin typeface="+mj-lt"/>
              </a:rPr>
              <a:t>SCC Program Lead, Division of Strategic Investments</a:t>
            </a:r>
            <a:br>
              <a:rPr lang="en-US" sz="2200" b="0" dirty="0">
                <a:solidFill>
                  <a:schemeClr val="tx1"/>
                </a:solidFill>
                <a:latin typeface="+mj-lt"/>
              </a:rPr>
            </a:br>
            <a:r>
              <a:rPr lang="en-US" sz="2200" b="0" dirty="0">
                <a:solidFill>
                  <a:schemeClr val="tx1"/>
                </a:solidFill>
                <a:latin typeface="+mj-lt"/>
              </a:rPr>
              <a:t>U.S. Department of Labor, Employment and Training Administration</a:t>
            </a:r>
          </a:p>
        </p:txBody>
      </p:sp>
    </p:spTree>
    <p:extLst>
      <p:ext uri="{BB962C8B-B14F-4D97-AF65-F5344CB8AC3E}">
        <p14:creationId xmlns:p14="http://schemas.microsoft.com/office/powerpoint/2010/main" val="10344492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6</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a:t>SCC Third-Party Evaluation Requirements</a:t>
            </a:r>
          </a:p>
        </p:txBody>
      </p:sp>
      <p:sp>
        <p:nvSpPr>
          <p:cNvPr id="6" name="Content Placeholder 5">
            <a:extLst>
              <a:ext uri="{FF2B5EF4-FFF2-40B4-BE49-F238E27FC236}">
                <a16:creationId xmlns:a16="http://schemas.microsoft.com/office/drawing/2014/main" id="{F5B89379-CC2D-4E48-8ADF-B69AB282013D}"/>
              </a:ext>
            </a:extLst>
          </p:cNvPr>
          <p:cNvSpPr>
            <a:spLocks noGrp="1"/>
          </p:cNvSpPr>
          <p:nvPr>
            <p:ph sz="half" idx="2"/>
          </p:nvPr>
        </p:nvSpPr>
        <p:spPr>
          <a:xfrm>
            <a:off x="370703" y="898070"/>
            <a:ext cx="11666897" cy="5458279"/>
          </a:xfrm>
        </p:spPr>
        <p:txBody>
          <a:bodyPr/>
          <a:lstStyle/>
          <a:p>
            <a:r>
              <a:rPr lang="en-US" sz="2800" b="0" u="sng" dirty="0"/>
              <a:t>No later than Month 2</a:t>
            </a:r>
            <a:r>
              <a:rPr lang="en-US" sz="2800" b="0" dirty="0"/>
              <a:t>: Submit detailed procurement work plan</a:t>
            </a:r>
          </a:p>
          <a:p>
            <a:r>
              <a:rPr lang="en-US" sz="2800" b="0" u="sng" dirty="0"/>
              <a:t>No later than Month 6 (or earliest timing that is feasible under institutional guidelines)</a:t>
            </a:r>
            <a:r>
              <a:rPr lang="en-US" sz="2800" b="0" dirty="0"/>
              <a:t>: Procure third-party evaluator </a:t>
            </a:r>
          </a:p>
          <a:p>
            <a:r>
              <a:rPr lang="en-US" sz="2800" b="0" u="sng" dirty="0"/>
              <a:t>No later than Month 9</a:t>
            </a:r>
            <a:r>
              <a:rPr lang="en-US" sz="2800" b="0" dirty="0"/>
              <a:t>: Submit draft detailed evaluation design from evaluator </a:t>
            </a:r>
          </a:p>
          <a:p>
            <a:r>
              <a:rPr lang="en-US" sz="2800" b="0" u="sng" dirty="0"/>
              <a:t>No later than Month 12</a:t>
            </a:r>
            <a:r>
              <a:rPr lang="en-US" sz="2800" b="0" dirty="0"/>
              <a:t>: Submit final detailed evaluation design</a:t>
            </a:r>
          </a:p>
          <a:p>
            <a:r>
              <a:rPr lang="en-US" sz="2800" b="0" u="sng" dirty="0"/>
              <a:t>No later than Month 27</a:t>
            </a:r>
            <a:r>
              <a:rPr lang="en-US" sz="2800" b="0" dirty="0"/>
              <a:t>: Interim report due</a:t>
            </a:r>
          </a:p>
          <a:p>
            <a:r>
              <a:rPr lang="en-US" sz="2800" b="0" u="sng" dirty="0"/>
              <a:t>No later than Month 48</a:t>
            </a:r>
            <a:r>
              <a:rPr lang="en-US" sz="2800" b="0" dirty="0"/>
              <a:t>: Final report due</a:t>
            </a:r>
          </a:p>
          <a:p>
            <a:r>
              <a:rPr lang="en-US" sz="2800" b="0" dirty="0">
                <a:solidFill>
                  <a:schemeClr val="tx1"/>
                </a:solidFill>
              </a:rPr>
              <a:t>Program Office will coordinate technical assistance for third-party evaluations. </a:t>
            </a:r>
          </a:p>
        </p:txBody>
      </p:sp>
    </p:spTree>
    <p:extLst>
      <p:ext uri="{BB962C8B-B14F-4D97-AF65-F5344CB8AC3E}">
        <p14:creationId xmlns:p14="http://schemas.microsoft.com/office/powerpoint/2010/main" val="1988478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476F5827-80B0-4A41-9EDA-E768A3E2AE63}"/>
              </a:ext>
            </a:extLst>
          </p:cNvPr>
          <p:cNvSpPr>
            <a:spLocks noGrp="1"/>
          </p:cNvSpPr>
          <p:nvPr>
            <p:ph type="sldNum" sz="quarter" idx="12"/>
          </p:nvPr>
        </p:nvSpPr>
        <p:spPr/>
        <p:txBody>
          <a:bodyPr/>
          <a:lstStyle/>
          <a:p>
            <a:fld id="{158B7785-F6D6-45F8-833E-07BD84680091}" type="slidenum">
              <a:rPr lang="en-US" smtClean="0"/>
              <a:pPr/>
              <a:t>7</a:t>
            </a:fld>
            <a:endParaRPr lang="en-US" dirty="0"/>
          </a:p>
        </p:txBody>
      </p:sp>
      <p:sp>
        <p:nvSpPr>
          <p:cNvPr id="8" name="Title 7">
            <a:extLst>
              <a:ext uri="{FF2B5EF4-FFF2-40B4-BE49-F238E27FC236}">
                <a16:creationId xmlns:a16="http://schemas.microsoft.com/office/drawing/2014/main" id="{A0DF715D-E369-4178-8CA1-81684719C47D}"/>
              </a:ext>
            </a:extLst>
          </p:cNvPr>
          <p:cNvSpPr>
            <a:spLocks noGrp="1"/>
          </p:cNvSpPr>
          <p:nvPr>
            <p:ph type="title"/>
          </p:nvPr>
        </p:nvSpPr>
        <p:spPr/>
        <p:txBody>
          <a:bodyPr/>
          <a:lstStyle/>
          <a:p>
            <a:r>
              <a:rPr lang="en-US" dirty="0"/>
              <a:t>Today’s Presenter </a:t>
            </a:r>
          </a:p>
        </p:txBody>
      </p:sp>
      <p:sp>
        <p:nvSpPr>
          <p:cNvPr id="9" name="Content Placeholder 8">
            <a:extLst>
              <a:ext uri="{FF2B5EF4-FFF2-40B4-BE49-F238E27FC236}">
                <a16:creationId xmlns:a16="http://schemas.microsoft.com/office/drawing/2014/main" id="{D9A418EB-75AD-44C6-8706-B14F9390C784}"/>
              </a:ext>
            </a:extLst>
          </p:cNvPr>
          <p:cNvSpPr>
            <a:spLocks noGrp="1"/>
          </p:cNvSpPr>
          <p:nvPr>
            <p:ph idx="1"/>
          </p:nvPr>
        </p:nvSpPr>
        <p:spPr/>
        <p:txBody>
          <a:bodyPr/>
          <a:lstStyle/>
          <a:p>
            <a:r>
              <a:rPr lang="en-US" dirty="0"/>
              <a:t>      Kavita Mittapalli, Ph.D.</a:t>
            </a:r>
          </a:p>
          <a:p>
            <a:pPr lvl="1"/>
            <a:r>
              <a:rPr lang="en-US" dirty="0"/>
              <a:t>CEO, MN Associates, Inc. (MNA)</a:t>
            </a:r>
            <a:br>
              <a:rPr lang="en-US" dirty="0"/>
            </a:br>
            <a:r>
              <a:rPr lang="en-US" dirty="0"/>
              <a:t>A Research and Evaluation Firm</a:t>
            </a:r>
            <a:br>
              <a:rPr lang="en-US" dirty="0"/>
            </a:br>
            <a:r>
              <a:rPr lang="en-US" dirty="0">
                <a:hlinkClick r:id="rId3"/>
              </a:rPr>
              <a:t>www.mnassociatesinc.com</a:t>
            </a:r>
            <a:endParaRPr lang="en-US" dirty="0"/>
          </a:p>
          <a:p>
            <a:pPr lvl="1"/>
            <a:endParaRPr lang="en-US" dirty="0"/>
          </a:p>
        </p:txBody>
      </p:sp>
      <p:pic>
        <p:nvPicPr>
          <p:cNvPr id="7" name="Picture Placeholder 6">
            <a:extLst>
              <a:ext uri="{FF2B5EF4-FFF2-40B4-BE49-F238E27FC236}">
                <a16:creationId xmlns:a16="http://schemas.microsoft.com/office/drawing/2014/main" id="{08802031-7A3D-4270-BF35-608F9849BE3D}"/>
              </a:ext>
            </a:extLst>
          </p:cNvPr>
          <p:cNvPicPr>
            <a:picLocks noGrp="1" noChangeAspect="1"/>
          </p:cNvPicPr>
          <p:nvPr>
            <p:ph type="pic" sz="quarter" idx="13"/>
          </p:nvPr>
        </p:nvPicPr>
        <p:blipFill>
          <a:blip r:embed="rId4" cstate="hqprint">
            <a:extLst>
              <a:ext uri="{28A0092B-C50C-407E-A947-70E740481C1C}">
                <a14:useLocalDpi xmlns:a14="http://schemas.microsoft.com/office/drawing/2010/main" val="0"/>
              </a:ext>
            </a:extLst>
          </a:blip>
          <a:srcRect l="3794" r="3794"/>
          <a:stretch>
            <a:fillRect/>
          </a:stretch>
        </p:blipFill>
        <p:spPr>
          <a:xfrm>
            <a:off x="990202" y="1832269"/>
            <a:ext cx="3261758" cy="3261758"/>
          </a:xfrm>
          <a:ln>
            <a:solidFill>
              <a:srgbClr val="00B0F0"/>
            </a:solidFill>
          </a:ln>
        </p:spPr>
      </p:pic>
    </p:spTree>
    <p:extLst>
      <p:ext uri="{BB962C8B-B14F-4D97-AF65-F5344CB8AC3E}">
        <p14:creationId xmlns:p14="http://schemas.microsoft.com/office/powerpoint/2010/main" val="4049306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B913AE7-DBB9-4F3E-9CF6-D8D59C8DF09F}"/>
              </a:ext>
            </a:extLst>
          </p:cNvPr>
          <p:cNvSpPr>
            <a:spLocks noGrp="1"/>
          </p:cNvSpPr>
          <p:nvPr>
            <p:ph type="sldNum" sz="quarter" idx="12"/>
          </p:nvPr>
        </p:nvSpPr>
        <p:spPr/>
        <p:txBody>
          <a:bodyPr/>
          <a:lstStyle/>
          <a:p>
            <a:fld id="{158B7785-F6D6-45F8-833E-07BD84680091}" type="slidenum">
              <a:rPr lang="en-US" smtClean="0"/>
              <a:pPr/>
              <a:t>8</a:t>
            </a:fld>
            <a:endParaRPr lang="en-US" dirty="0"/>
          </a:p>
        </p:txBody>
      </p:sp>
      <p:sp>
        <p:nvSpPr>
          <p:cNvPr id="7" name="Title 6">
            <a:extLst>
              <a:ext uri="{FF2B5EF4-FFF2-40B4-BE49-F238E27FC236}">
                <a16:creationId xmlns:a16="http://schemas.microsoft.com/office/drawing/2014/main" id="{F9714ADB-9C83-40AA-9DB6-1C88CFE957C9}"/>
              </a:ext>
            </a:extLst>
          </p:cNvPr>
          <p:cNvSpPr>
            <a:spLocks noGrp="1"/>
          </p:cNvSpPr>
          <p:nvPr>
            <p:ph type="title"/>
          </p:nvPr>
        </p:nvSpPr>
        <p:spPr/>
        <p:txBody>
          <a:bodyPr/>
          <a:lstStyle/>
          <a:p>
            <a:r>
              <a:rPr lang="en-US" dirty="0"/>
              <a:t>Agenda</a:t>
            </a:r>
          </a:p>
        </p:txBody>
      </p:sp>
      <p:sp>
        <p:nvSpPr>
          <p:cNvPr id="6" name="Content Placeholder 5">
            <a:extLst>
              <a:ext uri="{FF2B5EF4-FFF2-40B4-BE49-F238E27FC236}">
                <a16:creationId xmlns:a16="http://schemas.microsoft.com/office/drawing/2014/main" id="{3C28BE99-4887-4C69-AC8A-44480A1AFA7E}"/>
              </a:ext>
            </a:extLst>
          </p:cNvPr>
          <p:cNvSpPr>
            <a:spLocks noGrp="1"/>
          </p:cNvSpPr>
          <p:nvPr>
            <p:ph idx="1"/>
          </p:nvPr>
        </p:nvSpPr>
        <p:spPr>
          <a:xfrm>
            <a:off x="1155238" y="1074712"/>
            <a:ext cx="5510513" cy="5039517"/>
          </a:xfrm>
        </p:spPr>
        <p:txBody>
          <a:bodyPr>
            <a:noAutofit/>
          </a:bodyPr>
          <a:lstStyle/>
          <a:p>
            <a:r>
              <a:rPr lang="en-US" sz="2000" dirty="0"/>
              <a:t>Evaluation (quick facts)</a:t>
            </a:r>
          </a:p>
          <a:p>
            <a:r>
              <a:rPr lang="en-US" sz="2000" dirty="0"/>
              <a:t>Implementation Evaluation</a:t>
            </a:r>
          </a:p>
          <a:p>
            <a:r>
              <a:rPr lang="en-US" sz="2000" dirty="0"/>
              <a:t>Developmental Evaluation</a:t>
            </a:r>
          </a:p>
          <a:p>
            <a:r>
              <a:rPr lang="en-US" sz="2000" dirty="0"/>
              <a:t>Traditional vs. Developmental Evaluation</a:t>
            </a:r>
          </a:p>
          <a:p>
            <a:r>
              <a:rPr lang="en-US" sz="2000" dirty="0"/>
              <a:t>When to conduct Developmental Evaluation</a:t>
            </a:r>
          </a:p>
          <a:p>
            <a:r>
              <a:rPr lang="en-US" sz="2000" dirty="0"/>
              <a:t>Selecting an evaluator</a:t>
            </a:r>
          </a:p>
          <a:p>
            <a:r>
              <a:rPr lang="en-US" sz="2000" dirty="0"/>
              <a:t>Trade-offs</a:t>
            </a:r>
          </a:p>
          <a:p>
            <a:r>
              <a:rPr lang="en-US" sz="2000" dirty="0"/>
              <a:t>Resources</a:t>
            </a:r>
          </a:p>
          <a:p>
            <a:r>
              <a:rPr lang="en-US" sz="2000" dirty="0"/>
              <a:t>Questions and Answers</a:t>
            </a:r>
          </a:p>
          <a:p>
            <a:r>
              <a:rPr lang="en-US" sz="2000" dirty="0"/>
              <a:t>Contact</a:t>
            </a:r>
          </a:p>
        </p:txBody>
      </p:sp>
      <p:pic>
        <p:nvPicPr>
          <p:cNvPr id="1026" name="Picture 2" descr="Cherry Blossoms at ABQ BioPark Botanic Garden! | SplurgeFrugal.com | Cherry  blossom wallpaper, Cherry blossom flowers, Flower aesthetic">
            <a:extLst>
              <a:ext uri="{FF2B5EF4-FFF2-40B4-BE49-F238E27FC236}">
                <a16:creationId xmlns:a16="http://schemas.microsoft.com/office/drawing/2014/main" id="{8869DD8C-C5E8-4232-A889-EB16831E1A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04636" y="1074712"/>
            <a:ext cx="3429000" cy="51080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1033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43C5924-30F6-431F-8CE5-85C391C0A4BD}"/>
              </a:ext>
            </a:extLst>
          </p:cNvPr>
          <p:cNvSpPr>
            <a:spLocks noGrp="1"/>
          </p:cNvSpPr>
          <p:nvPr>
            <p:ph type="sldNum" sz="quarter" idx="12"/>
          </p:nvPr>
        </p:nvSpPr>
        <p:spPr/>
        <p:txBody>
          <a:bodyPr/>
          <a:lstStyle/>
          <a:p>
            <a:fld id="{158B7785-F6D6-45F8-833E-07BD84680091}" type="slidenum">
              <a:rPr lang="en-US" smtClean="0"/>
              <a:pPr/>
              <a:t>9</a:t>
            </a:fld>
            <a:endParaRPr lang="en-US" dirty="0"/>
          </a:p>
        </p:txBody>
      </p:sp>
      <p:sp>
        <p:nvSpPr>
          <p:cNvPr id="3" name="Title 2">
            <a:extLst>
              <a:ext uri="{FF2B5EF4-FFF2-40B4-BE49-F238E27FC236}">
                <a16:creationId xmlns:a16="http://schemas.microsoft.com/office/drawing/2014/main" id="{32798D84-7844-4F88-966E-5217D8640B43}"/>
              </a:ext>
            </a:extLst>
          </p:cNvPr>
          <p:cNvSpPr>
            <a:spLocks noGrp="1"/>
          </p:cNvSpPr>
          <p:nvPr>
            <p:ph type="title"/>
          </p:nvPr>
        </p:nvSpPr>
        <p:spPr/>
        <p:txBody>
          <a:bodyPr>
            <a:normAutofit/>
          </a:bodyPr>
          <a:lstStyle/>
          <a:p>
            <a:r>
              <a:rPr lang="en-US" dirty="0"/>
              <a:t>Poll</a:t>
            </a:r>
          </a:p>
        </p:txBody>
      </p:sp>
      <p:sp>
        <p:nvSpPr>
          <p:cNvPr id="5" name="Text Placeholder 4">
            <a:extLst>
              <a:ext uri="{FF2B5EF4-FFF2-40B4-BE49-F238E27FC236}">
                <a16:creationId xmlns:a16="http://schemas.microsoft.com/office/drawing/2014/main" id="{40128B89-CD9D-4EE7-BFCA-91F7FDE4128A}"/>
              </a:ext>
            </a:extLst>
          </p:cNvPr>
          <p:cNvSpPr>
            <a:spLocks noGrp="1"/>
          </p:cNvSpPr>
          <p:nvPr>
            <p:ph type="body" idx="14"/>
          </p:nvPr>
        </p:nvSpPr>
        <p:spPr>
          <a:xfrm>
            <a:off x="805866" y="1643433"/>
            <a:ext cx="4624388" cy="3571134"/>
          </a:xfrm>
          <a:ln>
            <a:solidFill>
              <a:srgbClr val="00B0F0"/>
            </a:solidFill>
          </a:ln>
        </p:spPr>
        <p:txBody>
          <a:bodyPr>
            <a:normAutofit/>
          </a:bodyPr>
          <a:lstStyle/>
          <a:p>
            <a:r>
              <a:rPr lang="en-US" sz="2600" dirty="0"/>
              <a:t>My current level of familiarity with grant evaluation is…..</a:t>
            </a:r>
          </a:p>
        </p:txBody>
      </p:sp>
      <p:sp>
        <p:nvSpPr>
          <p:cNvPr id="2" name="Content Placeholder 1">
            <a:extLst>
              <a:ext uri="{FF2B5EF4-FFF2-40B4-BE49-F238E27FC236}">
                <a16:creationId xmlns:a16="http://schemas.microsoft.com/office/drawing/2014/main" id="{18374A7C-2283-4327-BCE4-A435B5FE4FA0}"/>
              </a:ext>
            </a:extLst>
          </p:cNvPr>
          <p:cNvSpPr>
            <a:spLocks noGrp="1"/>
          </p:cNvSpPr>
          <p:nvPr>
            <p:ph idx="1"/>
          </p:nvPr>
        </p:nvSpPr>
        <p:spPr>
          <a:xfrm>
            <a:off x="6289211" y="1640655"/>
            <a:ext cx="4933099" cy="3572289"/>
          </a:xfrm>
        </p:spPr>
        <p:txBody>
          <a:bodyPr/>
          <a:lstStyle/>
          <a:p>
            <a:r>
              <a:rPr lang="en-US" dirty="0"/>
              <a:t>Beginning</a:t>
            </a:r>
          </a:p>
          <a:p>
            <a:r>
              <a:rPr lang="en-US" dirty="0"/>
              <a:t>Intermediate</a:t>
            </a:r>
          </a:p>
          <a:p>
            <a:r>
              <a:rPr lang="en-US" dirty="0"/>
              <a:t>Advanced </a:t>
            </a:r>
          </a:p>
          <a:p>
            <a:r>
              <a:rPr lang="en-US" dirty="0"/>
              <a:t>New to the grant field</a:t>
            </a:r>
          </a:p>
        </p:txBody>
      </p:sp>
    </p:spTree>
    <p:extLst>
      <p:ext uri="{BB962C8B-B14F-4D97-AF65-F5344CB8AC3E}">
        <p14:creationId xmlns:p14="http://schemas.microsoft.com/office/powerpoint/2010/main" val="36834552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43C5924-30F6-431F-8CE5-85C391C0A4BD}"/>
              </a:ext>
            </a:extLst>
          </p:cNvPr>
          <p:cNvSpPr>
            <a:spLocks noGrp="1"/>
          </p:cNvSpPr>
          <p:nvPr>
            <p:ph type="sldNum" sz="quarter" idx="12"/>
          </p:nvPr>
        </p:nvSpPr>
        <p:spPr/>
        <p:txBody>
          <a:bodyPr/>
          <a:lstStyle/>
          <a:p>
            <a:fld id="{158B7785-F6D6-45F8-833E-07BD84680091}" type="slidenum">
              <a:rPr lang="en-US" smtClean="0"/>
              <a:pPr/>
              <a:t>10</a:t>
            </a:fld>
            <a:endParaRPr lang="en-US" dirty="0"/>
          </a:p>
        </p:txBody>
      </p:sp>
      <p:sp>
        <p:nvSpPr>
          <p:cNvPr id="3" name="Title 2">
            <a:extLst>
              <a:ext uri="{FF2B5EF4-FFF2-40B4-BE49-F238E27FC236}">
                <a16:creationId xmlns:a16="http://schemas.microsoft.com/office/drawing/2014/main" id="{32798D84-7844-4F88-966E-5217D8640B43}"/>
              </a:ext>
            </a:extLst>
          </p:cNvPr>
          <p:cNvSpPr>
            <a:spLocks noGrp="1"/>
          </p:cNvSpPr>
          <p:nvPr>
            <p:ph type="title"/>
          </p:nvPr>
        </p:nvSpPr>
        <p:spPr/>
        <p:txBody>
          <a:bodyPr>
            <a:normAutofit/>
          </a:bodyPr>
          <a:lstStyle/>
          <a:p>
            <a:r>
              <a:rPr lang="en-US" dirty="0"/>
              <a:t>Poll</a:t>
            </a:r>
          </a:p>
        </p:txBody>
      </p:sp>
      <p:sp>
        <p:nvSpPr>
          <p:cNvPr id="5" name="Text Placeholder 4">
            <a:extLst>
              <a:ext uri="{FF2B5EF4-FFF2-40B4-BE49-F238E27FC236}">
                <a16:creationId xmlns:a16="http://schemas.microsoft.com/office/drawing/2014/main" id="{40128B89-CD9D-4EE7-BFCA-91F7FDE4128A}"/>
              </a:ext>
            </a:extLst>
          </p:cNvPr>
          <p:cNvSpPr>
            <a:spLocks noGrp="1"/>
          </p:cNvSpPr>
          <p:nvPr>
            <p:ph type="body" idx="14"/>
          </p:nvPr>
        </p:nvSpPr>
        <p:spPr>
          <a:xfrm>
            <a:off x="805866" y="1643433"/>
            <a:ext cx="4624388" cy="3571134"/>
          </a:xfrm>
          <a:ln>
            <a:solidFill>
              <a:srgbClr val="00B0F0"/>
            </a:solidFill>
          </a:ln>
        </p:spPr>
        <p:txBody>
          <a:bodyPr>
            <a:normAutofit/>
          </a:bodyPr>
          <a:lstStyle/>
          <a:p>
            <a:r>
              <a:rPr lang="en-US" sz="2600" dirty="0"/>
              <a:t>Have you started a procurement process to hire an evaluator?</a:t>
            </a:r>
          </a:p>
        </p:txBody>
      </p:sp>
      <p:sp>
        <p:nvSpPr>
          <p:cNvPr id="2" name="Content Placeholder 1">
            <a:extLst>
              <a:ext uri="{FF2B5EF4-FFF2-40B4-BE49-F238E27FC236}">
                <a16:creationId xmlns:a16="http://schemas.microsoft.com/office/drawing/2014/main" id="{18374A7C-2283-4327-BCE4-A435B5FE4FA0}"/>
              </a:ext>
            </a:extLst>
          </p:cNvPr>
          <p:cNvSpPr>
            <a:spLocks noGrp="1"/>
          </p:cNvSpPr>
          <p:nvPr>
            <p:ph idx="1"/>
          </p:nvPr>
        </p:nvSpPr>
        <p:spPr>
          <a:xfrm>
            <a:off x="5786005" y="1640654"/>
            <a:ext cx="5407550" cy="3572290"/>
          </a:xfrm>
        </p:spPr>
        <p:txBody>
          <a:bodyPr/>
          <a:lstStyle/>
          <a:p>
            <a:r>
              <a:rPr lang="en-US" dirty="0"/>
              <a:t>No, not yet.</a:t>
            </a:r>
          </a:p>
          <a:p>
            <a:r>
              <a:rPr lang="en-US" dirty="0"/>
              <a:t>In the procurement and selection process. </a:t>
            </a:r>
          </a:p>
          <a:p>
            <a:r>
              <a:rPr lang="en-US" dirty="0"/>
              <a:t>Completed (we have an evaluator!)</a:t>
            </a:r>
          </a:p>
          <a:p>
            <a:pPr marL="0" indent="0">
              <a:buNone/>
            </a:pPr>
            <a:endParaRPr lang="en-US" dirty="0"/>
          </a:p>
        </p:txBody>
      </p:sp>
    </p:spTree>
    <p:extLst>
      <p:ext uri="{BB962C8B-B14F-4D97-AF65-F5344CB8AC3E}">
        <p14:creationId xmlns:p14="http://schemas.microsoft.com/office/powerpoint/2010/main" val="38622516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E44840F-B4F0-4856-A17E-DB3F6064738E}"/>
              </a:ext>
            </a:extLst>
          </p:cNvPr>
          <p:cNvSpPr>
            <a:spLocks noGrp="1"/>
          </p:cNvSpPr>
          <p:nvPr>
            <p:ph type="sldNum" sz="quarter" idx="12"/>
          </p:nvPr>
        </p:nvSpPr>
        <p:spPr/>
        <p:txBody>
          <a:bodyPr/>
          <a:lstStyle/>
          <a:p>
            <a:fld id="{158B7785-F6D6-45F8-833E-07BD84680091}" type="slidenum">
              <a:rPr lang="en-US" smtClean="0"/>
              <a:t>11</a:t>
            </a:fld>
            <a:endParaRPr lang="en-US" dirty="0"/>
          </a:p>
        </p:txBody>
      </p:sp>
      <p:graphicFrame>
        <p:nvGraphicFramePr>
          <p:cNvPr id="9" name="Content Placeholder 8">
            <a:extLst>
              <a:ext uri="{FF2B5EF4-FFF2-40B4-BE49-F238E27FC236}">
                <a16:creationId xmlns:a16="http://schemas.microsoft.com/office/drawing/2014/main" id="{61324ABB-B951-4006-82EE-163AAECD5255}"/>
              </a:ext>
            </a:extLst>
          </p:cNvPr>
          <p:cNvGraphicFramePr>
            <a:graphicFrameLocks/>
          </p:cNvGraphicFramePr>
          <p:nvPr>
            <p:extLst>
              <p:ext uri="{D42A27DB-BD31-4B8C-83A1-F6EECF244321}">
                <p14:modId xmlns:p14="http://schemas.microsoft.com/office/powerpoint/2010/main" val="3306004492"/>
              </p:ext>
            </p:extLst>
          </p:nvPr>
        </p:nvGraphicFramePr>
        <p:xfrm>
          <a:off x="1147864" y="1108952"/>
          <a:ext cx="9766570" cy="47665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37342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AFE022C-D875-436D-8C6C-537791266094}"/>
              </a:ext>
            </a:extLst>
          </p:cNvPr>
          <p:cNvSpPr>
            <a:spLocks noGrp="1"/>
          </p:cNvSpPr>
          <p:nvPr>
            <p:ph type="sldNum" sz="quarter" idx="12"/>
          </p:nvPr>
        </p:nvSpPr>
        <p:spPr/>
        <p:txBody>
          <a:bodyPr/>
          <a:lstStyle/>
          <a:p>
            <a:fld id="{158B7785-F6D6-45F8-833E-07BD84680091}" type="slidenum">
              <a:rPr lang="en-US" smtClean="0"/>
              <a:t>12</a:t>
            </a:fld>
            <a:endParaRPr lang="en-US" dirty="0"/>
          </a:p>
        </p:txBody>
      </p:sp>
      <p:sp>
        <p:nvSpPr>
          <p:cNvPr id="3" name="Title 2">
            <a:extLst>
              <a:ext uri="{FF2B5EF4-FFF2-40B4-BE49-F238E27FC236}">
                <a16:creationId xmlns:a16="http://schemas.microsoft.com/office/drawing/2014/main" id="{2024B631-2A88-4BE5-9EC1-D64D8239E17E}"/>
              </a:ext>
            </a:extLst>
          </p:cNvPr>
          <p:cNvSpPr>
            <a:spLocks noGrp="1"/>
          </p:cNvSpPr>
          <p:nvPr>
            <p:ph type="title"/>
          </p:nvPr>
        </p:nvSpPr>
        <p:spPr/>
        <p:txBody>
          <a:bodyPr>
            <a:normAutofit/>
          </a:bodyPr>
          <a:lstStyle/>
          <a:p>
            <a:r>
              <a:rPr lang="en-US" dirty="0"/>
              <a:t>What Evaluation (Simply) Isn’t….</a:t>
            </a:r>
          </a:p>
        </p:txBody>
      </p:sp>
      <p:sp>
        <p:nvSpPr>
          <p:cNvPr id="5" name="Content Placeholder 4">
            <a:extLst>
              <a:ext uri="{FF2B5EF4-FFF2-40B4-BE49-F238E27FC236}">
                <a16:creationId xmlns:a16="http://schemas.microsoft.com/office/drawing/2014/main" id="{0425901A-9826-4B9F-8158-71456E95E308}"/>
              </a:ext>
            </a:extLst>
          </p:cNvPr>
          <p:cNvSpPr>
            <a:spLocks noGrp="1"/>
          </p:cNvSpPr>
          <p:nvPr>
            <p:ph sz="half" idx="2"/>
          </p:nvPr>
        </p:nvSpPr>
        <p:spPr>
          <a:xfrm>
            <a:off x="805866" y="1494578"/>
            <a:ext cx="10515600" cy="4199785"/>
          </a:xfrm>
        </p:spPr>
        <p:txBody>
          <a:bodyPr/>
          <a:lstStyle/>
          <a:p>
            <a:r>
              <a:rPr lang="en-US" dirty="0"/>
              <a:t>Compliance checks</a:t>
            </a:r>
          </a:p>
          <a:p>
            <a:r>
              <a:rPr lang="en-US" dirty="0"/>
              <a:t>Auditing</a:t>
            </a:r>
          </a:p>
          <a:p>
            <a:r>
              <a:rPr lang="en-US" dirty="0"/>
              <a:t>Data analyses only</a:t>
            </a:r>
          </a:p>
          <a:p>
            <a:r>
              <a:rPr lang="en-US" dirty="0"/>
              <a:t>Performance reporting only</a:t>
            </a:r>
          </a:p>
          <a:p>
            <a:r>
              <a:rPr lang="en-US" dirty="0"/>
              <a:t>Monitoring only</a:t>
            </a:r>
          </a:p>
        </p:txBody>
      </p:sp>
    </p:spTree>
    <p:extLst>
      <p:ext uri="{BB962C8B-B14F-4D97-AF65-F5344CB8AC3E}">
        <p14:creationId xmlns:p14="http://schemas.microsoft.com/office/powerpoint/2010/main" val="24420316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DB72204-8F85-4F28-9B4B-C1E4D93D20CE}"/>
              </a:ext>
            </a:extLst>
          </p:cNvPr>
          <p:cNvSpPr>
            <a:spLocks noGrp="1"/>
          </p:cNvSpPr>
          <p:nvPr>
            <p:ph type="sldNum" sz="quarter" idx="12"/>
          </p:nvPr>
        </p:nvSpPr>
        <p:spPr/>
        <p:txBody>
          <a:bodyPr/>
          <a:lstStyle/>
          <a:p>
            <a:fld id="{158B7785-F6D6-45F8-833E-07BD84680091}" type="slidenum">
              <a:rPr lang="en-US" smtClean="0"/>
              <a:pPr/>
              <a:t>13</a:t>
            </a:fld>
            <a:endParaRPr lang="en-US" dirty="0"/>
          </a:p>
        </p:txBody>
      </p:sp>
      <p:sp>
        <p:nvSpPr>
          <p:cNvPr id="4" name="Title 3">
            <a:extLst>
              <a:ext uri="{FF2B5EF4-FFF2-40B4-BE49-F238E27FC236}">
                <a16:creationId xmlns:a16="http://schemas.microsoft.com/office/drawing/2014/main" id="{D9747D05-027D-4C52-82A3-414AA52FF85C}"/>
              </a:ext>
            </a:extLst>
          </p:cNvPr>
          <p:cNvSpPr>
            <a:spLocks noGrp="1"/>
          </p:cNvSpPr>
          <p:nvPr>
            <p:ph type="title"/>
          </p:nvPr>
        </p:nvSpPr>
        <p:spPr>
          <a:xfrm>
            <a:off x="0" y="112528"/>
            <a:ext cx="11342590" cy="598472"/>
          </a:xfrm>
        </p:spPr>
        <p:txBody>
          <a:bodyPr>
            <a:normAutofit fontScale="90000"/>
          </a:bodyPr>
          <a:lstStyle/>
          <a:p>
            <a:r>
              <a:rPr lang="en-US" dirty="0"/>
              <a:t>What Evaluation Is and Does….</a:t>
            </a:r>
            <a:br>
              <a:rPr lang="en-US" dirty="0"/>
            </a:br>
            <a:endParaRPr lang="en-US" dirty="0"/>
          </a:p>
        </p:txBody>
      </p:sp>
      <p:sp>
        <p:nvSpPr>
          <p:cNvPr id="10" name="Text Placeholder 9">
            <a:extLst>
              <a:ext uri="{FF2B5EF4-FFF2-40B4-BE49-F238E27FC236}">
                <a16:creationId xmlns:a16="http://schemas.microsoft.com/office/drawing/2014/main" id="{E797C283-8C9C-42E0-9D04-6C6C67E60B0B}"/>
              </a:ext>
            </a:extLst>
          </p:cNvPr>
          <p:cNvSpPr>
            <a:spLocks noGrp="1"/>
          </p:cNvSpPr>
          <p:nvPr>
            <p:ph type="body" idx="18"/>
          </p:nvPr>
        </p:nvSpPr>
        <p:spPr>
          <a:xfrm>
            <a:off x="2651570" y="2925684"/>
            <a:ext cx="6094645" cy="928673"/>
          </a:xfrm>
        </p:spPr>
        <p:txBody>
          <a:bodyPr>
            <a:noAutofit/>
          </a:bodyPr>
          <a:lstStyle/>
          <a:p>
            <a:r>
              <a:rPr lang="en-US" sz="2200" dirty="0"/>
              <a:t>How effective has it been? </a:t>
            </a:r>
            <a:br>
              <a:rPr lang="en-US" sz="2200" dirty="0"/>
            </a:br>
            <a:r>
              <a:rPr lang="en-US" sz="2200" dirty="0"/>
              <a:t>Assess the processes, outputs, and outcomes achieved</a:t>
            </a:r>
          </a:p>
        </p:txBody>
      </p:sp>
      <p:sp>
        <p:nvSpPr>
          <p:cNvPr id="9" name="Text Placeholder 8">
            <a:extLst>
              <a:ext uri="{FF2B5EF4-FFF2-40B4-BE49-F238E27FC236}">
                <a16:creationId xmlns:a16="http://schemas.microsoft.com/office/drawing/2014/main" id="{58C956B8-1105-42B1-A11A-911BD8322462}"/>
              </a:ext>
            </a:extLst>
          </p:cNvPr>
          <p:cNvSpPr>
            <a:spLocks noGrp="1"/>
          </p:cNvSpPr>
          <p:nvPr>
            <p:ph type="body" idx="17"/>
          </p:nvPr>
        </p:nvSpPr>
        <p:spPr>
          <a:xfrm>
            <a:off x="2651570" y="4034159"/>
            <a:ext cx="6330620" cy="979136"/>
          </a:xfrm>
          <a:prstGeom prst="snip2DiagRect">
            <a:avLst>
              <a:gd name="adj1" fmla="val 23299"/>
              <a:gd name="adj2" fmla="val 29559"/>
            </a:avLst>
          </a:prstGeom>
        </p:spPr>
        <p:txBody>
          <a:bodyPr>
            <a:noAutofit/>
          </a:bodyPr>
          <a:lstStyle/>
          <a:p>
            <a:endParaRPr lang="en-US" sz="2400" dirty="0"/>
          </a:p>
          <a:p>
            <a:r>
              <a:rPr lang="en-US" sz="2200" dirty="0"/>
              <a:t>Gauge what’s working, what’s not, what needs to be improved-when, how, by whom?</a:t>
            </a:r>
          </a:p>
          <a:p>
            <a:endParaRPr lang="en-US" sz="2400" dirty="0"/>
          </a:p>
        </p:txBody>
      </p:sp>
      <p:sp>
        <p:nvSpPr>
          <p:cNvPr id="8" name="Text Placeholder 7">
            <a:extLst>
              <a:ext uri="{FF2B5EF4-FFF2-40B4-BE49-F238E27FC236}">
                <a16:creationId xmlns:a16="http://schemas.microsoft.com/office/drawing/2014/main" id="{33FFB5EF-B30B-4390-9D91-0AD02DB3FFA3}"/>
              </a:ext>
            </a:extLst>
          </p:cNvPr>
          <p:cNvSpPr>
            <a:spLocks noGrp="1"/>
          </p:cNvSpPr>
          <p:nvPr>
            <p:ph type="body" idx="16"/>
          </p:nvPr>
        </p:nvSpPr>
        <p:spPr>
          <a:xfrm>
            <a:off x="2656063" y="5193097"/>
            <a:ext cx="6326127" cy="979135"/>
          </a:xfrm>
        </p:spPr>
        <p:txBody>
          <a:bodyPr>
            <a:noAutofit/>
          </a:bodyPr>
          <a:lstStyle/>
          <a:p>
            <a:r>
              <a:rPr lang="en-US" sz="2200" dirty="0"/>
              <a:t>Types of evaluation: Context really matters</a:t>
            </a:r>
          </a:p>
        </p:txBody>
      </p:sp>
      <p:sp>
        <p:nvSpPr>
          <p:cNvPr id="11" name="Text Placeholder 10">
            <a:extLst>
              <a:ext uri="{FF2B5EF4-FFF2-40B4-BE49-F238E27FC236}">
                <a16:creationId xmlns:a16="http://schemas.microsoft.com/office/drawing/2014/main" id="{AA3A34F5-F9FD-4D7B-B607-2DCD5C7C6CEB}"/>
              </a:ext>
            </a:extLst>
          </p:cNvPr>
          <p:cNvSpPr>
            <a:spLocks noGrp="1"/>
          </p:cNvSpPr>
          <p:nvPr>
            <p:ph type="body" idx="19"/>
          </p:nvPr>
        </p:nvSpPr>
        <p:spPr>
          <a:xfrm>
            <a:off x="2651570" y="685769"/>
            <a:ext cx="6094645" cy="968924"/>
          </a:xfrm>
        </p:spPr>
        <p:txBody>
          <a:bodyPr>
            <a:normAutofit fontScale="92500" lnSpcReduction="10000"/>
          </a:bodyPr>
          <a:lstStyle/>
          <a:p>
            <a:r>
              <a:rPr lang="en-US" sz="2400" dirty="0"/>
              <a:t>To assess fidelity of a program or an initiative</a:t>
            </a:r>
          </a:p>
        </p:txBody>
      </p:sp>
      <p:sp>
        <p:nvSpPr>
          <p:cNvPr id="12" name="Text Placeholder 10">
            <a:extLst>
              <a:ext uri="{FF2B5EF4-FFF2-40B4-BE49-F238E27FC236}">
                <a16:creationId xmlns:a16="http://schemas.microsoft.com/office/drawing/2014/main" id="{3080A0FC-5403-4692-BD6B-53CBE4A8C99B}"/>
              </a:ext>
            </a:extLst>
          </p:cNvPr>
          <p:cNvSpPr txBox="1">
            <a:spLocks/>
          </p:cNvSpPr>
          <p:nvPr/>
        </p:nvSpPr>
        <p:spPr>
          <a:xfrm>
            <a:off x="2651570" y="1809100"/>
            <a:ext cx="6094645" cy="928672"/>
          </a:xfrm>
          <a:prstGeom prst="snip2DiagRect">
            <a:avLst>
              <a:gd name="adj1" fmla="val 0"/>
              <a:gd name="adj2" fmla="val 29559"/>
            </a:avLst>
          </a:prstGeom>
          <a:gradFill rotWithShape="1">
            <a:gsLst>
              <a:gs pos="0">
                <a:schemeClr val="accent1"/>
              </a:gs>
              <a:gs pos="90000">
                <a:schemeClr val="accent1">
                  <a:shade val="100000"/>
                </a:schemeClr>
              </a:gs>
              <a:gs pos="100000">
                <a:schemeClr val="accent1">
                  <a:shade val="85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1">
                <a:shade val="30000"/>
              </a:schemeClr>
            </a:contourClr>
          </a:sp3d>
        </p:spPr>
        <p:txBody>
          <a:bodyPr vert="horz" lIns="457200" tIns="45720" rIns="182880" bIns="45720" rtlCol="0" anchor="ctr">
            <a:normAutofit fontScale="92500" lnSpcReduction="20000"/>
          </a:bodyPr>
          <a:lstStyle>
            <a:lvl1pPr marL="0" indent="0" algn="ctr" defTabSz="914400" rtl="0" eaLnBrk="1" latinLnBrk="0" hangingPunct="1">
              <a:lnSpc>
                <a:spcPct val="95000"/>
              </a:lnSpc>
              <a:spcBef>
                <a:spcPts val="1800"/>
              </a:spcBef>
              <a:buClr>
                <a:schemeClr val="accent2"/>
              </a:buClr>
              <a:buFont typeface="Wingdings 3" panose="05040102010807070707" pitchFamily="18" charset="2"/>
              <a:buNone/>
              <a:defRPr sz="1800" b="1" kern="1200">
                <a:solidFill>
                  <a:schemeClr val="bg1"/>
                </a:solidFill>
                <a:latin typeface="+mn-lt"/>
                <a:ea typeface="+mn-ea"/>
                <a:cs typeface="+mn-cs"/>
              </a:defRPr>
            </a:lvl1pPr>
            <a:lvl2pPr marL="457200" indent="0" algn="l" defTabSz="914400" rtl="0" eaLnBrk="1" latinLnBrk="0" hangingPunct="1">
              <a:lnSpc>
                <a:spcPct val="95000"/>
              </a:lnSpc>
              <a:spcBef>
                <a:spcPts val="800"/>
              </a:spcBef>
              <a:buClr>
                <a:schemeClr val="accent6"/>
              </a:buClr>
              <a:buFont typeface="Wingdings 3" panose="05040102010807070707" pitchFamily="18" charset="2"/>
              <a:buNone/>
              <a:defRPr sz="2000" b="1" kern="1200">
                <a:solidFill>
                  <a:schemeClr val="lt1"/>
                </a:solidFill>
                <a:latin typeface="+mn-lt"/>
                <a:ea typeface="+mn-ea"/>
                <a:cs typeface="+mn-cs"/>
              </a:defRPr>
            </a:lvl2pPr>
            <a:lvl3pPr marL="914400" indent="0" algn="l" defTabSz="914400" rtl="0" eaLnBrk="1" latinLnBrk="0" hangingPunct="1">
              <a:lnSpc>
                <a:spcPct val="95000"/>
              </a:lnSpc>
              <a:spcBef>
                <a:spcPts val="500"/>
              </a:spcBef>
              <a:buClr>
                <a:schemeClr val="bg1">
                  <a:lumMod val="50000"/>
                </a:schemeClr>
              </a:buClr>
              <a:buFont typeface="Wingdings 3" panose="05040102010807070707" pitchFamily="18" charset="2"/>
              <a:buNone/>
              <a:defRPr sz="1800" b="1" kern="1200">
                <a:solidFill>
                  <a:schemeClr val="lt1"/>
                </a:solidFill>
                <a:latin typeface="+mn-lt"/>
                <a:ea typeface="+mn-ea"/>
                <a:cs typeface="+mn-cs"/>
              </a:defRPr>
            </a:lvl3pPr>
            <a:lvl4pPr marL="1371600" indent="0" algn="l" defTabSz="914400" rtl="0" eaLnBrk="1" latinLnBrk="0" hangingPunct="1">
              <a:lnSpc>
                <a:spcPct val="95000"/>
              </a:lnSpc>
              <a:spcBef>
                <a:spcPts val="500"/>
              </a:spcBef>
              <a:buClr>
                <a:schemeClr val="accent2"/>
              </a:buClr>
              <a:buFont typeface="Wingdings 3" panose="05040102010807070707" pitchFamily="18" charset="2"/>
              <a:buNone/>
              <a:defRPr sz="1600" b="1" kern="1200">
                <a:solidFill>
                  <a:schemeClr val="lt1"/>
                </a:solidFill>
                <a:latin typeface="+mn-lt"/>
                <a:ea typeface="+mn-ea"/>
                <a:cs typeface="+mn-cs"/>
              </a:defRPr>
            </a:lvl4pPr>
            <a:lvl5pPr marL="1828800" indent="0" algn="l" defTabSz="914400" rtl="0" eaLnBrk="1" latinLnBrk="0" hangingPunct="1">
              <a:lnSpc>
                <a:spcPct val="95000"/>
              </a:lnSpc>
              <a:spcBef>
                <a:spcPts val="500"/>
              </a:spcBef>
              <a:buClr>
                <a:schemeClr val="accent6"/>
              </a:buClr>
              <a:buFont typeface="Wingdings 3" panose="05040102010807070707" pitchFamily="18" charset="2"/>
              <a:buNone/>
              <a:defRPr sz="1600" b="1" kern="1200">
                <a:solidFill>
                  <a:schemeClr val="lt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lt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lt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lt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lt1"/>
                </a:solidFill>
                <a:latin typeface="+mn-lt"/>
                <a:ea typeface="+mn-ea"/>
                <a:cs typeface="+mn-cs"/>
              </a:defRPr>
            </a:lvl9pPr>
          </a:lstStyle>
          <a:p>
            <a:r>
              <a:rPr lang="en-US" sz="2400" dirty="0"/>
              <a:t>Formative/Implementation and Summative uses</a:t>
            </a:r>
          </a:p>
        </p:txBody>
      </p:sp>
    </p:spTree>
    <p:extLst>
      <p:ext uri="{BB962C8B-B14F-4D97-AF65-F5344CB8AC3E}">
        <p14:creationId xmlns:p14="http://schemas.microsoft.com/office/powerpoint/2010/main" val="28766390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A9A5BA8-9870-4798-8BA3-C5B57149A23F}"/>
              </a:ext>
            </a:extLst>
          </p:cNvPr>
          <p:cNvSpPr>
            <a:spLocks noGrp="1"/>
          </p:cNvSpPr>
          <p:nvPr>
            <p:ph type="sldNum" sz="quarter" idx="12"/>
          </p:nvPr>
        </p:nvSpPr>
        <p:spPr/>
        <p:txBody>
          <a:bodyPr/>
          <a:lstStyle/>
          <a:p>
            <a:fld id="{158B7785-F6D6-45F8-833E-07BD84680091}" type="slidenum">
              <a:rPr lang="en-US" smtClean="0"/>
              <a:t>14</a:t>
            </a:fld>
            <a:endParaRPr lang="en-US" dirty="0"/>
          </a:p>
        </p:txBody>
      </p:sp>
      <p:sp>
        <p:nvSpPr>
          <p:cNvPr id="3" name="Title 2">
            <a:extLst>
              <a:ext uri="{FF2B5EF4-FFF2-40B4-BE49-F238E27FC236}">
                <a16:creationId xmlns:a16="http://schemas.microsoft.com/office/drawing/2014/main" id="{D38CF708-319F-4BAD-8362-86B401BCFA49}"/>
              </a:ext>
            </a:extLst>
          </p:cNvPr>
          <p:cNvSpPr>
            <a:spLocks noGrp="1"/>
          </p:cNvSpPr>
          <p:nvPr>
            <p:ph type="title"/>
          </p:nvPr>
        </p:nvSpPr>
        <p:spPr/>
        <p:txBody>
          <a:bodyPr/>
          <a:lstStyle/>
          <a:p>
            <a:r>
              <a:rPr lang="en-US" dirty="0"/>
              <a:t>Keeping Each Other Honest (Client and Evaluator Relationship)</a:t>
            </a:r>
          </a:p>
        </p:txBody>
      </p:sp>
      <p:pic>
        <p:nvPicPr>
          <p:cNvPr id="12" name="Content Placeholder 3">
            <a:extLst>
              <a:ext uri="{FF2B5EF4-FFF2-40B4-BE49-F238E27FC236}">
                <a16:creationId xmlns:a16="http://schemas.microsoft.com/office/drawing/2014/main" id="{FE828247-508C-43CB-8B79-BADEA854A7F9}"/>
              </a:ext>
            </a:extLst>
          </p:cNvPr>
          <p:cNvPicPr>
            <a:picLocks noChangeAspect="1"/>
          </p:cNvPicPr>
          <p:nvPr/>
        </p:nvPicPr>
        <p:blipFill>
          <a:blip r:embed="rId3"/>
          <a:stretch>
            <a:fillRect/>
          </a:stretch>
        </p:blipFill>
        <p:spPr>
          <a:xfrm>
            <a:off x="2364018" y="1056751"/>
            <a:ext cx="7151913" cy="5311730"/>
          </a:xfrm>
          <a:prstGeom prst="rect">
            <a:avLst/>
          </a:prstGeom>
          <a:gradFill rotWithShape="1">
            <a:gsLst>
              <a:gs pos="0">
                <a:schemeClr val="accent2"/>
              </a:gs>
              <a:gs pos="90000">
                <a:schemeClr val="accent2">
                  <a:shade val="100000"/>
                </a:schemeClr>
              </a:gs>
              <a:gs pos="100000">
                <a:schemeClr val="accent2">
                  <a:shade val="85000"/>
                </a:schemeClr>
              </a:gs>
            </a:gsLst>
            <a:path path="circle">
              <a:fillToRect l="100000" t="100000" r="100000" b="100000"/>
            </a:path>
          </a:gradFill>
          <a:ln>
            <a:noFill/>
          </a:ln>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accent2">
                <a:shade val="30000"/>
              </a:schemeClr>
            </a:contourClr>
          </a:sp3d>
        </p:spPr>
      </p:pic>
    </p:spTree>
    <p:extLst>
      <p:ext uri="{BB962C8B-B14F-4D97-AF65-F5344CB8AC3E}">
        <p14:creationId xmlns:p14="http://schemas.microsoft.com/office/powerpoint/2010/main" val="22196578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15</a:t>
            </a:fld>
            <a:endParaRPr lang="en-US" dirty="0"/>
          </a:p>
        </p:txBody>
      </p:sp>
      <p:graphicFrame>
        <p:nvGraphicFramePr>
          <p:cNvPr id="6" name="Content Placeholder 8"/>
          <p:cNvGraphicFramePr>
            <a:graphicFrameLocks noGrp="1"/>
          </p:cNvGraphicFramePr>
          <p:nvPr>
            <p:ph idx="1"/>
            <p:extLst>
              <p:ext uri="{D42A27DB-BD31-4B8C-83A1-F6EECF244321}">
                <p14:modId xmlns:p14="http://schemas.microsoft.com/office/powerpoint/2010/main" val="1332731810"/>
              </p:ext>
            </p:extLst>
          </p:nvPr>
        </p:nvGraphicFramePr>
        <p:xfrm>
          <a:off x="1247840" y="1020282"/>
          <a:ext cx="9696320" cy="514837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30615692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D2FBE09-685A-43D0-8F87-CCE5E59C5E0C}"/>
              </a:ext>
            </a:extLst>
          </p:cNvPr>
          <p:cNvSpPr>
            <a:spLocks noGrp="1"/>
          </p:cNvSpPr>
          <p:nvPr>
            <p:ph type="sldNum" sz="quarter" idx="12"/>
          </p:nvPr>
        </p:nvSpPr>
        <p:spPr/>
        <p:txBody>
          <a:bodyPr/>
          <a:lstStyle/>
          <a:p>
            <a:fld id="{158B7785-F6D6-45F8-833E-07BD84680091}" type="slidenum">
              <a:rPr lang="en-US" smtClean="0"/>
              <a:t>16</a:t>
            </a:fld>
            <a:endParaRPr lang="en-US" dirty="0"/>
          </a:p>
        </p:txBody>
      </p:sp>
      <p:sp>
        <p:nvSpPr>
          <p:cNvPr id="3" name="Title 2">
            <a:extLst>
              <a:ext uri="{FF2B5EF4-FFF2-40B4-BE49-F238E27FC236}">
                <a16:creationId xmlns:a16="http://schemas.microsoft.com/office/drawing/2014/main" id="{7058F8F9-6048-4D33-9146-AB66CDF54BBF}"/>
              </a:ext>
            </a:extLst>
          </p:cNvPr>
          <p:cNvSpPr>
            <a:spLocks noGrp="1"/>
          </p:cNvSpPr>
          <p:nvPr>
            <p:ph type="title"/>
          </p:nvPr>
        </p:nvSpPr>
        <p:spPr/>
        <p:txBody>
          <a:bodyPr/>
          <a:lstStyle/>
          <a:p>
            <a:r>
              <a:rPr lang="en-US" dirty="0"/>
              <a:t>Types of Evaluation</a:t>
            </a:r>
          </a:p>
        </p:txBody>
      </p:sp>
      <p:pic>
        <p:nvPicPr>
          <p:cNvPr id="7" name="Content Placeholder 6">
            <a:extLst>
              <a:ext uri="{FF2B5EF4-FFF2-40B4-BE49-F238E27FC236}">
                <a16:creationId xmlns:a16="http://schemas.microsoft.com/office/drawing/2014/main" id="{C54F5DAA-E93B-4379-B325-C9E88AC8502B}"/>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2876550" y="1343138"/>
            <a:ext cx="6267450" cy="4700589"/>
          </a:xfrm>
        </p:spPr>
      </p:pic>
    </p:spTree>
    <p:extLst>
      <p:ext uri="{BB962C8B-B14F-4D97-AF65-F5344CB8AC3E}">
        <p14:creationId xmlns:p14="http://schemas.microsoft.com/office/powerpoint/2010/main" val="31117339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98FEE04-CA6A-4C7D-8555-EA9477A20079}"/>
              </a:ext>
            </a:extLst>
          </p:cNvPr>
          <p:cNvSpPr>
            <a:spLocks noGrp="1"/>
          </p:cNvSpPr>
          <p:nvPr>
            <p:ph type="sldNum" sz="quarter" idx="12"/>
          </p:nvPr>
        </p:nvSpPr>
        <p:spPr/>
        <p:txBody>
          <a:bodyPr/>
          <a:lstStyle/>
          <a:p>
            <a:fld id="{158B7785-F6D6-45F8-833E-07BD84680091}" type="slidenum">
              <a:rPr lang="en-US" smtClean="0"/>
              <a:t>17</a:t>
            </a:fld>
            <a:endParaRPr lang="en-US" dirty="0"/>
          </a:p>
        </p:txBody>
      </p:sp>
      <p:sp>
        <p:nvSpPr>
          <p:cNvPr id="3" name="Title 2">
            <a:extLst>
              <a:ext uri="{FF2B5EF4-FFF2-40B4-BE49-F238E27FC236}">
                <a16:creationId xmlns:a16="http://schemas.microsoft.com/office/drawing/2014/main" id="{3865C9AE-B176-463F-BB23-D58A650CB94C}"/>
              </a:ext>
            </a:extLst>
          </p:cNvPr>
          <p:cNvSpPr>
            <a:spLocks noGrp="1"/>
          </p:cNvSpPr>
          <p:nvPr>
            <p:ph type="title"/>
          </p:nvPr>
        </p:nvSpPr>
        <p:spPr/>
        <p:txBody>
          <a:bodyPr/>
          <a:lstStyle/>
          <a:p>
            <a:r>
              <a:rPr lang="en-US" dirty="0"/>
              <a:t>Formative, Summative, and Developmental Evaluation</a:t>
            </a:r>
          </a:p>
        </p:txBody>
      </p:sp>
      <p:pic>
        <p:nvPicPr>
          <p:cNvPr id="6" name="Content Placeholder 5">
            <a:extLst>
              <a:ext uri="{FF2B5EF4-FFF2-40B4-BE49-F238E27FC236}">
                <a16:creationId xmlns:a16="http://schemas.microsoft.com/office/drawing/2014/main" id="{71897A63-0DE6-4A5F-A57E-17D98AA8D4A9}"/>
              </a:ext>
            </a:extLst>
          </p:cNvPr>
          <p:cNvPicPr>
            <a:picLocks noGrp="1" noChangeAspect="1"/>
          </p:cNvPicPr>
          <p:nvPr>
            <p:ph sz="half" idx="1"/>
          </p:nvPr>
        </p:nvPicPr>
        <p:blipFill>
          <a:blip r:embed="rId3"/>
          <a:stretch>
            <a:fillRect/>
          </a:stretch>
        </p:blipFill>
        <p:spPr>
          <a:xfrm>
            <a:off x="2413891" y="1015748"/>
            <a:ext cx="7364218" cy="5523164"/>
          </a:xfrm>
          <a:prstGeom prst="rect">
            <a:avLst/>
          </a:prstGeom>
        </p:spPr>
      </p:pic>
    </p:spTree>
    <p:extLst>
      <p:ext uri="{BB962C8B-B14F-4D97-AF65-F5344CB8AC3E}">
        <p14:creationId xmlns:p14="http://schemas.microsoft.com/office/powerpoint/2010/main" val="27078673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BEBAA96-D3E6-4CD4-A9EB-18A9FB1CEE9B}"/>
              </a:ext>
            </a:extLst>
          </p:cNvPr>
          <p:cNvSpPr>
            <a:spLocks noGrp="1"/>
          </p:cNvSpPr>
          <p:nvPr>
            <p:ph type="sldNum" sz="quarter" idx="12"/>
          </p:nvPr>
        </p:nvSpPr>
        <p:spPr/>
        <p:txBody>
          <a:bodyPr/>
          <a:lstStyle/>
          <a:p>
            <a:fld id="{158B7785-F6D6-45F8-833E-07BD84680091}" type="slidenum">
              <a:rPr lang="en-US" smtClean="0"/>
              <a:t>18</a:t>
            </a:fld>
            <a:endParaRPr lang="en-US" dirty="0"/>
          </a:p>
        </p:txBody>
      </p:sp>
      <p:sp>
        <p:nvSpPr>
          <p:cNvPr id="3" name="Title 2">
            <a:extLst>
              <a:ext uri="{FF2B5EF4-FFF2-40B4-BE49-F238E27FC236}">
                <a16:creationId xmlns:a16="http://schemas.microsoft.com/office/drawing/2014/main" id="{8B4214CB-76D3-495D-9EAD-55866E513CEE}"/>
              </a:ext>
            </a:extLst>
          </p:cNvPr>
          <p:cNvSpPr>
            <a:spLocks noGrp="1"/>
          </p:cNvSpPr>
          <p:nvPr>
            <p:ph type="title"/>
          </p:nvPr>
        </p:nvSpPr>
        <p:spPr/>
        <p:txBody>
          <a:bodyPr/>
          <a:lstStyle/>
          <a:p>
            <a:r>
              <a:rPr lang="en-US" dirty="0"/>
              <a:t>Formative / Process / Implementation Evaluation</a:t>
            </a:r>
          </a:p>
        </p:txBody>
      </p:sp>
      <p:sp>
        <p:nvSpPr>
          <p:cNvPr id="4" name="Content Placeholder 3">
            <a:extLst>
              <a:ext uri="{FF2B5EF4-FFF2-40B4-BE49-F238E27FC236}">
                <a16:creationId xmlns:a16="http://schemas.microsoft.com/office/drawing/2014/main" id="{F94E8258-16C2-445C-A40B-180AAEFDB1F3}"/>
              </a:ext>
            </a:extLst>
          </p:cNvPr>
          <p:cNvSpPr>
            <a:spLocks noGrp="1"/>
          </p:cNvSpPr>
          <p:nvPr>
            <p:ph sz="half" idx="1"/>
          </p:nvPr>
        </p:nvSpPr>
        <p:spPr/>
        <p:txBody>
          <a:bodyPr/>
          <a:lstStyle/>
          <a:p>
            <a:r>
              <a:rPr lang="en-US" dirty="0"/>
              <a:t>1</a:t>
            </a:r>
            <a:r>
              <a:rPr lang="en-US" baseline="30000" dirty="0"/>
              <a:t>st</a:t>
            </a:r>
            <a:r>
              <a:rPr lang="en-US" dirty="0"/>
              <a:t>/ 2</a:t>
            </a:r>
            <a:r>
              <a:rPr lang="en-US" baseline="30000" dirty="0"/>
              <a:t>nd</a:t>
            </a:r>
            <a:r>
              <a:rPr lang="en-US" dirty="0"/>
              <a:t> year(s) of the grant </a:t>
            </a:r>
          </a:p>
          <a:p>
            <a:r>
              <a:rPr lang="en-US" dirty="0"/>
              <a:t>Focus on </a:t>
            </a:r>
            <a:r>
              <a:rPr lang="en-US" u="sng" dirty="0"/>
              <a:t>process</a:t>
            </a:r>
            <a:r>
              <a:rPr lang="en-US" dirty="0"/>
              <a:t> and </a:t>
            </a:r>
            <a:r>
              <a:rPr lang="en-US" u="sng" dirty="0"/>
              <a:t>planning</a:t>
            </a:r>
          </a:p>
          <a:p>
            <a:r>
              <a:rPr lang="en-US" dirty="0"/>
              <a:t>Linear, Logic Model as a blueprint/roadmap as a guide</a:t>
            </a:r>
          </a:p>
          <a:p>
            <a:r>
              <a:rPr lang="en-US" dirty="0"/>
              <a:t>Collection of </a:t>
            </a:r>
            <a:r>
              <a:rPr lang="en-US" u="sng" dirty="0"/>
              <a:t>baseline data</a:t>
            </a:r>
          </a:p>
          <a:p>
            <a:r>
              <a:rPr lang="en-US" dirty="0"/>
              <a:t>A future summative evaluation may be expected that is focused on outcomes/impacts (with </a:t>
            </a:r>
            <a:r>
              <a:rPr lang="en-US" u="sng" dirty="0"/>
              <a:t>predetermined </a:t>
            </a:r>
            <a:r>
              <a:rPr lang="en-US" dirty="0"/>
              <a:t>goals)</a:t>
            </a:r>
          </a:p>
          <a:p>
            <a:r>
              <a:rPr lang="en-US" dirty="0"/>
              <a:t>Focus on initial roll out or </a:t>
            </a:r>
            <a:r>
              <a:rPr lang="en-US" u="sng" dirty="0"/>
              <a:t>implementation of an initiative</a:t>
            </a:r>
          </a:p>
        </p:txBody>
      </p:sp>
      <p:sp>
        <p:nvSpPr>
          <p:cNvPr id="5" name="Content Placeholder 4">
            <a:extLst>
              <a:ext uri="{FF2B5EF4-FFF2-40B4-BE49-F238E27FC236}">
                <a16:creationId xmlns:a16="http://schemas.microsoft.com/office/drawing/2014/main" id="{266CBC62-5017-4F33-B3F1-EFAD6ED5C052}"/>
              </a:ext>
            </a:extLst>
          </p:cNvPr>
          <p:cNvSpPr>
            <a:spLocks noGrp="1"/>
          </p:cNvSpPr>
          <p:nvPr>
            <p:ph sz="half" idx="2"/>
          </p:nvPr>
        </p:nvSpPr>
        <p:spPr/>
        <p:txBody>
          <a:bodyPr/>
          <a:lstStyle/>
          <a:p>
            <a:r>
              <a:rPr lang="en-US" u="sng" dirty="0"/>
              <a:t>Singular feedback loop </a:t>
            </a:r>
            <a:r>
              <a:rPr lang="en-US" dirty="0"/>
              <a:t>to make programmatic changes as they occur</a:t>
            </a:r>
          </a:p>
          <a:p>
            <a:r>
              <a:rPr lang="en-US" dirty="0"/>
              <a:t>Not too immersive / intensive</a:t>
            </a:r>
          </a:p>
          <a:p>
            <a:r>
              <a:rPr lang="en-US" dirty="0"/>
              <a:t>Periodic check-ins with stakeholders</a:t>
            </a:r>
          </a:p>
          <a:p>
            <a:r>
              <a:rPr lang="en-US" dirty="0"/>
              <a:t>Evaluator tends to control the evaluation (data collection processes)</a:t>
            </a:r>
          </a:p>
          <a:p>
            <a:r>
              <a:rPr lang="en-US" dirty="0"/>
              <a:t>Formative “assessment” of the program </a:t>
            </a:r>
          </a:p>
          <a:p>
            <a:pPr marL="0" indent="0">
              <a:buNone/>
            </a:pPr>
            <a:endParaRPr lang="en-US" dirty="0"/>
          </a:p>
        </p:txBody>
      </p:sp>
    </p:spTree>
    <p:extLst>
      <p:ext uri="{BB962C8B-B14F-4D97-AF65-F5344CB8AC3E}">
        <p14:creationId xmlns:p14="http://schemas.microsoft.com/office/powerpoint/2010/main" val="1418959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0307BDF-2880-404B-92A4-1659AC3FC129}"/>
              </a:ext>
            </a:extLst>
          </p:cNvPr>
          <p:cNvSpPr>
            <a:spLocks noGrp="1"/>
          </p:cNvSpPr>
          <p:nvPr>
            <p:ph type="sldNum" sz="quarter" idx="12"/>
          </p:nvPr>
        </p:nvSpPr>
        <p:spPr/>
        <p:txBody>
          <a:bodyPr/>
          <a:lstStyle/>
          <a:p>
            <a:fld id="{158B7785-F6D6-45F8-833E-07BD84680091}" type="slidenum">
              <a:rPr lang="en-US" smtClean="0"/>
              <a:t>19</a:t>
            </a:fld>
            <a:endParaRPr lang="en-US" dirty="0"/>
          </a:p>
        </p:txBody>
      </p:sp>
      <p:sp>
        <p:nvSpPr>
          <p:cNvPr id="3" name="Title 2">
            <a:extLst>
              <a:ext uri="{FF2B5EF4-FFF2-40B4-BE49-F238E27FC236}">
                <a16:creationId xmlns:a16="http://schemas.microsoft.com/office/drawing/2014/main" id="{E1B2F11D-9327-41CE-ACBD-AA86B173EB8B}"/>
              </a:ext>
            </a:extLst>
          </p:cNvPr>
          <p:cNvSpPr>
            <a:spLocks noGrp="1"/>
          </p:cNvSpPr>
          <p:nvPr>
            <p:ph type="title"/>
          </p:nvPr>
        </p:nvSpPr>
        <p:spPr/>
        <p:txBody>
          <a:bodyPr/>
          <a:lstStyle/>
          <a:p>
            <a:r>
              <a:rPr lang="en-US" dirty="0"/>
              <a:t>In Essence…</a:t>
            </a:r>
          </a:p>
        </p:txBody>
      </p:sp>
      <p:pic>
        <p:nvPicPr>
          <p:cNvPr id="7" name="Picture 6">
            <a:extLst>
              <a:ext uri="{FF2B5EF4-FFF2-40B4-BE49-F238E27FC236}">
                <a16:creationId xmlns:a16="http://schemas.microsoft.com/office/drawing/2014/main" id="{1AA7F8A1-B4E4-4405-A17A-1A4C28E3EE8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6200" y="2470638"/>
            <a:ext cx="9860678" cy="2044212"/>
          </a:xfrm>
          <a:prstGeom prst="rect">
            <a:avLst/>
          </a:prstGeom>
        </p:spPr>
      </p:pic>
    </p:spTree>
    <p:extLst>
      <p:ext uri="{BB962C8B-B14F-4D97-AF65-F5344CB8AC3E}">
        <p14:creationId xmlns:p14="http://schemas.microsoft.com/office/powerpoint/2010/main" val="21733701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20</a:t>
            </a:fld>
            <a:endParaRPr lang="en-US" dirty="0"/>
          </a:p>
        </p:txBody>
      </p:sp>
      <p:graphicFrame>
        <p:nvGraphicFramePr>
          <p:cNvPr id="6" name="Content Placeholder 8"/>
          <p:cNvGraphicFramePr>
            <a:graphicFrameLocks noGrp="1"/>
          </p:cNvGraphicFramePr>
          <p:nvPr>
            <p:ph idx="1"/>
            <p:extLst>
              <p:ext uri="{D42A27DB-BD31-4B8C-83A1-F6EECF244321}">
                <p14:modId xmlns:p14="http://schemas.microsoft.com/office/powerpoint/2010/main" val="1942458950"/>
              </p:ext>
            </p:extLst>
          </p:nvPr>
        </p:nvGraphicFramePr>
        <p:xfrm>
          <a:off x="1247840" y="1020282"/>
          <a:ext cx="9696320" cy="514837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2785480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43C5924-30F6-431F-8CE5-85C391C0A4BD}"/>
              </a:ext>
            </a:extLst>
          </p:cNvPr>
          <p:cNvSpPr>
            <a:spLocks noGrp="1"/>
          </p:cNvSpPr>
          <p:nvPr>
            <p:ph type="sldNum" sz="quarter" idx="12"/>
          </p:nvPr>
        </p:nvSpPr>
        <p:spPr/>
        <p:txBody>
          <a:bodyPr/>
          <a:lstStyle/>
          <a:p>
            <a:fld id="{158B7785-F6D6-45F8-833E-07BD84680091}" type="slidenum">
              <a:rPr lang="en-US" smtClean="0"/>
              <a:pPr/>
              <a:t>21</a:t>
            </a:fld>
            <a:endParaRPr lang="en-US" dirty="0"/>
          </a:p>
        </p:txBody>
      </p:sp>
      <p:sp>
        <p:nvSpPr>
          <p:cNvPr id="3" name="Title 2">
            <a:extLst>
              <a:ext uri="{FF2B5EF4-FFF2-40B4-BE49-F238E27FC236}">
                <a16:creationId xmlns:a16="http://schemas.microsoft.com/office/drawing/2014/main" id="{32798D84-7844-4F88-966E-5217D8640B43}"/>
              </a:ext>
            </a:extLst>
          </p:cNvPr>
          <p:cNvSpPr>
            <a:spLocks noGrp="1"/>
          </p:cNvSpPr>
          <p:nvPr>
            <p:ph type="title"/>
          </p:nvPr>
        </p:nvSpPr>
        <p:spPr/>
        <p:txBody>
          <a:bodyPr>
            <a:normAutofit/>
          </a:bodyPr>
          <a:lstStyle/>
          <a:p>
            <a:r>
              <a:rPr lang="en-US" dirty="0"/>
              <a:t>Poll</a:t>
            </a:r>
          </a:p>
        </p:txBody>
      </p:sp>
      <p:sp>
        <p:nvSpPr>
          <p:cNvPr id="5" name="Text Placeholder 4">
            <a:extLst>
              <a:ext uri="{FF2B5EF4-FFF2-40B4-BE49-F238E27FC236}">
                <a16:creationId xmlns:a16="http://schemas.microsoft.com/office/drawing/2014/main" id="{40128B89-CD9D-4EE7-BFCA-91F7FDE4128A}"/>
              </a:ext>
            </a:extLst>
          </p:cNvPr>
          <p:cNvSpPr>
            <a:spLocks noGrp="1"/>
          </p:cNvSpPr>
          <p:nvPr>
            <p:ph type="body" idx="14"/>
          </p:nvPr>
        </p:nvSpPr>
        <p:spPr>
          <a:xfrm>
            <a:off x="805866" y="1643433"/>
            <a:ext cx="4624388" cy="3571134"/>
          </a:xfrm>
          <a:ln>
            <a:solidFill>
              <a:srgbClr val="00B0F0"/>
            </a:solidFill>
          </a:ln>
        </p:spPr>
        <p:txBody>
          <a:bodyPr/>
          <a:lstStyle/>
          <a:p>
            <a:r>
              <a:rPr lang="en-US" b="1" dirty="0"/>
              <a:t>Have you decided to conduct a developmental evaluation for your project?</a:t>
            </a:r>
          </a:p>
        </p:txBody>
      </p:sp>
      <p:sp>
        <p:nvSpPr>
          <p:cNvPr id="2" name="Content Placeholder 1">
            <a:extLst>
              <a:ext uri="{FF2B5EF4-FFF2-40B4-BE49-F238E27FC236}">
                <a16:creationId xmlns:a16="http://schemas.microsoft.com/office/drawing/2014/main" id="{18374A7C-2283-4327-BCE4-A435B5FE4FA0}"/>
              </a:ext>
            </a:extLst>
          </p:cNvPr>
          <p:cNvSpPr>
            <a:spLocks noGrp="1"/>
          </p:cNvSpPr>
          <p:nvPr>
            <p:ph idx="1"/>
          </p:nvPr>
        </p:nvSpPr>
        <p:spPr/>
        <p:txBody>
          <a:bodyPr/>
          <a:lstStyle/>
          <a:p>
            <a:r>
              <a:rPr lang="en-US" dirty="0"/>
              <a:t>Yes</a:t>
            </a:r>
          </a:p>
          <a:p>
            <a:r>
              <a:rPr lang="en-US" dirty="0"/>
              <a:t>No</a:t>
            </a:r>
          </a:p>
          <a:p>
            <a:r>
              <a:rPr lang="en-US" dirty="0"/>
              <a:t>Undecided at this time</a:t>
            </a:r>
          </a:p>
          <a:p>
            <a:r>
              <a:rPr lang="en-US" dirty="0"/>
              <a:t>What is Developmental Evaluation?</a:t>
            </a:r>
          </a:p>
        </p:txBody>
      </p:sp>
    </p:spTree>
    <p:extLst>
      <p:ext uri="{BB962C8B-B14F-4D97-AF65-F5344CB8AC3E}">
        <p14:creationId xmlns:p14="http://schemas.microsoft.com/office/powerpoint/2010/main" val="37448441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22</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a:t>Definition</a:t>
            </a:r>
          </a:p>
        </p:txBody>
      </p:sp>
      <p:graphicFrame>
        <p:nvGraphicFramePr>
          <p:cNvPr id="6" name="Content Placeholder 8"/>
          <p:cNvGraphicFramePr>
            <a:graphicFrameLocks noGrp="1"/>
          </p:cNvGraphicFramePr>
          <p:nvPr>
            <p:ph idx="1"/>
            <p:extLst>
              <p:ext uri="{D42A27DB-BD31-4B8C-83A1-F6EECF244321}">
                <p14:modId xmlns:p14="http://schemas.microsoft.com/office/powerpoint/2010/main" val="224158339"/>
              </p:ext>
            </p:extLst>
          </p:nvPr>
        </p:nvGraphicFramePr>
        <p:xfrm>
          <a:off x="1247840" y="1020282"/>
          <a:ext cx="9696320" cy="514837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25282624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8F0EF2C-3A2F-4574-9ADA-DB6B349F7436}"/>
              </a:ext>
            </a:extLst>
          </p:cNvPr>
          <p:cNvSpPr>
            <a:spLocks noGrp="1"/>
          </p:cNvSpPr>
          <p:nvPr>
            <p:ph type="sldNum" sz="quarter" idx="12"/>
          </p:nvPr>
        </p:nvSpPr>
        <p:spPr/>
        <p:txBody>
          <a:bodyPr/>
          <a:lstStyle/>
          <a:p>
            <a:fld id="{158B7785-F6D6-45F8-833E-07BD84680091}" type="slidenum">
              <a:rPr lang="en-US" smtClean="0"/>
              <a:pPr/>
              <a:t>23</a:t>
            </a:fld>
            <a:endParaRPr lang="en-US" dirty="0"/>
          </a:p>
        </p:txBody>
      </p:sp>
      <p:sp>
        <p:nvSpPr>
          <p:cNvPr id="3" name="Title 2">
            <a:extLst>
              <a:ext uri="{FF2B5EF4-FFF2-40B4-BE49-F238E27FC236}">
                <a16:creationId xmlns:a16="http://schemas.microsoft.com/office/drawing/2014/main" id="{57BD6836-E073-4AED-A963-B55A7CAB8C69}"/>
              </a:ext>
            </a:extLst>
          </p:cNvPr>
          <p:cNvSpPr>
            <a:spLocks noGrp="1"/>
          </p:cNvSpPr>
          <p:nvPr>
            <p:ph type="title"/>
          </p:nvPr>
        </p:nvSpPr>
        <p:spPr/>
        <p:txBody>
          <a:bodyPr/>
          <a:lstStyle/>
          <a:p>
            <a:r>
              <a:rPr lang="en-US" dirty="0"/>
              <a:t>Key Attributes of Developmental Evaluation</a:t>
            </a:r>
          </a:p>
        </p:txBody>
      </p:sp>
      <p:graphicFrame>
        <p:nvGraphicFramePr>
          <p:cNvPr id="6" name="Content Placeholder 8"/>
          <p:cNvGraphicFramePr>
            <a:graphicFrameLocks noGrp="1"/>
          </p:cNvGraphicFramePr>
          <p:nvPr>
            <p:ph idx="1"/>
            <p:extLst>
              <p:ext uri="{D42A27DB-BD31-4B8C-83A1-F6EECF244321}">
                <p14:modId xmlns:p14="http://schemas.microsoft.com/office/powerpoint/2010/main" val="2400007440"/>
              </p:ext>
            </p:extLst>
          </p:nvPr>
        </p:nvGraphicFramePr>
        <p:xfrm>
          <a:off x="1247840" y="1020282"/>
          <a:ext cx="9696320" cy="514837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40210401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BEE114F-7431-4364-932A-F0F09B2F28E0}"/>
              </a:ext>
            </a:extLst>
          </p:cNvPr>
          <p:cNvSpPr>
            <a:spLocks noGrp="1"/>
          </p:cNvSpPr>
          <p:nvPr>
            <p:ph type="sldNum" sz="quarter" idx="12"/>
          </p:nvPr>
        </p:nvSpPr>
        <p:spPr/>
        <p:txBody>
          <a:bodyPr/>
          <a:lstStyle/>
          <a:p>
            <a:fld id="{158B7785-F6D6-45F8-833E-07BD84680091}" type="slidenum">
              <a:rPr lang="en-US" smtClean="0"/>
              <a:t>24</a:t>
            </a:fld>
            <a:endParaRPr lang="en-US" dirty="0"/>
          </a:p>
        </p:txBody>
      </p:sp>
      <p:sp>
        <p:nvSpPr>
          <p:cNvPr id="3" name="Title 2">
            <a:extLst>
              <a:ext uri="{FF2B5EF4-FFF2-40B4-BE49-F238E27FC236}">
                <a16:creationId xmlns:a16="http://schemas.microsoft.com/office/drawing/2014/main" id="{CDFF015E-EFA6-4600-8CD8-211D138B5C79}"/>
              </a:ext>
            </a:extLst>
          </p:cNvPr>
          <p:cNvSpPr>
            <a:spLocks noGrp="1"/>
          </p:cNvSpPr>
          <p:nvPr>
            <p:ph type="title"/>
          </p:nvPr>
        </p:nvSpPr>
        <p:spPr/>
        <p:txBody>
          <a:bodyPr/>
          <a:lstStyle/>
          <a:p>
            <a:r>
              <a:rPr lang="en-US" dirty="0"/>
              <a:t>Developmental Evaluation by Another Name…</a:t>
            </a:r>
          </a:p>
        </p:txBody>
      </p:sp>
      <p:sp>
        <p:nvSpPr>
          <p:cNvPr id="5" name="Content Placeholder 4">
            <a:extLst>
              <a:ext uri="{FF2B5EF4-FFF2-40B4-BE49-F238E27FC236}">
                <a16:creationId xmlns:a16="http://schemas.microsoft.com/office/drawing/2014/main" id="{704E1F0B-155E-4D0F-8241-948D083E8DC9}"/>
              </a:ext>
            </a:extLst>
          </p:cNvPr>
          <p:cNvSpPr>
            <a:spLocks noGrp="1"/>
          </p:cNvSpPr>
          <p:nvPr>
            <p:ph sz="half" idx="2"/>
          </p:nvPr>
        </p:nvSpPr>
        <p:spPr>
          <a:xfrm>
            <a:off x="4097162" y="1329107"/>
            <a:ext cx="4850922" cy="4199785"/>
          </a:xfrm>
          <a:solidFill>
            <a:schemeClr val="bg2">
              <a:lumMod val="90000"/>
            </a:schemeClr>
          </a:solidFill>
        </p:spPr>
        <p:txBody>
          <a:bodyPr/>
          <a:lstStyle/>
          <a:p>
            <a:pPr marL="0" indent="0">
              <a:buNone/>
            </a:pPr>
            <a:r>
              <a:rPr lang="en-US" sz="2600" dirty="0"/>
              <a:t>  </a:t>
            </a:r>
          </a:p>
          <a:p>
            <a:pPr>
              <a:buFont typeface="Wingdings" panose="05000000000000000000" pitchFamily="2" charset="2"/>
              <a:buChar char="Ø"/>
            </a:pPr>
            <a:r>
              <a:rPr lang="en-US" sz="2600" dirty="0"/>
              <a:t> Real time </a:t>
            </a:r>
          </a:p>
          <a:p>
            <a:pPr>
              <a:buFont typeface="Wingdings" panose="05000000000000000000" pitchFamily="2" charset="2"/>
              <a:buChar char="Ø"/>
            </a:pPr>
            <a:r>
              <a:rPr lang="en-US" sz="2600" dirty="0"/>
              <a:t>  Emergent</a:t>
            </a:r>
          </a:p>
          <a:p>
            <a:pPr>
              <a:buFont typeface="Wingdings" panose="05000000000000000000" pitchFamily="2" charset="2"/>
              <a:buChar char="Ø"/>
            </a:pPr>
            <a:r>
              <a:rPr lang="en-US" sz="2600" dirty="0"/>
              <a:t>  Action </a:t>
            </a:r>
          </a:p>
          <a:p>
            <a:pPr>
              <a:buFont typeface="Wingdings" panose="05000000000000000000" pitchFamily="2" charset="2"/>
              <a:buChar char="Ø"/>
            </a:pPr>
            <a:r>
              <a:rPr lang="en-US" sz="2600" dirty="0"/>
              <a:t>  Adaptive </a:t>
            </a:r>
          </a:p>
          <a:p>
            <a:endParaRPr lang="en-US" sz="2600" dirty="0"/>
          </a:p>
        </p:txBody>
      </p:sp>
    </p:spTree>
    <p:extLst>
      <p:ext uri="{BB962C8B-B14F-4D97-AF65-F5344CB8AC3E}">
        <p14:creationId xmlns:p14="http://schemas.microsoft.com/office/powerpoint/2010/main" val="21967142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0BDE01E-6061-46EA-B444-93ED9BDB5ACE}"/>
              </a:ext>
            </a:extLst>
          </p:cNvPr>
          <p:cNvSpPr>
            <a:spLocks noGrp="1"/>
          </p:cNvSpPr>
          <p:nvPr>
            <p:ph type="sldNum" sz="quarter" idx="12"/>
          </p:nvPr>
        </p:nvSpPr>
        <p:spPr/>
        <p:txBody>
          <a:bodyPr/>
          <a:lstStyle/>
          <a:p>
            <a:fld id="{158B7785-F6D6-45F8-833E-07BD84680091}" type="slidenum">
              <a:rPr lang="en-US" smtClean="0"/>
              <a:t>25</a:t>
            </a:fld>
            <a:endParaRPr lang="en-US" dirty="0"/>
          </a:p>
        </p:txBody>
      </p:sp>
      <p:sp>
        <p:nvSpPr>
          <p:cNvPr id="3" name="Title 2">
            <a:extLst>
              <a:ext uri="{FF2B5EF4-FFF2-40B4-BE49-F238E27FC236}">
                <a16:creationId xmlns:a16="http://schemas.microsoft.com/office/drawing/2014/main" id="{BFD3004F-22C8-4DFA-B344-F5F4560B3BD3}"/>
              </a:ext>
            </a:extLst>
          </p:cNvPr>
          <p:cNvSpPr>
            <a:spLocks noGrp="1"/>
          </p:cNvSpPr>
          <p:nvPr>
            <p:ph type="title"/>
          </p:nvPr>
        </p:nvSpPr>
        <p:spPr/>
        <p:txBody>
          <a:bodyPr>
            <a:normAutofit fontScale="90000"/>
          </a:bodyPr>
          <a:lstStyle/>
          <a:p>
            <a:r>
              <a:rPr lang="en-US" dirty="0"/>
              <a:t>How does Developmental Evaluation differ from a “Traditional” Evaluation?</a:t>
            </a:r>
          </a:p>
        </p:txBody>
      </p:sp>
      <p:pic>
        <p:nvPicPr>
          <p:cNvPr id="7" name="Content Placeholder 6">
            <a:extLst>
              <a:ext uri="{FF2B5EF4-FFF2-40B4-BE49-F238E27FC236}">
                <a16:creationId xmlns:a16="http://schemas.microsoft.com/office/drawing/2014/main" id="{426463A8-246F-47BE-B310-FF3E863D067A}"/>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1504001" y="1046263"/>
            <a:ext cx="9624442" cy="4994016"/>
          </a:xfrm>
        </p:spPr>
      </p:pic>
    </p:spTree>
    <p:extLst>
      <p:ext uri="{BB962C8B-B14F-4D97-AF65-F5344CB8AC3E}">
        <p14:creationId xmlns:p14="http://schemas.microsoft.com/office/powerpoint/2010/main" val="14194886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DB72204-8F85-4F28-9B4B-C1E4D93D20CE}"/>
              </a:ext>
            </a:extLst>
          </p:cNvPr>
          <p:cNvSpPr>
            <a:spLocks noGrp="1"/>
          </p:cNvSpPr>
          <p:nvPr>
            <p:ph type="sldNum" sz="quarter" idx="12"/>
          </p:nvPr>
        </p:nvSpPr>
        <p:spPr/>
        <p:txBody>
          <a:bodyPr/>
          <a:lstStyle/>
          <a:p>
            <a:fld id="{158B7785-F6D6-45F8-833E-07BD84680091}" type="slidenum">
              <a:rPr lang="en-US" smtClean="0"/>
              <a:pPr/>
              <a:t>26</a:t>
            </a:fld>
            <a:endParaRPr lang="en-US" dirty="0"/>
          </a:p>
        </p:txBody>
      </p:sp>
      <p:sp>
        <p:nvSpPr>
          <p:cNvPr id="4" name="Title 3">
            <a:extLst>
              <a:ext uri="{FF2B5EF4-FFF2-40B4-BE49-F238E27FC236}">
                <a16:creationId xmlns:a16="http://schemas.microsoft.com/office/drawing/2014/main" id="{D9747D05-027D-4C52-82A3-414AA52FF85C}"/>
              </a:ext>
            </a:extLst>
          </p:cNvPr>
          <p:cNvSpPr>
            <a:spLocks noGrp="1"/>
          </p:cNvSpPr>
          <p:nvPr>
            <p:ph type="title"/>
          </p:nvPr>
        </p:nvSpPr>
        <p:spPr/>
        <p:txBody>
          <a:bodyPr>
            <a:normAutofit/>
          </a:bodyPr>
          <a:lstStyle/>
          <a:p>
            <a:r>
              <a:rPr lang="en-US" dirty="0"/>
              <a:t>Developmental Evaluation Process(es)</a:t>
            </a:r>
          </a:p>
        </p:txBody>
      </p:sp>
      <p:sp>
        <p:nvSpPr>
          <p:cNvPr id="11" name="Text Placeholder 10">
            <a:extLst>
              <a:ext uri="{FF2B5EF4-FFF2-40B4-BE49-F238E27FC236}">
                <a16:creationId xmlns:a16="http://schemas.microsoft.com/office/drawing/2014/main" id="{AA3A34F5-F9FD-4D7B-B607-2DCD5C7C6CEB}"/>
              </a:ext>
            </a:extLst>
          </p:cNvPr>
          <p:cNvSpPr>
            <a:spLocks noGrp="1"/>
          </p:cNvSpPr>
          <p:nvPr>
            <p:ph type="body" idx="19"/>
          </p:nvPr>
        </p:nvSpPr>
        <p:spPr>
          <a:xfrm>
            <a:off x="3826496" y="887730"/>
            <a:ext cx="6997328" cy="928672"/>
          </a:xfrm>
        </p:spPr>
        <p:txBody>
          <a:bodyPr>
            <a:normAutofit/>
          </a:bodyPr>
          <a:lstStyle/>
          <a:p>
            <a:r>
              <a:rPr lang="en-US" sz="2400" dirty="0"/>
              <a:t>Participatory and Collaborative</a:t>
            </a:r>
          </a:p>
        </p:txBody>
      </p:sp>
      <p:sp>
        <p:nvSpPr>
          <p:cNvPr id="10" name="Text Placeholder 9">
            <a:extLst>
              <a:ext uri="{FF2B5EF4-FFF2-40B4-BE49-F238E27FC236}">
                <a16:creationId xmlns:a16="http://schemas.microsoft.com/office/drawing/2014/main" id="{E797C283-8C9C-42E0-9D04-6C6C67E60B0B}"/>
              </a:ext>
            </a:extLst>
          </p:cNvPr>
          <p:cNvSpPr>
            <a:spLocks noGrp="1"/>
          </p:cNvSpPr>
          <p:nvPr>
            <p:ph type="body" idx="18"/>
          </p:nvPr>
        </p:nvSpPr>
        <p:spPr>
          <a:xfrm>
            <a:off x="4802008" y="1962579"/>
            <a:ext cx="5742432" cy="928673"/>
          </a:xfrm>
        </p:spPr>
        <p:txBody>
          <a:bodyPr>
            <a:noAutofit/>
          </a:bodyPr>
          <a:lstStyle/>
          <a:p>
            <a:r>
              <a:rPr lang="en-US" sz="2400" dirty="0"/>
              <a:t>Stakeholder-centered, Context specific</a:t>
            </a:r>
          </a:p>
        </p:txBody>
      </p:sp>
      <p:sp>
        <p:nvSpPr>
          <p:cNvPr id="9" name="Text Placeholder 8">
            <a:extLst>
              <a:ext uri="{FF2B5EF4-FFF2-40B4-BE49-F238E27FC236}">
                <a16:creationId xmlns:a16="http://schemas.microsoft.com/office/drawing/2014/main" id="{58C956B8-1105-42B1-A11A-911BD8322462}"/>
              </a:ext>
            </a:extLst>
          </p:cNvPr>
          <p:cNvSpPr>
            <a:spLocks noGrp="1"/>
          </p:cNvSpPr>
          <p:nvPr>
            <p:ph type="body" idx="17"/>
          </p:nvPr>
        </p:nvSpPr>
        <p:spPr>
          <a:xfrm>
            <a:off x="5054058" y="3013062"/>
            <a:ext cx="5769766" cy="1007661"/>
          </a:xfrm>
          <a:prstGeom prst="snip2DiagRect">
            <a:avLst>
              <a:gd name="adj1" fmla="val 23299"/>
              <a:gd name="adj2" fmla="val 29559"/>
            </a:avLst>
          </a:prstGeom>
        </p:spPr>
        <p:txBody>
          <a:bodyPr>
            <a:noAutofit/>
          </a:bodyPr>
          <a:lstStyle/>
          <a:p>
            <a:endParaRPr lang="en-US" sz="2400" dirty="0"/>
          </a:p>
          <a:p>
            <a:r>
              <a:rPr lang="en-US" sz="2400" dirty="0"/>
              <a:t>Iterative and Informative</a:t>
            </a:r>
          </a:p>
          <a:p>
            <a:endParaRPr lang="en-US" sz="2400" dirty="0"/>
          </a:p>
        </p:txBody>
      </p:sp>
      <p:sp>
        <p:nvSpPr>
          <p:cNvPr id="8" name="Text Placeholder 7">
            <a:extLst>
              <a:ext uri="{FF2B5EF4-FFF2-40B4-BE49-F238E27FC236}">
                <a16:creationId xmlns:a16="http://schemas.microsoft.com/office/drawing/2014/main" id="{33FFB5EF-B30B-4390-9D91-0AD02DB3FFA3}"/>
              </a:ext>
            </a:extLst>
          </p:cNvPr>
          <p:cNvSpPr>
            <a:spLocks noGrp="1"/>
          </p:cNvSpPr>
          <p:nvPr>
            <p:ph type="body" idx="16"/>
          </p:nvPr>
        </p:nvSpPr>
        <p:spPr>
          <a:xfrm>
            <a:off x="6671770" y="5125252"/>
            <a:ext cx="3486912" cy="998286"/>
          </a:xfrm>
        </p:spPr>
        <p:txBody>
          <a:bodyPr>
            <a:noAutofit/>
          </a:bodyPr>
          <a:lstStyle/>
          <a:p>
            <a:r>
              <a:rPr lang="en-US" sz="2400" dirty="0"/>
              <a:t>Just-in-time reporting </a:t>
            </a:r>
          </a:p>
        </p:txBody>
      </p:sp>
      <p:sp>
        <p:nvSpPr>
          <p:cNvPr id="7" name="Text Placeholder 6">
            <a:extLst>
              <a:ext uri="{FF2B5EF4-FFF2-40B4-BE49-F238E27FC236}">
                <a16:creationId xmlns:a16="http://schemas.microsoft.com/office/drawing/2014/main" id="{A8B1A9BB-4D6D-4242-B4A6-DDA764DF1EB1}"/>
              </a:ext>
            </a:extLst>
          </p:cNvPr>
          <p:cNvSpPr>
            <a:spLocks noGrp="1"/>
          </p:cNvSpPr>
          <p:nvPr>
            <p:ph type="body" idx="15"/>
          </p:nvPr>
        </p:nvSpPr>
        <p:spPr>
          <a:xfrm>
            <a:off x="5704689" y="4142533"/>
            <a:ext cx="4839751" cy="860909"/>
          </a:xfrm>
        </p:spPr>
        <p:txBody>
          <a:bodyPr>
            <a:noAutofit/>
          </a:bodyPr>
          <a:lstStyle/>
          <a:p>
            <a:r>
              <a:rPr lang="en-US" sz="2200" dirty="0"/>
              <a:t>Flexible and Immersive, and Intrusive</a:t>
            </a:r>
          </a:p>
        </p:txBody>
      </p:sp>
    </p:spTree>
    <p:extLst>
      <p:ext uri="{BB962C8B-B14F-4D97-AF65-F5344CB8AC3E}">
        <p14:creationId xmlns:p14="http://schemas.microsoft.com/office/powerpoint/2010/main" val="26996024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4E9C471-0D0B-4CDB-A9FA-5C95B2C98AFC}"/>
              </a:ext>
            </a:extLst>
          </p:cNvPr>
          <p:cNvSpPr>
            <a:spLocks noGrp="1"/>
          </p:cNvSpPr>
          <p:nvPr>
            <p:ph type="sldNum" sz="quarter" idx="12"/>
          </p:nvPr>
        </p:nvSpPr>
        <p:spPr/>
        <p:txBody>
          <a:bodyPr/>
          <a:lstStyle/>
          <a:p>
            <a:fld id="{158B7785-F6D6-45F8-833E-07BD84680091}" type="slidenum">
              <a:rPr lang="en-US" smtClean="0"/>
              <a:t>27</a:t>
            </a:fld>
            <a:endParaRPr lang="en-US" dirty="0"/>
          </a:p>
        </p:txBody>
      </p:sp>
      <p:sp>
        <p:nvSpPr>
          <p:cNvPr id="3" name="Title 2">
            <a:extLst>
              <a:ext uri="{FF2B5EF4-FFF2-40B4-BE49-F238E27FC236}">
                <a16:creationId xmlns:a16="http://schemas.microsoft.com/office/drawing/2014/main" id="{B9913A36-DB2C-4BC1-982F-5E1043C93757}"/>
              </a:ext>
            </a:extLst>
          </p:cNvPr>
          <p:cNvSpPr>
            <a:spLocks noGrp="1"/>
          </p:cNvSpPr>
          <p:nvPr>
            <p:ph type="title"/>
          </p:nvPr>
        </p:nvSpPr>
        <p:spPr/>
        <p:txBody>
          <a:bodyPr/>
          <a:lstStyle/>
          <a:p>
            <a:r>
              <a:rPr lang="en-US" dirty="0"/>
              <a:t>The Scientific Process of Conducting an Evaluation</a:t>
            </a:r>
          </a:p>
        </p:txBody>
      </p:sp>
      <p:sp>
        <p:nvSpPr>
          <p:cNvPr id="6" name="Shape 208">
            <a:extLst>
              <a:ext uri="{FF2B5EF4-FFF2-40B4-BE49-F238E27FC236}">
                <a16:creationId xmlns:a16="http://schemas.microsoft.com/office/drawing/2014/main" id="{7F7B9962-F97C-4E64-9A1D-220A97FFFABB}"/>
              </a:ext>
            </a:extLst>
          </p:cNvPr>
          <p:cNvSpPr txBox="1">
            <a:spLocks noGrp="1"/>
          </p:cNvSpPr>
          <p:nvPr>
            <p:ph sz="half" idx="2"/>
          </p:nvPr>
        </p:nvSpPr>
        <p:spPr>
          <a:xfrm>
            <a:off x="838200" y="938564"/>
            <a:ext cx="10515600" cy="5345906"/>
          </a:xfrm>
          <a:prstGeom prst="rect">
            <a:avLst/>
          </a:prstGeom>
          <a:noFill/>
          <a:ln>
            <a:noFill/>
          </a:ln>
        </p:spPr>
        <p:txBody>
          <a:bodyPr spcFirstLastPara="1" wrap="square" lIns="91425" tIns="45700" rIns="91425" bIns="45700" anchor="t" anchorCtr="0">
            <a:noAutofit/>
          </a:bodyPr>
          <a:lstStyle/>
          <a:p>
            <a:pPr marL="129540" marR="0" lvl="0" indent="0" algn="ctr" rtl="0">
              <a:spcBef>
                <a:spcPts val="0"/>
              </a:spcBef>
              <a:spcAft>
                <a:spcPts val="0"/>
              </a:spcAft>
              <a:buClr>
                <a:schemeClr val="accent1"/>
              </a:buClr>
              <a:buSzPts val="2040"/>
              <a:buFont typeface="Arial"/>
              <a:buNone/>
            </a:pPr>
            <a:br>
              <a:rPr lang="en-US" sz="1400" dirty="0"/>
            </a:br>
            <a:r>
              <a:rPr lang="en-US" sz="2200" dirty="0"/>
              <a:t>Goals and Objectives</a:t>
            </a:r>
            <a:endParaRPr sz="2200" dirty="0"/>
          </a:p>
          <a:p>
            <a:pPr marL="129540" marR="0" lvl="0" indent="0" algn="ctr" rtl="0">
              <a:spcBef>
                <a:spcPts val="0"/>
              </a:spcBef>
              <a:spcAft>
                <a:spcPts val="0"/>
              </a:spcAft>
              <a:buClr>
                <a:schemeClr val="accent1"/>
              </a:buClr>
              <a:buSzPts val="2040"/>
              <a:buFont typeface="Arial"/>
              <a:buNone/>
            </a:pPr>
            <a:br>
              <a:rPr lang="en-US" sz="2200" dirty="0"/>
            </a:br>
            <a:r>
              <a:rPr lang="en-US" sz="2200" dirty="0"/>
              <a:t>Literature Review</a:t>
            </a:r>
            <a:endParaRPr sz="2200" dirty="0"/>
          </a:p>
          <a:p>
            <a:pPr marL="129540" marR="0" lvl="0" indent="0" algn="ctr" rtl="0">
              <a:spcBef>
                <a:spcPts val="0"/>
              </a:spcBef>
              <a:spcAft>
                <a:spcPts val="0"/>
              </a:spcAft>
              <a:buClr>
                <a:schemeClr val="accent1"/>
              </a:buClr>
              <a:buSzPts val="2040"/>
              <a:buFont typeface="Arial"/>
              <a:buNone/>
            </a:pPr>
            <a:br>
              <a:rPr lang="en-US" sz="2200" dirty="0"/>
            </a:br>
            <a:r>
              <a:rPr lang="en-US" sz="2600" b="1" dirty="0">
                <a:solidFill>
                  <a:schemeClr val="accent6">
                    <a:lumMod val="75000"/>
                  </a:schemeClr>
                </a:solidFill>
              </a:rPr>
              <a:t>Evaluation Questions</a:t>
            </a:r>
            <a:br>
              <a:rPr lang="en-US" sz="2200" dirty="0"/>
            </a:br>
            <a:br>
              <a:rPr lang="en-US" sz="2200" dirty="0"/>
            </a:br>
            <a:r>
              <a:rPr lang="en-US" sz="2200" dirty="0"/>
              <a:t>Study Design / Approach</a:t>
            </a:r>
            <a:br>
              <a:rPr lang="en-US" sz="2200" dirty="0"/>
            </a:br>
            <a:endParaRPr sz="2200" dirty="0"/>
          </a:p>
          <a:p>
            <a:pPr marL="129540" marR="0" lvl="0" indent="0" algn="ctr" rtl="0">
              <a:spcBef>
                <a:spcPts val="0"/>
              </a:spcBef>
              <a:spcAft>
                <a:spcPts val="0"/>
              </a:spcAft>
              <a:buClr>
                <a:schemeClr val="accent1"/>
              </a:buClr>
              <a:buSzPts val="2040"/>
              <a:buFont typeface="Arial"/>
              <a:buNone/>
            </a:pPr>
            <a:r>
              <a:rPr lang="en-US" sz="2200" dirty="0"/>
              <a:t>Data Collection</a:t>
            </a:r>
          </a:p>
          <a:p>
            <a:pPr marL="129540" marR="0" lvl="0" indent="0" algn="ctr" rtl="0">
              <a:spcBef>
                <a:spcPts val="0"/>
              </a:spcBef>
              <a:spcAft>
                <a:spcPts val="0"/>
              </a:spcAft>
              <a:buClr>
                <a:schemeClr val="accent1"/>
              </a:buClr>
              <a:buSzPts val="2040"/>
              <a:buFont typeface="Arial"/>
              <a:buNone/>
            </a:pPr>
            <a:br>
              <a:rPr lang="en-US" sz="2200" dirty="0"/>
            </a:br>
            <a:r>
              <a:rPr lang="en-US" sz="2200" dirty="0"/>
              <a:t>Analysis</a:t>
            </a:r>
            <a:br>
              <a:rPr lang="en-US" sz="2200" dirty="0"/>
            </a:br>
            <a:endParaRPr sz="2200" dirty="0"/>
          </a:p>
          <a:p>
            <a:pPr marL="129540" marR="0" lvl="0" indent="0" algn="ctr" rtl="0">
              <a:spcBef>
                <a:spcPts val="0"/>
              </a:spcBef>
              <a:spcAft>
                <a:spcPts val="0"/>
              </a:spcAft>
              <a:buClr>
                <a:schemeClr val="accent1"/>
              </a:buClr>
              <a:buSzPts val="2040"/>
              <a:buFont typeface="Arial"/>
              <a:buNone/>
            </a:pPr>
            <a:r>
              <a:rPr lang="en-US" sz="2200" dirty="0"/>
              <a:t>Reporting</a:t>
            </a:r>
            <a:br>
              <a:rPr lang="en-US" sz="2200" dirty="0"/>
            </a:br>
            <a:endParaRPr sz="2200" dirty="0"/>
          </a:p>
          <a:p>
            <a:pPr marL="129540" marR="0" lvl="0" indent="0" algn="ctr" rtl="0">
              <a:spcBef>
                <a:spcPts val="0"/>
              </a:spcBef>
              <a:spcAft>
                <a:spcPts val="0"/>
              </a:spcAft>
              <a:buClr>
                <a:schemeClr val="accent1"/>
              </a:buClr>
              <a:buSzPts val="2040"/>
              <a:buFont typeface="Arial"/>
              <a:buNone/>
            </a:pPr>
            <a:r>
              <a:rPr lang="en-US" sz="2200" dirty="0"/>
              <a:t>Dissemination / Presentation</a:t>
            </a:r>
            <a:endParaRPr sz="2200" dirty="0"/>
          </a:p>
          <a:p>
            <a:pPr marL="129540" marR="0" lvl="0" indent="0" algn="ctr" rtl="0">
              <a:spcBef>
                <a:spcPts val="0"/>
              </a:spcBef>
              <a:spcAft>
                <a:spcPts val="0"/>
              </a:spcAft>
              <a:buClr>
                <a:schemeClr val="accent1"/>
              </a:buClr>
              <a:buSzPts val="2040"/>
              <a:buFont typeface="Arial"/>
              <a:buNone/>
            </a:pPr>
            <a:br>
              <a:rPr lang="en-US" sz="1400" dirty="0"/>
            </a:br>
            <a:endParaRPr sz="1400" dirty="0"/>
          </a:p>
          <a:p>
            <a:pPr marL="129540" marR="0" lvl="0" indent="0" algn="l" rtl="0">
              <a:spcBef>
                <a:spcPts val="0"/>
              </a:spcBef>
              <a:spcAft>
                <a:spcPts val="0"/>
              </a:spcAft>
              <a:buClr>
                <a:schemeClr val="accent1"/>
              </a:buClr>
              <a:buSzPts val="2040"/>
              <a:buFont typeface="Arial"/>
              <a:buNone/>
            </a:pPr>
            <a:endParaRPr sz="1400" dirty="0"/>
          </a:p>
          <a:p>
            <a:pPr marL="129540" marR="0" lvl="0" indent="0" algn="l" rtl="0">
              <a:spcBef>
                <a:spcPts val="0"/>
              </a:spcBef>
              <a:spcAft>
                <a:spcPts val="0"/>
              </a:spcAft>
              <a:buClr>
                <a:schemeClr val="accent1"/>
              </a:buClr>
              <a:buSzPts val="2040"/>
              <a:buFont typeface="Arial"/>
              <a:buNone/>
            </a:pPr>
            <a:endParaRPr sz="1400" dirty="0"/>
          </a:p>
        </p:txBody>
      </p:sp>
      <p:sp>
        <p:nvSpPr>
          <p:cNvPr id="8" name="Arrow: Left-Right 7">
            <a:extLst>
              <a:ext uri="{FF2B5EF4-FFF2-40B4-BE49-F238E27FC236}">
                <a16:creationId xmlns:a16="http://schemas.microsoft.com/office/drawing/2014/main" id="{4075163C-CD52-4D5E-9F94-3F70B5D56D63}"/>
              </a:ext>
            </a:extLst>
          </p:cNvPr>
          <p:cNvSpPr/>
          <p:nvPr/>
        </p:nvSpPr>
        <p:spPr>
          <a:xfrm rot="5400000">
            <a:off x="2782743" y="1869783"/>
            <a:ext cx="2283117" cy="835317"/>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Arrow: Down 8">
            <a:extLst>
              <a:ext uri="{FF2B5EF4-FFF2-40B4-BE49-F238E27FC236}">
                <a16:creationId xmlns:a16="http://schemas.microsoft.com/office/drawing/2014/main" id="{A8E4EDCA-9F4C-4AFD-849D-CB980F18A0BF}"/>
              </a:ext>
            </a:extLst>
          </p:cNvPr>
          <p:cNvSpPr/>
          <p:nvPr/>
        </p:nvSpPr>
        <p:spPr>
          <a:xfrm>
            <a:off x="7985437" y="3290015"/>
            <a:ext cx="835317" cy="2819400"/>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00000"/>
              </a:solidFill>
            </a:endParaRPr>
          </a:p>
        </p:txBody>
      </p:sp>
    </p:spTree>
    <p:extLst>
      <p:ext uri="{BB962C8B-B14F-4D97-AF65-F5344CB8AC3E}">
        <p14:creationId xmlns:p14="http://schemas.microsoft.com/office/powerpoint/2010/main" val="2427864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360A554-1FFF-4473-B277-E2F54B07B954}"/>
              </a:ext>
            </a:extLst>
          </p:cNvPr>
          <p:cNvSpPr>
            <a:spLocks noGrp="1"/>
          </p:cNvSpPr>
          <p:nvPr>
            <p:ph type="sldNum" sz="quarter" idx="12"/>
          </p:nvPr>
        </p:nvSpPr>
        <p:spPr/>
        <p:txBody>
          <a:bodyPr/>
          <a:lstStyle/>
          <a:p>
            <a:fld id="{158B7785-F6D6-45F8-833E-07BD84680091}" type="slidenum">
              <a:rPr lang="en-US" smtClean="0"/>
              <a:t>28</a:t>
            </a:fld>
            <a:endParaRPr lang="en-US" dirty="0"/>
          </a:p>
        </p:txBody>
      </p:sp>
      <p:sp>
        <p:nvSpPr>
          <p:cNvPr id="3" name="Title 2">
            <a:extLst>
              <a:ext uri="{FF2B5EF4-FFF2-40B4-BE49-F238E27FC236}">
                <a16:creationId xmlns:a16="http://schemas.microsoft.com/office/drawing/2014/main" id="{77E68524-112F-4C2E-866C-A1B73436A9E8}"/>
              </a:ext>
            </a:extLst>
          </p:cNvPr>
          <p:cNvSpPr>
            <a:spLocks noGrp="1"/>
          </p:cNvSpPr>
          <p:nvPr>
            <p:ph type="title"/>
          </p:nvPr>
        </p:nvSpPr>
        <p:spPr/>
        <p:txBody>
          <a:bodyPr/>
          <a:lstStyle/>
          <a:p>
            <a:r>
              <a:rPr lang="en-US" dirty="0"/>
              <a:t>Key Evaluation Questions: Implementation vs Developmental</a:t>
            </a:r>
          </a:p>
        </p:txBody>
      </p:sp>
      <p:sp>
        <p:nvSpPr>
          <p:cNvPr id="4" name="Content Placeholder 3">
            <a:extLst>
              <a:ext uri="{FF2B5EF4-FFF2-40B4-BE49-F238E27FC236}">
                <a16:creationId xmlns:a16="http://schemas.microsoft.com/office/drawing/2014/main" id="{2C98603B-CD70-4065-B7CC-EDA1841B2C8B}"/>
              </a:ext>
            </a:extLst>
          </p:cNvPr>
          <p:cNvSpPr>
            <a:spLocks noGrp="1"/>
          </p:cNvSpPr>
          <p:nvPr>
            <p:ph sz="half" idx="1"/>
          </p:nvPr>
        </p:nvSpPr>
        <p:spPr>
          <a:xfrm>
            <a:off x="805865" y="928553"/>
            <a:ext cx="5398672" cy="5518150"/>
          </a:xfrm>
          <a:solidFill>
            <a:schemeClr val="tx1">
              <a:lumMod val="10000"/>
              <a:lumOff val="90000"/>
            </a:schemeClr>
          </a:solidFill>
        </p:spPr>
        <p:txBody>
          <a:bodyPr/>
          <a:lstStyle/>
          <a:p>
            <a:r>
              <a:rPr lang="en-US" sz="2200" dirty="0"/>
              <a:t>How are the program and strategies being </a:t>
            </a:r>
            <a:r>
              <a:rPr lang="en-US" sz="2200" u="sng" dirty="0"/>
              <a:t>designed</a:t>
            </a:r>
            <a:r>
              <a:rPr lang="en-US" sz="2200" dirty="0"/>
              <a:t>, </a:t>
            </a:r>
            <a:r>
              <a:rPr lang="en-US" sz="2200" u="sng" dirty="0"/>
              <a:t>planned, and  implemented?</a:t>
            </a:r>
          </a:p>
          <a:p>
            <a:r>
              <a:rPr lang="en-US" sz="2200" dirty="0"/>
              <a:t>To what extent are </a:t>
            </a:r>
            <a:r>
              <a:rPr lang="en-US" sz="2200" u="sng" dirty="0"/>
              <a:t>participants being reached and served as intended</a:t>
            </a:r>
            <a:r>
              <a:rPr lang="en-US" sz="2200" dirty="0"/>
              <a:t>?</a:t>
            </a:r>
          </a:p>
          <a:p>
            <a:r>
              <a:rPr lang="en-US" sz="2200" dirty="0"/>
              <a:t>To what extent are sector partnerships with stakeholders (e.g., business /industry leaders and workforce development system) clearly aligned with training programs and career pathways?</a:t>
            </a:r>
          </a:p>
          <a:p>
            <a:r>
              <a:rPr lang="en-US" sz="2200" dirty="0"/>
              <a:t>How </a:t>
            </a:r>
            <a:r>
              <a:rPr lang="en-US" sz="2200" u="sng" dirty="0"/>
              <a:t>satisfied</a:t>
            </a:r>
            <a:r>
              <a:rPr lang="en-US" sz="2200" dirty="0"/>
              <a:t> are program stakeholders? </a:t>
            </a:r>
          </a:p>
          <a:p>
            <a:r>
              <a:rPr lang="en-US" sz="2200" dirty="0"/>
              <a:t>What has been done in an </a:t>
            </a:r>
            <a:r>
              <a:rPr lang="en-US" sz="2200" u="sng" dirty="0"/>
              <a:t>innovative</a:t>
            </a:r>
            <a:r>
              <a:rPr lang="en-US" sz="2200" dirty="0"/>
              <a:t> way?</a:t>
            </a:r>
          </a:p>
          <a:p>
            <a:r>
              <a:rPr lang="en-US" sz="2200" dirty="0"/>
              <a:t>What has been successful implementation strategies? Any lesson(s) learned?</a:t>
            </a:r>
          </a:p>
        </p:txBody>
      </p:sp>
      <p:sp>
        <p:nvSpPr>
          <p:cNvPr id="5" name="Content Placeholder 4">
            <a:extLst>
              <a:ext uri="{FF2B5EF4-FFF2-40B4-BE49-F238E27FC236}">
                <a16:creationId xmlns:a16="http://schemas.microsoft.com/office/drawing/2014/main" id="{13A086AF-0BDA-494E-8BC4-25ECEC69E4E1}"/>
              </a:ext>
            </a:extLst>
          </p:cNvPr>
          <p:cNvSpPr>
            <a:spLocks noGrp="1"/>
          </p:cNvSpPr>
          <p:nvPr>
            <p:ph sz="half" idx="2"/>
          </p:nvPr>
        </p:nvSpPr>
        <p:spPr>
          <a:xfrm>
            <a:off x="6204537" y="922945"/>
            <a:ext cx="5480922" cy="5523758"/>
          </a:xfrm>
          <a:solidFill>
            <a:schemeClr val="accent1">
              <a:lumMod val="20000"/>
              <a:lumOff val="80000"/>
            </a:schemeClr>
          </a:solidFill>
        </p:spPr>
        <p:txBody>
          <a:bodyPr/>
          <a:lstStyle/>
          <a:p>
            <a:r>
              <a:rPr lang="en-US" sz="2200" dirty="0"/>
              <a:t>In what ways is the initiative </a:t>
            </a:r>
            <a:r>
              <a:rPr lang="en-US" sz="2200" u="sng" dirty="0"/>
              <a:t>evolving/developing </a:t>
            </a:r>
            <a:r>
              <a:rPr lang="en-US" sz="2200" dirty="0"/>
              <a:t>with the changing levels/quality of stakeholders’ involvement?</a:t>
            </a:r>
          </a:p>
          <a:p>
            <a:r>
              <a:rPr lang="en-US" sz="2200" dirty="0"/>
              <a:t>What are the </a:t>
            </a:r>
            <a:r>
              <a:rPr lang="en-US" sz="2200" u="sng" dirty="0"/>
              <a:t>stakeholders learning </a:t>
            </a:r>
            <a:r>
              <a:rPr lang="en-US" sz="2200" dirty="0"/>
              <a:t>from the ongoing iterations to the initiative?</a:t>
            </a:r>
          </a:p>
          <a:p>
            <a:r>
              <a:rPr lang="en-US" sz="2200" dirty="0"/>
              <a:t>In what ways is </a:t>
            </a:r>
            <a:r>
              <a:rPr lang="en-US" sz="2200" u="sng" dirty="0"/>
              <a:t>design thinking</a:t>
            </a:r>
            <a:r>
              <a:rPr lang="en-US" sz="2200" dirty="0"/>
              <a:t>/other framework(s) influencing the initiative?</a:t>
            </a:r>
          </a:p>
          <a:p>
            <a:r>
              <a:rPr lang="en-US" sz="2200" dirty="0"/>
              <a:t>In what ways do the decision-makers have the </a:t>
            </a:r>
            <a:r>
              <a:rPr lang="en-US" sz="2200" u="sng" dirty="0"/>
              <a:t>capacity/interest </a:t>
            </a:r>
            <a:r>
              <a:rPr lang="en-US" sz="2200" dirty="0"/>
              <a:t>to work in the adaptive way for innovation and working with complex issues?</a:t>
            </a:r>
          </a:p>
          <a:p>
            <a:r>
              <a:rPr lang="en-US" sz="2200" dirty="0"/>
              <a:t>To what extent are the planners ready to </a:t>
            </a:r>
            <a:r>
              <a:rPr lang="en-US" sz="2200" u="sng" dirty="0"/>
              <a:t>embrace evaluative feedback </a:t>
            </a:r>
            <a:r>
              <a:rPr lang="en-US" sz="2200" dirty="0"/>
              <a:t>and data to help make decisions?</a:t>
            </a:r>
          </a:p>
          <a:p>
            <a:pPr marL="0" indent="0">
              <a:buNone/>
            </a:pPr>
            <a:endParaRPr lang="en-US" sz="2200" dirty="0"/>
          </a:p>
        </p:txBody>
      </p:sp>
    </p:spTree>
    <p:extLst>
      <p:ext uri="{BB962C8B-B14F-4D97-AF65-F5344CB8AC3E}">
        <p14:creationId xmlns:p14="http://schemas.microsoft.com/office/powerpoint/2010/main" val="1910529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29</a:t>
            </a:fld>
            <a:endParaRPr lang="en-US" dirty="0"/>
          </a:p>
        </p:txBody>
      </p:sp>
      <p:sp>
        <p:nvSpPr>
          <p:cNvPr id="15" name="Title 14"/>
          <p:cNvSpPr>
            <a:spLocks noGrp="1"/>
          </p:cNvSpPr>
          <p:nvPr>
            <p:ph type="title"/>
          </p:nvPr>
        </p:nvSpPr>
        <p:spPr>
          <a:xfrm>
            <a:off x="657225" y="0"/>
            <a:ext cx="11244262" cy="786384"/>
          </a:xfrm>
        </p:spPr>
        <p:txBody>
          <a:bodyPr>
            <a:normAutofit/>
          </a:bodyPr>
          <a:lstStyle/>
          <a:p>
            <a:r>
              <a:rPr lang="en-US" dirty="0"/>
              <a:t>Foci of Developmental Evaluation --&gt; Role of an evaluator</a:t>
            </a:r>
          </a:p>
        </p:txBody>
      </p:sp>
      <p:sp>
        <p:nvSpPr>
          <p:cNvPr id="16" name="Content Placeholder 15"/>
          <p:cNvSpPr>
            <a:spLocks noGrp="1"/>
          </p:cNvSpPr>
          <p:nvPr>
            <p:ph sz="half" idx="1"/>
          </p:nvPr>
        </p:nvSpPr>
        <p:spPr>
          <a:xfrm>
            <a:off x="487747" y="1229624"/>
            <a:ext cx="5181600" cy="4898802"/>
          </a:xfrm>
          <a:solidFill>
            <a:schemeClr val="tx1">
              <a:lumMod val="10000"/>
              <a:lumOff val="90000"/>
            </a:schemeClr>
          </a:solidFill>
        </p:spPr>
        <p:txBody>
          <a:bodyPr/>
          <a:lstStyle/>
          <a:p>
            <a:r>
              <a:rPr lang="en-US" dirty="0"/>
              <a:t> Focuses on </a:t>
            </a:r>
            <a:r>
              <a:rPr lang="en-US" u="sng" dirty="0"/>
              <a:t>adaptive</a:t>
            </a:r>
            <a:r>
              <a:rPr lang="en-US" dirty="0"/>
              <a:t> learning in complex social systems (highly-contextual), and non-linear</a:t>
            </a:r>
          </a:p>
          <a:p>
            <a:r>
              <a:rPr lang="en-US" u="sng" dirty="0"/>
              <a:t>Real-time</a:t>
            </a:r>
            <a:r>
              <a:rPr lang="en-US" dirty="0"/>
              <a:t> feedback to generate learning to inform program development (highly iterative)</a:t>
            </a:r>
          </a:p>
          <a:p>
            <a:r>
              <a:rPr lang="en-US" dirty="0"/>
              <a:t>Captures </a:t>
            </a:r>
            <a:r>
              <a:rPr lang="en-US" u="sng" dirty="0"/>
              <a:t>system dynamics </a:t>
            </a:r>
            <a:r>
              <a:rPr lang="en-US" dirty="0"/>
              <a:t>and innovative strategies and ideas</a:t>
            </a:r>
          </a:p>
          <a:p>
            <a:r>
              <a:rPr lang="en-US" dirty="0"/>
              <a:t>Is </a:t>
            </a:r>
            <a:r>
              <a:rPr lang="en-US" u="sng" dirty="0"/>
              <a:t>flexible and evolves </a:t>
            </a:r>
            <a:r>
              <a:rPr lang="en-US" dirty="0"/>
              <a:t>with program development</a:t>
            </a:r>
          </a:p>
          <a:p>
            <a:pPr marL="0" indent="0">
              <a:buNone/>
            </a:pPr>
            <a:endParaRPr lang="en-US" dirty="0"/>
          </a:p>
          <a:p>
            <a:endParaRPr lang="en-US" dirty="0"/>
          </a:p>
        </p:txBody>
      </p:sp>
      <p:sp>
        <p:nvSpPr>
          <p:cNvPr id="4" name="Content Placeholder 3">
            <a:extLst>
              <a:ext uri="{FF2B5EF4-FFF2-40B4-BE49-F238E27FC236}">
                <a16:creationId xmlns:a16="http://schemas.microsoft.com/office/drawing/2014/main" id="{CACAB43A-556F-48EE-817B-40C434C71D9C}"/>
              </a:ext>
            </a:extLst>
          </p:cNvPr>
          <p:cNvSpPr>
            <a:spLocks noGrp="1"/>
          </p:cNvSpPr>
          <p:nvPr>
            <p:ph sz="half" idx="2"/>
          </p:nvPr>
        </p:nvSpPr>
        <p:spPr>
          <a:xfrm>
            <a:off x="6172200" y="1161144"/>
            <a:ext cx="4669971" cy="4967282"/>
          </a:xfrm>
          <a:solidFill>
            <a:schemeClr val="tx1">
              <a:lumMod val="10000"/>
              <a:lumOff val="90000"/>
            </a:schemeClr>
          </a:solidFill>
        </p:spPr>
        <p:txBody>
          <a:bodyPr/>
          <a:lstStyle/>
          <a:p>
            <a:r>
              <a:rPr lang="en-US" dirty="0"/>
              <a:t>Evaluator is a </a:t>
            </a:r>
            <a:r>
              <a:rPr lang="en-US" u="sng" dirty="0"/>
              <a:t>thought-partner</a:t>
            </a:r>
            <a:r>
              <a:rPr lang="en-US" dirty="0"/>
              <a:t>,</a:t>
            </a:r>
            <a:r>
              <a:rPr lang="en-US" b="1" dirty="0"/>
              <a:t> </a:t>
            </a:r>
            <a:r>
              <a:rPr lang="en-US" dirty="0"/>
              <a:t>embedded in the initiative as a member of the team</a:t>
            </a:r>
          </a:p>
          <a:p>
            <a:r>
              <a:rPr lang="en-US" dirty="0"/>
              <a:t>Evaluator </a:t>
            </a:r>
            <a:r>
              <a:rPr lang="en-US" u="sng" dirty="0"/>
              <a:t>not</a:t>
            </a:r>
            <a:r>
              <a:rPr lang="en-US" dirty="0"/>
              <a:t> just a participant observer (e.g., not external to the initiative) but internal</a:t>
            </a:r>
          </a:p>
          <a:p>
            <a:r>
              <a:rPr lang="en-US" dirty="0"/>
              <a:t> Evaluator </a:t>
            </a:r>
            <a:r>
              <a:rPr lang="en-US" u="sng" dirty="0"/>
              <a:t>intervenes</a:t>
            </a:r>
            <a:r>
              <a:rPr lang="en-US" dirty="0"/>
              <a:t> to shape the course of development and  decision-making</a:t>
            </a:r>
          </a:p>
          <a:p>
            <a:r>
              <a:rPr lang="en-US" dirty="0"/>
              <a:t>Evaluator </a:t>
            </a:r>
            <a:r>
              <a:rPr lang="en-US" u="sng" dirty="0"/>
              <a:t>facilitates</a:t>
            </a:r>
            <a:r>
              <a:rPr lang="en-US" dirty="0"/>
              <a:t> continuous learning</a:t>
            </a:r>
          </a:p>
          <a:p>
            <a:endParaRPr lang="en-US" dirty="0"/>
          </a:p>
        </p:txBody>
      </p:sp>
    </p:spTree>
    <p:extLst>
      <p:ext uri="{BB962C8B-B14F-4D97-AF65-F5344CB8AC3E}">
        <p14:creationId xmlns:p14="http://schemas.microsoft.com/office/powerpoint/2010/main" val="34658020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30</a:t>
            </a:fld>
            <a:endParaRPr lang="en-US" dirty="0"/>
          </a:p>
        </p:txBody>
      </p:sp>
      <p:sp>
        <p:nvSpPr>
          <p:cNvPr id="15" name="Title 14"/>
          <p:cNvSpPr>
            <a:spLocks noGrp="1"/>
          </p:cNvSpPr>
          <p:nvPr>
            <p:ph type="title"/>
          </p:nvPr>
        </p:nvSpPr>
        <p:spPr/>
        <p:txBody>
          <a:bodyPr/>
          <a:lstStyle/>
          <a:p>
            <a:r>
              <a:rPr lang="en-US" dirty="0"/>
              <a:t>Foci of Developmental Evaluation</a:t>
            </a:r>
          </a:p>
        </p:txBody>
      </p:sp>
      <p:sp>
        <p:nvSpPr>
          <p:cNvPr id="16" name="Content Placeholder 15"/>
          <p:cNvSpPr>
            <a:spLocks noGrp="1"/>
          </p:cNvSpPr>
          <p:nvPr>
            <p:ph sz="half" idx="1"/>
          </p:nvPr>
        </p:nvSpPr>
        <p:spPr>
          <a:xfrm>
            <a:off x="487747" y="1229624"/>
            <a:ext cx="5181600" cy="4651826"/>
          </a:xfrm>
          <a:solidFill>
            <a:schemeClr val="tx1">
              <a:lumMod val="10000"/>
              <a:lumOff val="90000"/>
            </a:schemeClr>
          </a:solidFill>
        </p:spPr>
        <p:txBody>
          <a:bodyPr/>
          <a:lstStyle/>
          <a:p>
            <a:r>
              <a:rPr lang="en-US" dirty="0"/>
              <a:t>Assists program staff to develop social change, </a:t>
            </a:r>
            <a:r>
              <a:rPr lang="en-US" u="sng" dirty="0"/>
              <a:t>capacity building </a:t>
            </a:r>
            <a:r>
              <a:rPr lang="en-US" dirty="0"/>
              <a:t>initiative in complex, uncertain, ever changing environment(s)</a:t>
            </a:r>
          </a:p>
          <a:p>
            <a:r>
              <a:rPr lang="en-US" dirty="0"/>
              <a:t>Is completed in </a:t>
            </a:r>
            <a:r>
              <a:rPr lang="en-US" u="sng" dirty="0"/>
              <a:t>real-time</a:t>
            </a:r>
            <a:r>
              <a:rPr lang="en-US" dirty="0"/>
              <a:t> as the program is being planned or developed</a:t>
            </a:r>
          </a:p>
          <a:p>
            <a:r>
              <a:rPr lang="en-US" dirty="0"/>
              <a:t>It provides </a:t>
            </a:r>
            <a:r>
              <a:rPr lang="en-US" u="sng" dirty="0"/>
              <a:t>quick, continuous feedback </a:t>
            </a:r>
            <a:r>
              <a:rPr lang="en-US" dirty="0"/>
              <a:t>to program staff and all its stakeholders</a:t>
            </a:r>
          </a:p>
          <a:p>
            <a:pPr marL="0" indent="0">
              <a:buNone/>
            </a:pPr>
            <a:endParaRPr lang="en-US" dirty="0"/>
          </a:p>
        </p:txBody>
      </p:sp>
      <p:sp>
        <p:nvSpPr>
          <p:cNvPr id="4" name="Content Placeholder 3">
            <a:extLst>
              <a:ext uri="{FF2B5EF4-FFF2-40B4-BE49-F238E27FC236}">
                <a16:creationId xmlns:a16="http://schemas.microsoft.com/office/drawing/2014/main" id="{CACAB43A-556F-48EE-817B-40C434C71D9C}"/>
              </a:ext>
            </a:extLst>
          </p:cNvPr>
          <p:cNvSpPr>
            <a:spLocks noGrp="1"/>
          </p:cNvSpPr>
          <p:nvPr>
            <p:ph sz="half" idx="2"/>
          </p:nvPr>
        </p:nvSpPr>
        <p:spPr>
          <a:xfrm>
            <a:off x="6172200" y="1161144"/>
            <a:ext cx="4669971" cy="4651827"/>
          </a:xfrm>
          <a:solidFill>
            <a:schemeClr val="tx1">
              <a:lumMod val="10000"/>
              <a:lumOff val="90000"/>
            </a:schemeClr>
          </a:solidFill>
        </p:spPr>
        <p:txBody>
          <a:bodyPr/>
          <a:lstStyle/>
          <a:p>
            <a:r>
              <a:rPr lang="en-US" dirty="0"/>
              <a:t>It is highly </a:t>
            </a:r>
            <a:r>
              <a:rPr lang="en-US" u="sng" dirty="0"/>
              <a:t>team-oriented, immersive, adaptive, iterative, and flexible</a:t>
            </a:r>
          </a:p>
          <a:p>
            <a:r>
              <a:rPr lang="en-US" dirty="0"/>
              <a:t>It is </a:t>
            </a:r>
            <a:r>
              <a:rPr lang="en-US" u="sng" dirty="0"/>
              <a:t>process and facilitation centered </a:t>
            </a:r>
          </a:p>
          <a:p>
            <a:r>
              <a:rPr lang="en-US" dirty="0"/>
              <a:t>It tests </a:t>
            </a:r>
            <a:r>
              <a:rPr lang="en-US" u="sng" dirty="0"/>
              <a:t>quick iterations </a:t>
            </a:r>
            <a:r>
              <a:rPr lang="en-US" dirty="0"/>
              <a:t>to the program, </a:t>
            </a:r>
            <a:r>
              <a:rPr lang="en-US" u="sng" dirty="0"/>
              <a:t>tracks development </a:t>
            </a:r>
            <a:r>
              <a:rPr lang="en-US" dirty="0"/>
              <a:t>as issues surface in the program development process(es)</a:t>
            </a:r>
          </a:p>
          <a:p>
            <a:endParaRPr lang="en-US" dirty="0"/>
          </a:p>
        </p:txBody>
      </p:sp>
    </p:spTree>
    <p:extLst>
      <p:ext uri="{BB962C8B-B14F-4D97-AF65-F5344CB8AC3E}">
        <p14:creationId xmlns:p14="http://schemas.microsoft.com/office/powerpoint/2010/main" val="22862906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209DCAA-9DED-42D0-A131-AAA4A820121A}"/>
              </a:ext>
            </a:extLst>
          </p:cNvPr>
          <p:cNvSpPr>
            <a:spLocks noGrp="1"/>
          </p:cNvSpPr>
          <p:nvPr>
            <p:ph type="sldNum" sz="quarter" idx="12"/>
          </p:nvPr>
        </p:nvSpPr>
        <p:spPr/>
        <p:txBody>
          <a:bodyPr/>
          <a:lstStyle/>
          <a:p>
            <a:fld id="{158B7785-F6D6-45F8-833E-07BD84680091}" type="slidenum">
              <a:rPr lang="en-US" smtClean="0"/>
              <a:t>31</a:t>
            </a:fld>
            <a:endParaRPr lang="en-US" dirty="0"/>
          </a:p>
        </p:txBody>
      </p:sp>
      <p:sp>
        <p:nvSpPr>
          <p:cNvPr id="3" name="Title 2">
            <a:extLst>
              <a:ext uri="{FF2B5EF4-FFF2-40B4-BE49-F238E27FC236}">
                <a16:creationId xmlns:a16="http://schemas.microsoft.com/office/drawing/2014/main" id="{AE015DCE-CF54-4FE8-8EFB-516DBC8C560E}"/>
              </a:ext>
            </a:extLst>
          </p:cNvPr>
          <p:cNvSpPr>
            <a:spLocks noGrp="1"/>
          </p:cNvSpPr>
          <p:nvPr>
            <p:ph type="title"/>
          </p:nvPr>
        </p:nvSpPr>
        <p:spPr/>
        <p:txBody>
          <a:bodyPr/>
          <a:lstStyle/>
          <a:p>
            <a:r>
              <a:rPr lang="en-US" dirty="0"/>
              <a:t>When is Developmental Evaluation Appropriate?</a:t>
            </a:r>
          </a:p>
        </p:txBody>
      </p:sp>
      <p:sp>
        <p:nvSpPr>
          <p:cNvPr id="4" name="Content Placeholder 3">
            <a:extLst>
              <a:ext uri="{FF2B5EF4-FFF2-40B4-BE49-F238E27FC236}">
                <a16:creationId xmlns:a16="http://schemas.microsoft.com/office/drawing/2014/main" id="{35CE319C-0B88-4F2D-8975-2617706629E5}"/>
              </a:ext>
            </a:extLst>
          </p:cNvPr>
          <p:cNvSpPr>
            <a:spLocks noGrp="1"/>
          </p:cNvSpPr>
          <p:nvPr>
            <p:ph sz="half" idx="1"/>
          </p:nvPr>
        </p:nvSpPr>
        <p:spPr>
          <a:solidFill>
            <a:schemeClr val="accent3">
              <a:lumMod val="10000"/>
              <a:lumOff val="90000"/>
            </a:schemeClr>
          </a:solidFill>
        </p:spPr>
        <p:txBody>
          <a:bodyPr/>
          <a:lstStyle/>
          <a:p>
            <a:r>
              <a:rPr lang="en-US" dirty="0"/>
              <a:t>Actions and results are </a:t>
            </a:r>
            <a:r>
              <a:rPr lang="en-US" u="sng" dirty="0"/>
              <a:t>non-linear </a:t>
            </a:r>
            <a:r>
              <a:rPr lang="en-US" dirty="0"/>
              <a:t>and have multiple, compounded effects in the short-and-long terms</a:t>
            </a:r>
          </a:p>
          <a:p>
            <a:r>
              <a:rPr lang="en-US" u="sng" dirty="0"/>
              <a:t>Multiple</a:t>
            </a:r>
            <a:r>
              <a:rPr lang="en-US" dirty="0"/>
              <a:t>, </a:t>
            </a:r>
            <a:r>
              <a:rPr lang="en-US" u="sng" dirty="0"/>
              <a:t>diverse</a:t>
            </a:r>
            <a:r>
              <a:rPr lang="en-US" dirty="0"/>
              <a:t> stakeholders</a:t>
            </a:r>
          </a:p>
          <a:p>
            <a:r>
              <a:rPr lang="en-US" dirty="0"/>
              <a:t>Patterns emerge as planning is going on</a:t>
            </a:r>
          </a:p>
          <a:p>
            <a:r>
              <a:rPr lang="en-US" dirty="0"/>
              <a:t>Stakeholder interactions have varying degrees of </a:t>
            </a:r>
            <a:r>
              <a:rPr lang="en-US" u="sng" dirty="0"/>
              <a:t>involvement, engagement, intensity, and regularity</a:t>
            </a:r>
          </a:p>
          <a:p>
            <a:pPr marL="0" indent="0">
              <a:buNone/>
            </a:pPr>
            <a:endParaRPr lang="en-US" dirty="0"/>
          </a:p>
        </p:txBody>
      </p:sp>
      <p:sp>
        <p:nvSpPr>
          <p:cNvPr id="5" name="Content Placeholder 4">
            <a:extLst>
              <a:ext uri="{FF2B5EF4-FFF2-40B4-BE49-F238E27FC236}">
                <a16:creationId xmlns:a16="http://schemas.microsoft.com/office/drawing/2014/main" id="{EC668240-D0A4-49E5-8DDF-975F175D8273}"/>
              </a:ext>
            </a:extLst>
          </p:cNvPr>
          <p:cNvSpPr>
            <a:spLocks noGrp="1"/>
          </p:cNvSpPr>
          <p:nvPr>
            <p:ph sz="half" idx="2"/>
          </p:nvPr>
        </p:nvSpPr>
        <p:spPr>
          <a:solidFill>
            <a:schemeClr val="accent3">
              <a:lumMod val="10000"/>
              <a:lumOff val="90000"/>
            </a:schemeClr>
          </a:solidFill>
        </p:spPr>
        <p:txBody>
          <a:bodyPr/>
          <a:lstStyle/>
          <a:p>
            <a:r>
              <a:rPr lang="en-US" dirty="0"/>
              <a:t>Stakeholders </a:t>
            </a:r>
            <a:r>
              <a:rPr lang="en-US" u="sng" dirty="0"/>
              <a:t>adapt</a:t>
            </a:r>
            <a:r>
              <a:rPr lang="en-US" dirty="0"/>
              <a:t> as they respond, interact, shape the initiative</a:t>
            </a:r>
          </a:p>
          <a:p>
            <a:r>
              <a:rPr lang="en-US" dirty="0"/>
              <a:t>Processes are not definitively tied to particular pre-determined outcomes</a:t>
            </a:r>
          </a:p>
          <a:p>
            <a:r>
              <a:rPr lang="en-US" dirty="0"/>
              <a:t>Programs / initiatives are seated in complex social and / or economic environments</a:t>
            </a:r>
          </a:p>
          <a:p>
            <a:pPr marL="0" indent="0">
              <a:buNone/>
            </a:pPr>
            <a:endParaRPr lang="en-US" dirty="0"/>
          </a:p>
        </p:txBody>
      </p:sp>
    </p:spTree>
    <p:extLst>
      <p:ext uri="{BB962C8B-B14F-4D97-AF65-F5344CB8AC3E}">
        <p14:creationId xmlns:p14="http://schemas.microsoft.com/office/powerpoint/2010/main" val="6477109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8F15920-EA99-4317-9025-DE6247037EC5}"/>
              </a:ext>
            </a:extLst>
          </p:cNvPr>
          <p:cNvSpPr>
            <a:spLocks noGrp="1"/>
          </p:cNvSpPr>
          <p:nvPr>
            <p:ph type="sldNum" sz="quarter" idx="12"/>
          </p:nvPr>
        </p:nvSpPr>
        <p:spPr/>
        <p:txBody>
          <a:bodyPr/>
          <a:lstStyle/>
          <a:p>
            <a:fld id="{158B7785-F6D6-45F8-833E-07BD84680091}" type="slidenum">
              <a:rPr lang="en-US" smtClean="0"/>
              <a:t>32</a:t>
            </a:fld>
            <a:endParaRPr lang="en-US" dirty="0"/>
          </a:p>
        </p:txBody>
      </p:sp>
      <p:sp>
        <p:nvSpPr>
          <p:cNvPr id="3" name="Title 2">
            <a:extLst>
              <a:ext uri="{FF2B5EF4-FFF2-40B4-BE49-F238E27FC236}">
                <a16:creationId xmlns:a16="http://schemas.microsoft.com/office/drawing/2014/main" id="{09957BE5-5336-4F14-B840-D0D68E74A709}"/>
              </a:ext>
            </a:extLst>
          </p:cNvPr>
          <p:cNvSpPr>
            <a:spLocks noGrp="1"/>
          </p:cNvSpPr>
          <p:nvPr>
            <p:ph type="title"/>
          </p:nvPr>
        </p:nvSpPr>
        <p:spPr/>
        <p:txBody>
          <a:bodyPr/>
          <a:lstStyle/>
          <a:p>
            <a:r>
              <a:rPr lang="en-US" u="sng" dirty="0"/>
              <a:t>General </a:t>
            </a:r>
            <a:r>
              <a:rPr lang="en-US" dirty="0"/>
              <a:t>Competencies of a Developmental Evaluator</a:t>
            </a:r>
          </a:p>
        </p:txBody>
      </p:sp>
      <p:sp>
        <p:nvSpPr>
          <p:cNvPr id="4" name="Content Placeholder 3">
            <a:extLst>
              <a:ext uri="{FF2B5EF4-FFF2-40B4-BE49-F238E27FC236}">
                <a16:creationId xmlns:a16="http://schemas.microsoft.com/office/drawing/2014/main" id="{7A8196FE-DCB5-412F-B7D4-19911E8E0E22}"/>
              </a:ext>
            </a:extLst>
          </p:cNvPr>
          <p:cNvSpPr>
            <a:spLocks noGrp="1"/>
          </p:cNvSpPr>
          <p:nvPr>
            <p:ph sz="half" idx="1"/>
          </p:nvPr>
        </p:nvSpPr>
        <p:spPr>
          <a:solidFill>
            <a:schemeClr val="accent3">
              <a:lumMod val="10000"/>
              <a:lumOff val="90000"/>
            </a:schemeClr>
          </a:solidFill>
        </p:spPr>
        <p:txBody>
          <a:bodyPr/>
          <a:lstStyle/>
          <a:p>
            <a:r>
              <a:rPr lang="en-US" dirty="0"/>
              <a:t>Partner, collaborator, and facilitator</a:t>
            </a:r>
          </a:p>
          <a:p>
            <a:r>
              <a:rPr lang="en-US" dirty="0"/>
              <a:t>Participatory, a thought-partner </a:t>
            </a:r>
          </a:p>
          <a:p>
            <a:r>
              <a:rPr lang="en-US" dirty="0"/>
              <a:t>Generalist (e.g., methods wise)</a:t>
            </a:r>
          </a:p>
          <a:p>
            <a:r>
              <a:rPr lang="en-US" dirty="0"/>
              <a:t>Understands complex social systems</a:t>
            </a:r>
          </a:p>
          <a:p>
            <a:r>
              <a:rPr lang="en-US" dirty="0"/>
              <a:t>Understands systems design approach to conduct Developmental Evaluation</a:t>
            </a:r>
          </a:p>
          <a:p>
            <a:r>
              <a:rPr lang="en-US" dirty="0"/>
              <a:t>Internal to the team; not an outsider</a:t>
            </a:r>
          </a:p>
          <a:p>
            <a:pPr marL="0" indent="0">
              <a:buNone/>
            </a:pPr>
            <a:endParaRPr lang="en-US" dirty="0"/>
          </a:p>
        </p:txBody>
      </p:sp>
      <p:sp>
        <p:nvSpPr>
          <p:cNvPr id="5" name="Content Placeholder 4">
            <a:extLst>
              <a:ext uri="{FF2B5EF4-FFF2-40B4-BE49-F238E27FC236}">
                <a16:creationId xmlns:a16="http://schemas.microsoft.com/office/drawing/2014/main" id="{436E04A6-6344-4587-ABB3-9CB3D29AC635}"/>
              </a:ext>
            </a:extLst>
          </p:cNvPr>
          <p:cNvSpPr>
            <a:spLocks noGrp="1"/>
          </p:cNvSpPr>
          <p:nvPr>
            <p:ph sz="half" idx="2"/>
          </p:nvPr>
        </p:nvSpPr>
        <p:spPr>
          <a:solidFill>
            <a:schemeClr val="accent3">
              <a:lumMod val="10000"/>
              <a:lumOff val="90000"/>
            </a:schemeClr>
          </a:solidFill>
        </p:spPr>
        <p:txBody>
          <a:bodyPr/>
          <a:lstStyle/>
          <a:p>
            <a:r>
              <a:rPr lang="en-US" dirty="0"/>
              <a:t>Facilitation and active learning skills</a:t>
            </a:r>
          </a:p>
          <a:p>
            <a:r>
              <a:rPr lang="en-US" dirty="0"/>
              <a:t>Flexibility and resourcefulness</a:t>
            </a:r>
          </a:p>
          <a:p>
            <a:r>
              <a:rPr lang="en-US" dirty="0"/>
              <a:t>Collects and reports data early and often</a:t>
            </a:r>
          </a:p>
          <a:p>
            <a:r>
              <a:rPr lang="en-US" dirty="0"/>
              <a:t>Develops a Learning Framework to guide DE work</a:t>
            </a:r>
          </a:p>
          <a:p>
            <a:pPr marL="0" indent="0">
              <a:buNone/>
            </a:pPr>
            <a:endParaRPr lang="en-US" dirty="0"/>
          </a:p>
        </p:txBody>
      </p:sp>
    </p:spTree>
    <p:extLst>
      <p:ext uri="{BB962C8B-B14F-4D97-AF65-F5344CB8AC3E}">
        <p14:creationId xmlns:p14="http://schemas.microsoft.com/office/powerpoint/2010/main" val="21827222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B1BB660-D2D5-4680-82C7-C98F50B17E9E}"/>
              </a:ext>
            </a:extLst>
          </p:cNvPr>
          <p:cNvSpPr>
            <a:spLocks noGrp="1"/>
          </p:cNvSpPr>
          <p:nvPr>
            <p:ph type="sldNum" sz="quarter" idx="12"/>
          </p:nvPr>
        </p:nvSpPr>
        <p:spPr/>
        <p:txBody>
          <a:bodyPr/>
          <a:lstStyle/>
          <a:p>
            <a:fld id="{158B7785-F6D6-45F8-833E-07BD84680091}" type="slidenum">
              <a:rPr lang="en-US" smtClean="0"/>
              <a:t>33</a:t>
            </a:fld>
            <a:endParaRPr lang="en-US" dirty="0"/>
          </a:p>
        </p:txBody>
      </p:sp>
      <p:sp>
        <p:nvSpPr>
          <p:cNvPr id="3" name="Title 2">
            <a:extLst>
              <a:ext uri="{FF2B5EF4-FFF2-40B4-BE49-F238E27FC236}">
                <a16:creationId xmlns:a16="http://schemas.microsoft.com/office/drawing/2014/main" id="{468D8103-B9A3-4595-ACF4-B3F8AAEEA2B5}"/>
              </a:ext>
            </a:extLst>
          </p:cNvPr>
          <p:cNvSpPr>
            <a:spLocks noGrp="1"/>
          </p:cNvSpPr>
          <p:nvPr>
            <p:ph type="title"/>
          </p:nvPr>
        </p:nvSpPr>
        <p:spPr/>
        <p:txBody>
          <a:bodyPr/>
          <a:lstStyle/>
          <a:p>
            <a:r>
              <a:rPr lang="en-US" dirty="0"/>
              <a:t>Some Challenges with Developmental Evaluation</a:t>
            </a:r>
          </a:p>
        </p:txBody>
      </p:sp>
      <p:sp>
        <p:nvSpPr>
          <p:cNvPr id="4" name="Content Placeholder 3">
            <a:extLst>
              <a:ext uri="{FF2B5EF4-FFF2-40B4-BE49-F238E27FC236}">
                <a16:creationId xmlns:a16="http://schemas.microsoft.com/office/drawing/2014/main" id="{E8093387-EA01-46B0-AC31-CBB84CE620F3}"/>
              </a:ext>
            </a:extLst>
          </p:cNvPr>
          <p:cNvSpPr>
            <a:spLocks noGrp="1"/>
          </p:cNvSpPr>
          <p:nvPr>
            <p:ph sz="half" idx="1"/>
          </p:nvPr>
        </p:nvSpPr>
        <p:spPr>
          <a:solidFill>
            <a:schemeClr val="tx1">
              <a:lumMod val="10000"/>
              <a:lumOff val="90000"/>
            </a:schemeClr>
          </a:solidFill>
        </p:spPr>
        <p:txBody>
          <a:bodyPr/>
          <a:lstStyle/>
          <a:p>
            <a:r>
              <a:rPr lang="en-US" dirty="0"/>
              <a:t>Threat to objectivity due to proximity (framing one’s personal biases is critical, member check ins, triangulation, selection bias)</a:t>
            </a:r>
          </a:p>
          <a:p>
            <a:r>
              <a:rPr lang="en-US" dirty="0"/>
              <a:t>Ambiguity and uncertainty about pre-determined deliverables</a:t>
            </a:r>
          </a:p>
          <a:p>
            <a:r>
              <a:rPr lang="en-US" dirty="0"/>
              <a:t>Volume of data</a:t>
            </a:r>
          </a:p>
          <a:p>
            <a:r>
              <a:rPr lang="en-US" dirty="0"/>
              <a:t>Time allocation (tied to deliverables)</a:t>
            </a:r>
          </a:p>
          <a:p>
            <a:endParaRPr lang="en-US" dirty="0"/>
          </a:p>
          <a:p>
            <a:endParaRPr lang="en-US" dirty="0"/>
          </a:p>
        </p:txBody>
      </p:sp>
      <p:sp>
        <p:nvSpPr>
          <p:cNvPr id="5" name="Content Placeholder 4">
            <a:extLst>
              <a:ext uri="{FF2B5EF4-FFF2-40B4-BE49-F238E27FC236}">
                <a16:creationId xmlns:a16="http://schemas.microsoft.com/office/drawing/2014/main" id="{52B7235C-20B7-4B3D-921A-FA6496B9F9AA}"/>
              </a:ext>
            </a:extLst>
          </p:cNvPr>
          <p:cNvSpPr>
            <a:spLocks noGrp="1"/>
          </p:cNvSpPr>
          <p:nvPr>
            <p:ph sz="half" idx="2"/>
          </p:nvPr>
        </p:nvSpPr>
        <p:spPr>
          <a:solidFill>
            <a:schemeClr val="tx1">
              <a:lumMod val="10000"/>
              <a:lumOff val="90000"/>
            </a:schemeClr>
          </a:solidFill>
        </p:spPr>
        <p:txBody>
          <a:bodyPr/>
          <a:lstStyle/>
          <a:p>
            <a:r>
              <a:rPr lang="en-US" dirty="0"/>
              <a:t>Keeping a results or outcomes focus</a:t>
            </a:r>
          </a:p>
          <a:p>
            <a:r>
              <a:rPr lang="en-US" dirty="0"/>
              <a:t>Sustainability and building evaluation capacity difficult</a:t>
            </a:r>
          </a:p>
          <a:p>
            <a:r>
              <a:rPr lang="en-US" dirty="0"/>
              <a:t>Budgetary concerns (attached to deliverables)</a:t>
            </a:r>
          </a:p>
        </p:txBody>
      </p:sp>
    </p:spTree>
    <p:extLst>
      <p:ext uri="{BB962C8B-B14F-4D97-AF65-F5344CB8AC3E}">
        <p14:creationId xmlns:p14="http://schemas.microsoft.com/office/powerpoint/2010/main" val="4741023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BA8F71A-2D7E-429E-B8E6-28B36B317FA7}"/>
              </a:ext>
            </a:extLst>
          </p:cNvPr>
          <p:cNvSpPr>
            <a:spLocks noGrp="1"/>
          </p:cNvSpPr>
          <p:nvPr>
            <p:ph type="sldNum" sz="quarter" idx="12"/>
          </p:nvPr>
        </p:nvSpPr>
        <p:spPr/>
        <p:txBody>
          <a:bodyPr/>
          <a:lstStyle/>
          <a:p>
            <a:fld id="{158B7785-F6D6-45F8-833E-07BD84680091}" type="slidenum">
              <a:rPr lang="en-US" smtClean="0"/>
              <a:t>34</a:t>
            </a:fld>
            <a:endParaRPr lang="en-US" dirty="0"/>
          </a:p>
        </p:txBody>
      </p:sp>
      <p:sp>
        <p:nvSpPr>
          <p:cNvPr id="3" name="Title 2">
            <a:extLst>
              <a:ext uri="{FF2B5EF4-FFF2-40B4-BE49-F238E27FC236}">
                <a16:creationId xmlns:a16="http://schemas.microsoft.com/office/drawing/2014/main" id="{E29B5929-E54E-4926-B561-748A823D6265}"/>
              </a:ext>
            </a:extLst>
          </p:cNvPr>
          <p:cNvSpPr>
            <a:spLocks noGrp="1"/>
          </p:cNvSpPr>
          <p:nvPr>
            <p:ph type="title"/>
          </p:nvPr>
        </p:nvSpPr>
        <p:spPr/>
        <p:txBody>
          <a:bodyPr/>
          <a:lstStyle/>
          <a:p>
            <a:r>
              <a:rPr lang="en-US" dirty="0"/>
              <a:t>Locating an Evaluator for Your Grant</a:t>
            </a:r>
          </a:p>
        </p:txBody>
      </p:sp>
      <p:sp>
        <p:nvSpPr>
          <p:cNvPr id="4" name="Content Placeholder 3">
            <a:extLst>
              <a:ext uri="{FF2B5EF4-FFF2-40B4-BE49-F238E27FC236}">
                <a16:creationId xmlns:a16="http://schemas.microsoft.com/office/drawing/2014/main" id="{8AC9D142-E610-4A1D-A065-38C9E77F993C}"/>
              </a:ext>
            </a:extLst>
          </p:cNvPr>
          <p:cNvSpPr>
            <a:spLocks noGrp="1"/>
          </p:cNvSpPr>
          <p:nvPr>
            <p:ph sz="half" idx="1"/>
          </p:nvPr>
        </p:nvSpPr>
        <p:spPr>
          <a:xfrm>
            <a:off x="981974" y="1161144"/>
            <a:ext cx="9855679" cy="4828915"/>
          </a:xfrm>
          <a:solidFill>
            <a:schemeClr val="accent3">
              <a:lumMod val="10000"/>
              <a:lumOff val="90000"/>
            </a:schemeClr>
          </a:solidFill>
        </p:spPr>
        <p:txBody>
          <a:bodyPr vert="horz" lIns="91440" tIns="45720" rIns="91440" bIns="45720" rtlCol="0" anchor="t">
            <a:noAutofit/>
          </a:bodyPr>
          <a:lstStyle/>
          <a:p>
            <a:r>
              <a:rPr lang="en-US" sz="2800" dirty="0"/>
              <a:t>American Evaluation Association (eval.org/jobs) (Locate an evaluator)</a:t>
            </a:r>
            <a:endParaRPr lang="en-US" sz="2800" dirty="0">
              <a:cs typeface="Calibri"/>
            </a:endParaRPr>
          </a:p>
          <a:p>
            <a:r>
              <a:rPr lang="en-US" sz="2800" dirty="0"/>
              <a:t>Competitive procurement process at Community Colleges</a:t>
            </a:r>
            <a:endParaRPr lang="en-US" sz="2800" dirty="0">
              <a:cs typeface="Calibri"/>
            </a:endParaRPr>
          </a:p>
          <a:p>
            <a:r>
              <a:rPr lang="en-US" sz="2800" dirty="0"/>
              <a:t>Vendor list(s) maintained by your institution</a:t>
            </a:r>
            <a:endParaRPr lang="en-US" sz="2800" dirty="0">
              <a:cs typeface="Calibri"/>
            </a:endParaRPr>
          </a:p>
          <a:p>
            <a:r>
              <a:rPr lang="en-US" sz="2800" dirty="0"/>
              <a:t>Third-party apps or job sites to post an evaluator RFP</a:t>
            </a:r>
            <a:endParaRPr lang="en-US" sz="2800" dirty="0">
              <a:cs typeface="Calibri"/>
            </a:endParaRPr>
          </a:p>
          <a:p>
            <a:r>
              <a:rPr lang="en-US" sz="2800" dirty="0"/>
              <a:t>Other sources</a:t>
            </a:r>
            <a:endParaRPr lang="en-US" sz="2800" dirty="0">
              <a:cs typeface="Calibri"/>
            </a:endParaRPr>
          </a:p>
        </p:txBody>
      </p:sp>
    </p:spTree>
    <p:extLst>
      <p:ext uri="{BB962C8B-B14F-4D97-AF65-F5344CB8AC3E}">
        <p14:creationId xmlns:p14="http://schemas.microsoft.com/office/powerpoint/2010/main" val="361856098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A22F472-9AB8-4B1F-B82D-23D0E72F435C}"/>
              </a:ext>
            </a:extLst>
          </p:cNvPr>
          <p:cNvSpPr>
            <a:spLocks noGrp="1"/>
          </p:cNvSpPr>
          <p:nvPr>
            <p:ph type="sldNum" sz="quarter" idx="12"/>
          </p:nvPr>
        </p:nvSpPr>
        <p:spPr/>
        <p:txBody>
          <a:bodyPr/>
          <a:lstStyle/>
          <a:p>
            <a:fld id="{158B7785-F6D6-45F8-833E-07BD84680091}" type="slidenum">
              <a:rPr lang="en-US" smtClean="0"/>
              <a:pPr/>
              <a:t>35</a:t>
            </a:fld>
            <a:endParaRPr lang="en-US" dirty="0"/>
          </a:p>
        </p:txBody>
      </p:sp>
      <p:sp>
        <p:nvSpPr>
          <p:cNvPr id="2" name="Title 1">
            <a:extLst>
              <a:ext uri="{FF2B5EF4-FFF2-40B4-BE49-F238E27FC236}">
                <a16:creationId xmlns:a16="http://schemas.microsoft.com/office/drawing/2014/main" id="{0700AE65-9207-419A-84A5-7DD12BDA8812}"/>
              </a:ext>
            </a:extLst>
          </p:cNvPr>
          <p:cNvSpPr>
            <a:spLocks noGrp="1"/>
          </p:cNvSpPr>
          <p:nvPr>
            <p:ph type="title"/>
          </p:nvPr>
        </p:nvSpPr>
        <p:spPr/>
        <p:txBody>
          <a:bodyPr/>
          <a:lstStyle/>
          <a:p>
            <a:r>
              <a:rPr lang="en-US" dirty="0"/>
              <a:t>Any Questions/Comments</a:t>
            </a:r>
          </a:p>
        </p:txBody>
      </p:sp>
      <p:sp>
        <p:nvSpPr>
          <p:cNvPr id="3" name="Text Placeholder 2">
            <a:extLst>
              <a:ext uri="{FF2B5EF4-FFF2-40B4-BE49-F238E27FC236}">
                <a16:creationId xmlns:a16="http://schemas.microsoft.com/office/drawing/2014/main" id="{A186E04C-09C1-4820-ABBD-537C6D8FF612}"/>
              </a:ext>
            </a:extLst>
          </p:cNvPr>
          <p:cNvSpPr>
            <a:spLocks noGrp="1"/>
          </p:cNvSpPr>
          <p:nvPr>
            <p:ph type="body" sz="quarter" idx="13"/>
          </p:nvPr>
        </p:nvSpPr>
        <p:spPr>
          <a:xfrm>
            <a:off x="621815" y="2670516"/>
            <a:ext cx="4883733" cy="1999951"/>
          </a:xfrm>
        </p:spPr>
        <p:txBody>
          <a:bodyPr/>
          <a:lstStyle/>
          <a:p>
            <a:r>
              <a:rPr lang="en-US" b="1" dirty="0"/>
              <a:t>Enter your question(s) in the chat</a:t>
            </a:r>
          </a:p>
        </p:txBody>
      </p:sp>
    </p:spTree>
    <p:extLst>
      <p:ext uri="{BB962C8B-B14F-4D97-AF65-F5344CB8AC3E}">
        <p14:creationId xmlns:p14="http://schemas.microsoft.com/office/powerpoint/2010/main" val="9836207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E6C701BC-AA68-4071-B560-FC67FEC5DCCF}"/>
              </a:ext>
            </a:extLst>
          </p:cNvPr>
          <p:cNvSpPr>
            <a:spLocks noGrp="1"/>
          </p:cNvSpPr>
          <p:nvPr>
            <p:ph type="sldNum" sz="quarter" idx="12"/>
          </p:nvPr>
        </p:nvSpPr>
        <p:spPr/>
        <p:txBody>
          <a:bodyPr/>
          <a:lstStyle/>
          <a:p>
            <a:fld id="{158B7785-F6D6-45F8-833E-07BD84680091}" type="slidenum">
              <a:rPr lang="en-US" smtClean="0"/>
              <a:pPr/>
              <a:t>36</a:t>
            </a:fld>
            <a:endParaRPr lang="en-US" dirty="0"/>
          </a:p>
        </p:txBody>
      </p:sp>
      <p:sp>
        <p:nvSpPr>
          <p:cNvPr id="7" name="Title 6">
            <a:extLst>
              <a:ext uri="{FF2B5EF4-FFF2-40B4-BE49-F238E27FC236}">
                <a16:creationId xmlns:a16="http://schemas.microsoft.com/office/drawing/2014/main" id="{A5BCE9EE-60B2-42AC-9821-31A68465888F}"/>
              </a:ext>
            </a:extLst>
          </p:cNvPr>
          <p:cNvSpPr>
            <a:spLocks noGrp="1"/>
          </p:cNvSpPr>
          <p:nvPr>
            <p:ph type="title"/>
          </p:nvPr>
        </p:nvSpPr>
        <p:spPr/>
        <p:txBody>
          <a:bodyPr/>
          <a:lstStyle/>
          <a:p>
            <a:r>
              <a:rPr lang="en-US" dirty="0"/>
              <a:t>Resources</a:t>
            </a:r>
          </a:p>
        </p:txBody>
      </p:sp>
      <p:sp>
        <p:nvSpPr>
          <p:cNvPr id="3" name="Content Placeholder 2">
            <a:extLst>
              <a:ext uri="{FF2B5EF4-FFF2-40B4-BE49-F238E27FC236}">
                <a16:creationId xmlns:a16="http://schemas.microsoft.com/office/drawing/2014/main" id="{8529379F-2773-44E4-BA78-B9159BAD1D1F}"/>
              </a:ext>
            </a:extLst>
          </p:cNvPr>
          <p:cNvSpPr>
            <a:spLocks noGrp="1"/>
          </p:cNvSpPr>
          <p:nvPr>
            <p:ph sz="half" idx="1"/>
          </p:nvPr>
        </p:nvSpPr>
        <p:spPr>
          <a:xfrm>
            <a:off x="797664" y="1033225"/>
            <a:ext cx="4908431" cy="4483858"/>
          </a:xfrm>
        </p:spPr>
        <p:txBody>
          <a:bodyPr/>
          <a:lstStyle/>
          <a:p>
            <a:pPr marL="514350" lvl="1" indent="-285750">
              <a:buFont typeface="Wingdings" panose="05000000000000000000" pitchFamily="2" charset="2"/>
              <a:buChar char="Ø"/>
            </a:pPr>
            <a:r>
              <a:rPr lang="en-US" sz="2000" dirty="0"/>
              <a:t>Betterevaluation.org/developmenatlevaluation</a:t>
            </a:r>
          </a:p>
          <a:p>
            <a:pPr marL="514350" lvl="1" indent="-285750">
              <a:buFont typeface="Wingdings" panose="05000000000000000000" pitchFamily="2" charset="2"/>
              <a:buChar char="Ø"/>
            </a:pPr>
            <a:r>
              <a:rPr lang="en-US" sz="2000" dirty="0">
                <a:hlinkClick r:id="rId4"/>
              </a:rPr>
              <a:t>https://developmental-evaluation.org/whatisde</a:t>
            </a:r>
            <a:endParaRPr lang="en-US" sz="2000" dirty="0"/>
          </a:p>
          <a:p>
            <a:pPr marL="514350" lvl="1" indent="-285750">
              <a:buFont typeface="Wingdings" panose="05000000000000000000" pitchFamily="2" charset="2"/>
              <a:buChar char="Ø"/>
            </a:pPr>
            <a:r>
              <a:rPr lang="en-US" sz="2000" dirty="0"/>
              <a:t>Dozois, E., Langlois, M., &amp; Blanchet-Cohen, N. The J.W. McConnell Family Foundation and the International Institute for Child Rights and Development, (2010).A practitioner’s guide to developmental evaluation. Retrieved from website: </a:t>
            </a:r>
            <a:r>
              <a:rPr lang="en-US" sz="2000" dirty="0">
                <a:hlinkClick r:id="rId5"/>
              </a:rPr>
              <a:t>https://mcconnellfoundation.ca/report/de-201-a-practitioners-guide-to-de...</a:t>
            </a:r>
            <a:endParaRPr lang="en-US" sz="2000" dirty="0"/>
          </a:p>
          <a:p>
            <a:pPr marL="514350" lvl="1" indent="-285750">
              <a:buFont typeface="Wingdings" panose="05000000000000000000" pitchFamily="2" charset="2"/>
              <a:buChar char="Ø"/>
            </a:pPr>
            <a:r>
              <a:rPr lang="en-US" sz="2000" dirty="0"/>
              <a:t>Patton, M.Q. (2008). </a:t>
            </a:r>
            <a:r>
              <a:rPr lang="en-US" sz="2000" i="1" dirty="0"/>
              <a:t>Utilization-focused evaluation</a:t>
            </a:r>
            <a:r>
              <a:rPr lang="en-US" sz="2000" dirty="0"/>
              <a:t>. (4</a:t>
            </a:r>
            <a:r>
              <a:rPr lang="en-US" sz="2000" baseline="30000" dirty="0"/>
              <a:t>th</a:t>
            </a:r>
            <a:r>
              <a:rPr lang="en-US" sz="2000" dirty="0"/>
              <a:t> ed.). SAGE Publications: CA.</a:t>
            </a:r>
          </a:p>
          <a:p>
            <a:pPr lvl="1"/>
            <a:endParaRPr lang="en-US" sz="2000" dirty="0"/>
          </a:p>
        </p:txBody>
      </p:sp>
      <p:sp>
        <p:nvSpPr>
          <p:cNvPr id="4" name="Content Placeholder 3">
            <a:extLst>
              <a:ext uri="{FF2B5EF4-FFF2-40B4-BE49-F238E27FC236}">
                <a16:creationId xmlns:a16="http://schemas.microsoft.com/office/drawing/2014/main" id="{16D6B816-0E1C-463B-99A1-B2E09103B2F1}"/>
              </a:ext>
            </a:extLst>
          </p:cNvPr>
          <p:cNvSpPr>
            <a:spLocks noGrp="1"/>
          </p:cNvSpPr>
          <p:nvPr>
            <p:ph sz="half" idx="2"/>
          </p:nvPr>
        </p:nvSpPr>
        <p:spPr>
          <a:xfrm>
            <a:off x="5706095" y="882980"/>
            <a:ext cx="5842674" cy="5157765"/>
          </a:xfrm>
        </p:spPr>
        <p:txBody>
          <a:bodyPr/>
          <a:lstStyle/>
          <a:p>
            <a:pPr marL="0" lvl="0" indent="0" eaLnBrk="0" fontAlgn="base" hangingPunct="0">
              <a:lnSpc>
                <a:spcPct val="100000"/>
              </a:lnSpc>
              <a:spcBef>
                <a:spcPct val="0"/>
              </a:spcBef>
              <a:spcAft>
                <a:spcPct val="0"/>
              </a:spcAft>
              <a:buClrTx/>
              <a:buNone/>
            </a:pPr>
            <a:endParaRPr lang="en-US" altLang="en-US" sz="2000" dirty="0">
              <a:latin typeface="Arial" panose="020B0604020202020204" pitchFamily="34" charset="0"/>
            </a:endParaRPr>
          </a:p>
          <a:p>
            <a:pPr lvl="0" eaLnBrk="0" fontAlgn="base" hangingPunct="0">
              <a:lnSpc>
                <a:spcPct val="100000"/>
              </a:lnSpc>
              <a:spcBef>
                <a:spcPct val="0"/>
              </a:spcBef>
              <a:spcAft>
                <a:spcPct val="0"/>
              </a:spcAft>
              <a:buClrTx/>
              <a:buFont typeface="Wingdings" panose="05000000000000000000" pitchFamily="2" charset="2"/>
              <a:buChar char="Ø"/>
            </a:pPr>
            <a:r>
              <a:rPr lang="en-US" altLang="en-US" sz="2000" dirty="0">
                <a:solidFill>
                  <a:srgbClr val="1F497D"/>
                </a:solidFill>
                <a:latin typeface="+mj-lt"/>
                <a:hlinkClick r:id="rId6"/>
              </a:rPr>
              <a:t>https://evalhub.workforcegps.org/resources/2018/09/07/19/58/WIOA-Evaluation-Toolkit</a:t>
            </a:r>
            <a:endParaRPr lang="en-US" altLang="en-US" sz="2000" dirty="0">
              <a:solidFill>
                <a:srgbClr val="1F497D"/>
              </a:solidFill>
              <a:latin typeface="+mj-lt"/>
            </a:endParaRPr>
          </a:p>
          <a:p>
            <a:pPr marL="0" lvl="0" indent="0" eaLnBrk="0" fontAlgn="base" hangingPunct="0">
              <a:lnSpc>
                <a:spcPct val="100000"/>
              </a:lnSpc>
              <a:spcBef>
                <a:spcPct val="0"/>
              </a:spcBef>
              <a:spcAft>
                <a:spcPct val="0"/>
              </a:spcAft>
              <a:buClrTx/>
              <a:buNone/>
            </a:pPr>
            <a:endParaRPr lang="en-US" altLang="en-US" sz="2000" dirty="0">
              <a:solidFill>
                <a:srgbClr val="1F497D"/>
              </a:solidFill>
              <a:latin typeface="+mj-lt"/>
            </a:endParaRPr>
          </a:p>
          <a:p>
            <a:pPr eaLnBrk="0" fontAlgn="base" hangingPunct="0">
              <a:lnSpc>
                <a:spcPct val="100000"/>
              </a:lnSpc>
              <a:spcBef>
                <a:spcPct val="0"/>
              </a:spcBef>
              <a:spcAft>
                <a:spcPct val="0"/>
              </a:spcAft>
              <a:buClrTx/>
              <a:buFont typeface="Wingdings" panose="05000000000000000000" pitchFamily="2" charset="2"/>
              <a:buChar char="Ø"/>
            </a:pPr>
            <a:r>
              <a:rPr lang="en-US" altLang="en-US" sz="2000" dirty="0">
                <a:solidFill>
                  <a:srgbClr val="1F497D"/>
                </a:solidFill>
                <a:latin typeface="+mj-lt"/>
                <a:hlinkClick r:id="rId7"/>
              </a:rPr>
              <a:t>https://evalhub.workforcegps.org</a:t>
            </a:r>
            <a:br>
              <a:rPr lang="en-US" altLang="en-US" sz="2000" dirty="0">
                <a:solidFill>
                  <a:srgbClr val="1F497D"/>
                </a:solidFill>
                <a:latin typeface="+mj-lt"/>
              </a:rPr>
            </a:br>
            <a:endParaRPr lang="en-US" sz="2000" u="sng" dirty="0">
              <a:solidFill>
                <a:srgbClr val="1F497D"/>
              </a:solidFill>
              <a:latin typeface="+mj-lt"/>
              <a:hlinkClick r:id="rId8"/>
            </a:endParaRPr>
          </a:p>
          <a:p>
            <a:pPr eaLnBrk="0" fontAlgn="base" hangingPunct="0">
              <a:lnSpc>
                <a:spcPct val="100000"/>
              </a:lnSpc>
              <a:spcBef>
                <a:spcPct val="0"/>
              </a:spcBef>
              <a:spcAft>
                <a:spcPct val="0"/>
              </a:spcAft>
              <a:buClrTx/>
              <a:buFont typeface="Wingdings" panose="05000000000000000000" pitchFamily="2" charset="2"/>
              <a:buChar char="Ø"/>
            </a:pPr>
            <a:r>
              <a:rPr lang="en-US" sz="2000" u="sng" dirty="0">
                <a:hlinkClick r:id="rId8"/>
              </a:rPr>
              <a:t>https://collegeconnection.workforcegps.org/home/</a:t>
            </a:r>
            <a:br>
              <a:rPr lang="en-US" sz="2000" u="sng" dirty="0"/>
            </a:br>
            <a:endParaRPr lang="en-US" sz="2000" u="sng" dirty="0"/>
          </a:p>
          <a:p>
            <a:pPr eaLnBrk="0" fontAlgn="base" hangingPunct="0">
              <a:lnSpc>
                <a:spcPct val="100000"/>
              </a:lnSpc>
              <a:spcBef>
                <a:spcPct val="0"/>
              </a:spcBef>
              <a:spcAft>
                <a:spcPct val="0"/>
              </a:spcAft>
              <a:buClrTx/>
              <a:buFont typeface="Wingdings" panose="05000000000000000000" pitchFamily="2" charset="2"/>
              <a:buChar char="Ø"/>
            </a:pPr>
            <a:r>
              <a:rPr lang="en-US" sz="2000" u="sng" dirty="0">
                <a:hlinkClick r:id="rId9"/>
              </a:rPr>
              <a:t>https://collegeconnection.workforcegps.org/resources/2016/08/22/14/12/Guidance_for_TAACCCT_Grant-s_Third_-_Party_Evaluations</a:t>
            </a:r>
            <a:br>
              <a:rPr lang="en-US" sz="2000" u="sng" dirty="0"/>
            </a:br>
            <a:endParaRPr lang="en-US" sz="2000" u="sng" dirty="0"/>
          </a:p>
          <a:p>
            <a:pPr eaLnBrk="0" fontAlgn="base" hangingPunct="0">
              <a:lnSpc>
                <a:spcPct val="100000"/>
              </a:lnSpc>
              <a:spcBef>
                <a:spcPct val="0"/>
              </a:spcBef>
              <a:spcAft>
                <a:spcPct val="0"/>
              </a:spcAft>
              <a:buClrTx/>
              <a:buFont typeface="Wingdings" panose="05000000000000000000" pitchFamily="2" charset="2"/>
              <a:buChar char="Ø"/>
            </a:pPr>
            <a:r>
              <a:rPr lang="en-US" sz="2000" u="sng" dirty="0">
                <a:hlinkClick r:id="rId10"/>
              </a:rPr>
              <a:t>https://collegeconnection.workforcegps.org/resources/2016/04/14/21/06/TAACCCT_Round_4_Evaluation_Orientation_Powerpoint</a:t>
            </a:r>
            <a:endParaRPr lang="en-US" sz="2000" dirty="0"/>
          </a:p>
          <a:p>
            <a:pPr eaLnBrk="0" fontAlgn="base" hangingPunct="0">
              <a:lnSpc>
                <a:spcPct val="100000"/>
              </a:lnSpc>
              <a:spcBef>
                <a:spcPct val="0"/>
              </a:spcBef>
              <a:spcAft>
                <a:spcPct val="0"/>
              </a:spcAft>
              <a:buClrTx/>
              <a:buFont typeface="Wingdings" panose="05000000000000000000" pitchFamily="2" charset="2"/>
              <a:buChar char="Ø"/>
            </a:pPr>
            <a:endParaRPr lang="en-US" sz="2000" dirty="0">
              <a:latin typeface="+mj-lt"/>
            </a:endParaRPr>
          </a:p>
          <a:p>
            <a:pPr marL="0" lvl="0" indent="0" eaLnBrk="0" fontAlgn="base" hangingPunct="0">
              <a:lnSpc>
                <a:spcPct val="100000"/>
              </a:lnSpc>
              <a:spcBef>
                <a:spcPct val="0"/>
              </a:spcBef>
              <a:spcAft>
                <a:spcPct val="0"/>
              </a:spcAft>
              <a:buClrTx/>
              <a:buNone/>
            </a:pPr>
            <a:endParaRPr lang="en-US" altLang="en-US" sz="2000" dirty="0">
              <a:latin typeface="Arial" panose="020B0604020202020204" pitchFamily="34" charset="0"/>
            </a:endParaRPr>
          </a:p>
          <a:p>
            <a:endParaRPr lang="en-US" sz="2000" dirty="0">
              <a:latin typeface="+mj-lt"/>
            </a:endParaRPr>
          </a:p>
          <a:p>
            <a:endParaRPr lang="en-US" sz="2000" dirty="0">
              <a:latin typeface="+mj-lt"/>
            </a:endParaRPr>
          </a:p>
          <a:p>
            <a:pPr lvl="1"/>
            <a:endParaRPr lang="en-US" sz="2000" u="sng" dirty="0"/>
          </a:p>
          <a:p>
            <a:pPr lvl="1"/>
            <a:endParaRPr lang="en-US" sz="2000" u="sng" dirty="0"/>
          </a:p>
          <a:p>
            <a:pPr marL="514350" lvl="1" indent="-285750">
              <a:buFont typeface="Arial" panose="020B0604020202020204" pitchFamily="34" charset="0"/>
              <a:buChar char="•"/>
            </a:pPr>
            <a:endParaRPr lang="en-US" sz="2000" dirty="0"/>
          </a:p>
        </p:txBody>
      </p:sp>
    </p:spTree>
    <p:custDataLst>
      <p:tags r:id="rId1"/>
    </p:custDataLst>
    <p:extLst>
      <p:ext uri="{BB962C8B-B14F-4D97-AF65-F5344CB8AC3E}">
        <p14:creationId xmlns:p14="http://schemas.microsoft.com/office/powerpoint/2010/main" val="128577546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8991CDD-85E4-44E2-98A9-2C05ECD9E993}"/>
              </a:ext>
            </a:extLst>
          </p:cNvPr>
          <p:cNvSpPr>
            <a:spLocks noGrp="1"/>
          </p:cNvSpPr>
          <p:nvPr>
            <p:ph type="sldNum" sz="quarter" idx="12"/>
          </p:nvPr>
        </p:nvSpPr>
        <p:spPr/>
        <p:txBody>
          <a:bodyPr/>
          <a:lstStyle/>
          <a:p>
            <a:fld id="{158B7785-F6D6-45F8-833E-07BD84680091}" type="slidenum">
              <a:rPr lang="en-US" smtClean="0"/>
              <a:t>37</a:t>
            </a:fld>
            <a:endParaRPr lang="en-US" dirty="0"/>
          </a:p>
        </p:txBody>
      </p:sp>
      <p:sp>
        <p:nvSpPr>
          <p:cNvPr id="3" name="Title 2">
            <a:extLst>
              <a:ext uri="{FF2B5EF4-FFF2-40B4-BE49-F238E27FC236}">
                <a16:creationId xmlns:a16="http://schemas.microsoft.com/office/drawing/2014/main" id="{D47E4D0E-28D9-45EC-B22D-939EC874E6DC}"/>
              </a:ext>
            </a:extLst>
          </p:cNvPr>
          <p:cNvSpPr>
            <a:spLocks noGrp="1"/>
          </p:cNvSpPr>
          <p:nvPr>
            <p:ph type="title"/>
          </p:nvPr>
        </p:nvSpPr>
        <p:spPr/>
        <p:txBody>
          <a:bodyPr/>
          <a:lstStyle/>
          <a:p>
            <a:r>
              <a:rPr lang="en-US" dirty="0"/>
              <a:t>Resources</a:t>
            </a:r>
          </a:p>
        </p:txBody>
      </p:sp>
      <p:sp>
        <p:nvSpPr>
          <p:cNvPr id="4" name="Content Placeholder 3">
            <a:extLst>
              <a:ext uri="{FF2B5EF4-FFF2-40B4-BE49-F238E27FC236}">
                <a16:creationId xmlns:a16="http://schemas.microsoft.com/office/drawing/2014/main" id="{E912E9F2-DBAD-4E6D-AB90-83D37B89D079}"/>
              </a:ext>
            </a:extLst>
          </p:cNvPr>
          <p:cNvSpPr>
            <a:spLocks noGrp="1"/>
          </p:cNvSpPr>
          <p:nvPr>
            <p:ph sz="half" idx="1"/>
          </p:nvPr>
        </p:nvSpPr>
        <p:spPr/>
        <p:txBody>
          <a:bodyPr/>
          <a:lstStyle/>
          <a:p>
            <a:pPr marL="514350" lvl="1" indent="-285750">
              <a:buFont typeface="Wingdings" panose="05000000000000000000" pitchFamily="2" charset="2"/>
              <a:buChar char="Ø"/>
            </a:pPr>
            <a:r>
              <a:rPr lang="en-US" sz="2000" dirty="0"/>
              <a:t>Patton, M.Q. (2010). Developmental Evaluation. Applying Complexity Concepts to Enhance Innovation. </a:t>
            </a:r>
            <a:r>
              <a:rPr lang="en-US" sz="2000" i="0" dirty="0"/>
              <a:t>SAGE Publications: CA</a:t>
            </a:r>
            <a:br>
              <a:rPr lang="en-US" sz="2000" dirty="0"/>
            </a:br>
            <a:endParaRPr lang="en-US" sz="2000" dirty="0"/>
          </a:p>
          <a:p>
            <a:pPr marL="514350" lvl="1" indent="-285750">
              <a:buFont typeface="Wingdings" panose="05000000000000000000" pitchFamily="2" charset="2"/>
              <a:buChar char="Ø"/>
            </a:pPr>
            <a:r>
              <a:rPr lang="en-US" dirty="0">
                <a:hlinkClick r:id="rId2"/>
              </a:rPr>
              <a:t>https://evaluationcanada.ca/distribution/20001012_hummelbrunner_richard.pdf</a:t>
            </a:r>
            <a:br>
              <a:rPr lang="en-US" dirty="0"/>
            </a:br>
            <a:endParaRPr lang="en-US" dirty="0"/>
          </a:p>
          <a:p>
            <a:pPr marL="514350" lvl="1" indent="-285750">
              <a:buFont typeface="Wingdings" panose="05000000000000000000" pitchFamily="2" charset="2"/>
              <a:buChar char="Ø"/>
            </a:pPr>
            <a:r>
              <a:rPr lang="en-US" dirty="0"/>
              <a:t>http://www.pointk.org/resources/files/Latham_Human_Services_Systems.pdf</a:t>
            </a:r>
          </a:p>
          <a:p>
            <a:pPr marL="514350" lvl="1" indent="-285750">
              <a:buFont typeface="Wingdings" panose="05000000000000000000" pitchFamily="2" charset="2"/>
              <a:buChar char="Ø"/>
            </a:pPr>
            <a:endParaRPr lang="en-US" sz="2000" dirty="0"/>
          </a:p>
          <a:p>
            <a:pPr marL="0" indent="0">
              <a:buNone/>
            </a:pPr>
            <a:endParaRPr lang="en-US" dirty="0"/>
          </a:p>
        </p:txBody>
      </p:sp>
    </p:spTree>
    <p:extLst>
      <p:ext uri="{BB962C8B-B14F-4D97-AF65-F5344CB8AC3E}">
        <p14:creationId xmlns:p14="http://schemas.microsoft.com/office/powerpoint/2010/main" val="2674799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310239A-EFD5-402F-9334-E74F444BC377}"/>
              </a:ext>
            </a:extLst>
          </p:cNvPr>
          <p:cNvSpPr>
            <a:spLocks noGrp="1"/>
          </p:cNvSpPr>
          <p:nvPr>
            <p:ph type="sldNum" sz="quarter" idx="12"/>
          </p:nvPr>
        </p:nvSpPr>
        <p:spPr/>
        <p:txBody>
          <a:bodyPr/>
          <a:lstStyle/>
          <a:p>
            <a:fld id="{158B7785-F6D6-45F8-833E-07BD84680091}" type="slidenum">
              <a:rPr lang="en-US" smtClean="0"/>
              <a:pPr/>
              <a:t>38</a:t>
            </a:fld>
            <a:endParaRPr lang="en-US" dirty="0"/>
          </a:p>
        </p:txBody>
      </p:sp>
      <p:sp>
        <p:nvSpPr>
          <p:cNvPr id="3" name="Title 2">
            <a:extLst>
              <a:ext uri="{FF2B5EF4-FFF2-40B4-BE49-F238E27FC236}">
                <a16:creationId xmlns:a16="http://schemas.microsoft.com/office/drawing/2014/main" id="{2736EE3D-A03A-4136-8E8D-E53087731073}"/>
              </a:ext>
            </a:extLst>
          </p:cNvPr>
          <p:cNvSpPr>
            <a:spLocks noGrp="1"/>
          </p:cNvSpPr>
          <p:nvPr>
            <p:ph type="title"/>
          </p:nvPr>
        </p:nvSpPr>
        <p:spPr/>
        <p:txBody>
          <a:bodyPr/>
          <a:lstStyle/>
          <a:p>
            <a:r>
              <a:rPr lang="en-US" dirty="0"/>
              <a:t>Contact Us</a:t>
            </a:r>
          </a:p>
        </p:txBody>
      </p:sp>
      <p:sp>
        <p:nvSpPr>
          <p:cNvPr id="2" name="Content Placeholder 1">
            <a:extLst>
              <a:ext uri="{FF2B5EF4-FFF2-40B4-BE49-F238E27FC236}">
                <a16:creationId xmlns:a16="http://schemas.microsoft.com/office/drawing/2014/main" id="{12EEC628-7E2F-40C6-A897-049EE29442C3}"/>
              </a:ext>
            </a:extLst>
          </p:cNvPr>
          <p:cNvSpPr>
            <a:spLocks noGrp="1"/>
          </p:cNvSpPr>
          <p:nvPr>
            <p:ph idx="1"/>
          </p:nvPr>
        </p:nvSpPr>
        <p:spPr>
          <a:xfrm>
            <a:off x="805866" y="1917291"/>
            <a:ext cx="7244177" cy="3099466"/>
          </a:xfrm>
        </p:spPr>
        <p:txBody>
          <a:bodyPr>
            <a:normAutofit/>
          </a:bodyPr>
          <a:lstStyle/>
          <a:p>
            <a:pPr lvl="3"/>
            <a:r>
              <a:rPr lang="en-US" sz="4000" dirty="0"/>
              <a:t>SCC@dol.gov</a:t>
            </a:r>
          </a:p>
        </p:txBody>
      </p:sp>
    </p:spTree>
    <p:extLst>
      <p:ext uri="{BB962C8B-B14F-4D97-AF65-F5344CB8AC3E}">
        <p14:creationId xmlns:p14="http://schemas.microsoft.com/office/powerpoint/2010/main" val="10975839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39D62-3B9E-429C-8022-B738CD9EC0F1}"/>
              </a:ext>
            </a:extLst>
          </p:cNvPr>
          <p:cNvSpPr>
            <a:spLocks noGrp="1"/>
          </p:cNvSpPr>
          <p:nvPr>
            <p:ph type="ctrTitle"/>
          </p:nvPr>
        </p:nvSpPr>
        <p:spPr/>
        <p:txBody>
          <a:bodyPr/>
          <a:lstStyle/>
          <a:p>
            <a:r>
              <a:rPr lang="en-US" dirty="0"/>
              <a:t>Thank You!</a:t>
            </a:r>
          </a:p>
        </p:txBody>
      </p:sp>
      <p:sp>
        <p:nvSpPr>
          <p:cNvPr id="6" name="Text Placeholder 5">
            <a:extLst>
              <a:ext uri="{FF2B5EF4-FFF2-40B4-BE49-F238E27FC236}">
                <a16:creationId xmlns:a16="http://schemas.microsoft.com/office/drawing/2014/main" id="{93CD9FC0-8FC3-45E2-B247-7E10C8F3485B}"/>
              </a:ext>
            </a:extLst>
          </p:cNvPr>
          <p:cNvSpPr>
            <a:spLocks noGrp="1"/>
          </p:cNvSpPr>
          <p:nvPr>
            <p:ph type="body" idx="20"/>
          </p:nvPr>
        </p:nvSpPr>
        <p:spPr/>
        <p:txBody>
          <a:bodyPr/>
          <a:lstStyle/>
          <a:p>
            <a:r>
              <a:rPr lang="en-US" dirty="0"/>
              <a:t>Need help?  Email: </a:t>
            </a:r>
            <a:r>
              <a:rPr lang="en-US" dirty="0">
                <a:hlinkClick r:id="rId3"/>
              </a:rPr>
              <a:t>Support@workforceGPS.org</a:t>
            </a:r>
            <a:endParaRPr lang="en-US" dirty="0"/>
          </a:p>
        </p:txBody>
      </p:sp>
    </p:spTree>
    <p:extLst>
      <p:ext uri="{BB962C8B-B14F-4D97-AF65-F5344CB8AC3E}">
        <p14:creationId xmlns:p14="http://schemas.microsoft.com/office/powerpoint/2010/main" val="84498986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11.0&quot;&gt;&lt;object type=&quot;1&quot; unique_id=&quot;10001&quot;&gt;&lt;object type=&quot;2&quot; unique_id=&quot;11931&quot;&gt;&lt;object type=&quot;3&quot; unique_id=&quot;11932&quot;&gt;&lt;property id=&quot;20148&quot; value=&quot;5&quot;/&gt;&lt;property id=&quot;20300&quot; value=&quot;Slide 1 - &amp;quot;Read Before You Proceed: Instructions for Use &amp;amp; Legal Compliance&amp;quot;&quot;/&gt;&lt;property id=&quot;20307&quot; value=&quot;305&quot;/&gt;&lt;/object&gt;&lt;object type=&quot;3&quot; unique_id=&quot;11933&quot;&gt;&lt;property id=&quot;20148&quot; value=&quot;5&quot;/&gt;&lt;property id=&quot;20300&quot; value=&quot;Slide 2 - &amp;quot;Data Validation of Required Performance Data Submitted by Title I and III Grantees&amp;quot;&quot;/&gt;&lt;property id=&quot;20307&quot; value=&quot;256&quot;/&gt;&lt;/object&gt;&lt;object type=&quot;3&quot; unique_id=&quot;11934&quot;&gt;&lt;property id=&quot;20148&quot; value=&quot;5&quot;/&gt;&lt;property id=&quot;20300&quot; value=&quot;Slide 3 - &amp;quot;Where are you?&amp;quot;&quot;/&gt;&lt;property id=&quot;20307&quot; value=&quot;306&quot;/&gt;&lt;/object&gt;&lt;object type=&quot;3&quot; unique_id=&quot;11935&quot;&gt;&lt;property id=&quot;20148&quot; value=&quot;5&quot;/&gt;&lt;property id=&quot;20300&quot; value=&quot;Slide 4 - &amp;quot;Today’s Speaker / Today’s Moderator&amp;quot;&quot;/&gt;&lt;property id=&quot;20307&quot; value=&quot;296&quot;/&gt;&lt;/object&gt;&lt;object type=&quot;3&quot; unique_id=&quot;11936&quot;&gt;&lt;property id=&quot;20148&quot; value=&quot;5&quot;/&gt;&lt;property id=&quot;20300&quot; value=&quot;Slide 5 - &amp;quot;I Describe My State’s WIOA Data Validation Process As&amp;quot;&quot;/&gt;&lt;property id=&quot;20307&quot; value=&quot;278&quot;/&gt;&lt;/object&gt;&lt;object type=&quot;3&quot; unique_id=&quot;11937&quot;&gt;&lt;property id=&quot;20148&quot; value=&quot;5&quot;/&gt;&lt;property id=&quot;20300&quot; value=&quot;Slide 6 - &amp;quot;Today’s Speakers&amp;quot;&quot;/&gt;&lt;property id=&quot;20307&quot; value=&quot;266&quot;/&gt;&lt;/object&gt;&lt;object type=&quot;3&quot; unique_id=&quot;11938&quot;&gt;&lt;property id=&quot;20148&quot; value=&quot;5&quot;/&gt;&lt;property id=&quot;20300&quot; value=&quot;Slide 7 - &amp;quot;Today’s Objectives&amp;quot;&quot;/&gt;&lt;property id=&quot;20307&quot; value=&quot;295&quot;/&gt;&lt;/object&gt;&lt;object type=&quot;3&quot; unique_id=&quot;11939&quot;&gt;&lt;property id=&quot;20148&quot; value=&quot;5&quot;/&gt;&lt;property id=&quot;20300&quot; value=&quot;Slide 8 - &amp;quot;Requirements Recap&amp;quot;&quot;/&gt;&lt;property id=&quot;20307&quot; value=&quot;314&quot;/&gt;&lt;/object&gt;&lt;object type=&quot;3&quot; unique_id=&quot;11940&quot;&gt;&lt;property id=&quot;20148&quot; value=&quot;5&quot;/&gt;&lt;property id=&quot;20300&quot; value=&quot;Slide 9 - &amp;quot;Recap:  ETA’s Data Integrity Approach&amp;quot;&quot;/&gt;&lt;property id=&quot;20307&quot; value=&quot;312&quot;/&gt;&lt;/object&gt;&lt;object type=&quot;3&quot; unique_id=&quot;11941&quot;&gt;&lt;property id=&quot;20148&quot; value=&quot;5&quot;/&gt;&lt;property id=&quot;20300&quot; value=&quot;Slide 10 - &amp;quot;Annual Performance Narratives: Data Validation Highlights&amp;quot;&quot;/&gt;&lt;property id=&quot;20307&quot; value=&quot;298&quot;/&gt;&lt;/object&gt;&lt;object type=&quot;3&quot; unique_id=&quot;11942&quot;&gt;&lt;property id=&quot;20148&quot; value=&quot;5&quot;/&gt;&lt;property id=&quot;20300&quot; value=&quot;Slide 11&quot;/&gt;&lt;property id=&quot;20307&quot; value=&quot;318&quot;/&gt;&lt;/object&gt;&lt;object type=&quot;3&quot; unique_id=&quot;11943&quot;&gt;&lt;property id=&quot;20148&quot; value=&quot;5&quot;/&gt;&lt;property id=&quot;20300&quot; value=&quot;Slide 12 - &amp;quot;Common Questions&amp;quot;&quot;/&gt;&lt;property id=&quot;20307&quot; value=&quot;326&quot;/&gt;&lt;/object&gt;&lt;object type=&quot;3&quot; unique_id=&quot;11944&quot;&gt;&lt;property id=&quot;20148&quot; value=&quot;5&quot;/&gt;&lt;property id=&quot;20300&quot; value=&quot;Slide 13 - &amp;quot;Common Questions&amp;quot;&quot;/&gt;&lt;property id=&quot;20307&quot; value=&quot;327&quot;/&gt;&lt;/object&gt;&lt;object type=&quot;3&quot; unique_id=&quot;11945&quot;&gt;&lt;property id=&quot;20148&quot; value=&quot;5&quot;/&gt;&lt;property id=&quot;20300&quot; value=&quot;Slide 14 - &amp;quot;Common Questions&amp;quot;&quot;/&gt;&lt;property id=&quot;20307&quot; value=&quot;310&quot;/&gt;&lt;/object&gt;&lt;object type=&quot;3&quot; unique_id=&quot;11946&quot;&gt;&lt;property id=&quot;20148&quot; value=&quot;5&quot;/&gt;&lt;property id=&quot;20300&quot; value=&quot;Slide 15 - &amp;quot;Common Questions&amp;quot;&quot;/&gt;&lt;property id=&quot;20307&quot; value=&quot;328&quot;/&gt;&lt;/object&gt;&lt;object type=&quot;3&quot; unique_id=&quot;11947&quot;&gt;&lt;property id=&quot;20148&quot; value=&quot;5&quot;/&gt;&lt;property id=&quot;20300&quot; value=&quot;Slide 16 - &amp;quot;Common Questions&amp;quot;&quot;/&gt;&lt;property id=&quot;20307&quot; value=&quot;315&quot;/&gt;&lt;/object&gt;&lt;object type=&quot;3&quot; unique_id=&quot;11948&quot;&gt;&lt;property id=&quot;20148&quot; value=&quot;5&quot;/&gt;&lt;property id=&quot;20300&quot; value=&quot;Slide 17 - &amp;quot;Myths and Misunderstandings&amp;quot;&quot;/&gt;&lt;property id=&quot;20307&quot; value=&quot;325&quot;/&gt;&lt;/object&gt;&lt;object type=&quot;3&quot; unique_id=&quot;11949&quot;&gt;&lt;property id=&quot;20148&quot; value=&quot;5&quot;/&gt;&lt;property id=&quot;20300&quot; value=&quot;Slide 18 - &amp;quot;Myths and Misunderstandings&amp;quot;&quot;/&gt;&lt;property id=&quot;20307&quot; value=&quot;323&quot;/&gt;&lt;/object&gt;&lt;object type=&quot;3&quot; unique_id=&quot;11950&quot;&gt;&lt;property id=&quot;20148&quot; value=&quot;5&quot;/&gt;&lt;property id=&quot;20300&quot; value=&quot;Slide 19 - &amp;quot;Myths and Misunderstandings&amp;quot;&quot;/&gt;&lt;property id=&quot;20307&quot; value=&quot;320&quot;/&gt;&lt;/object&gt;&lt;object type=&quot;3&quot; unique_id=&quot;11951&quot;&gt;&lt;property id=&quot;20148&quot; value=&quot;5&quot;/&gt;&lt;property id=&quot;20300&quot; value=&quot;Slide 20 - &amp;quot;Myths and Misunderstandings&amp;quot;&quot;/&gt;&lt;property id=&quot;20307&quot; value=&quot;321&quot;/&gt;&lt;/object&gt;&lt;object type=&quot;3&quot; unique_id=&quot;11952&quot;&gt;&lt;property id=&quot;20148&quot; value=&quot;5&quot;/&gt;&lt;property id=&quot;20300&quot; value=&quot;Slide 21 - &amp;quot;Myths and Misunderstandings&amp;quot;&quot;/&gt;&lt;property id=&quot;20307&quot; value=&quot;322&quot;/&gt;&lt;/object&gt;&lt;object type=&quot;3&quot; unique_id=&quot;11953&quot;&gt;&lt;property id=&quot;20148&quot; value=&quot;5&quot;/&gt;&lt;property id=&quot;20300&quot; value=&quot;Slide 22 - &amp;quot;Any Questions?&amp;quot;&quot;/&gt;&lt;property id=&quot;20307&quot; value=&quot;281&quot;/&gt;&lt;/object&gt;&lt;object type=&quot;3&quot; unique_id=&quot;11954&quot;&gt;&lt;property id=&quot;20148&quot; value=&quot;5&quot;/&gt;&lt;property id=&quot;20300&quot; value=&quot;Slide 23 - &amp;quot;Resources&amp;quot;&quot;/&gt;&lt;property id=&quot;20307&quot; value=&quot;317&quot;/&gt;&lt;/object&gt;&lt;object type=&quot;3&quot; unique_id=&quot;11955&quot;&gt;&lt;property id=&quot;20148&quot; value=&quot;5&quot;/&gt;&lt;property id=&quot;20300&quot; value=&quot;Slide 24 - &amp;quot;Contact Us&amp;quot;&quot;/&gt;&lt;property id=&quot;20307&quot; value=&quot;275&quot;/&gt;&lt;/object&gt;&lt;object type=&quot;3&quot; unique_id=&quot;11956&quot;&gt;&lt;property id=&quot;20148&quot; value=&quot;5&quot;/&gt;&lt;property id=&quot;20300&quot; value=&quot;Slide 25 - &amp;quot;Thank You!&amp;quot;&quot;/&gt;&lt;property id=&quot;20307&quot; value=&quot;297&quot;/&gt;&lt;/object&gt;&lt;/object&gt;&lt;object type=&quot;8&quot; unique_id=&quot;11983&quot;&gt;&lt;/object&gt;&lt;/object&gt;&lt;/database&gt;"/>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Gener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peci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Peopl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Interactiv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Infographic Layout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PAW xmlns="http://www.net-centric.com/PAWPP">
  <Shape xmlns="" ID="RLZAEB6ZdNurhurYVXLDHvIiR50=" pdftag="_x005B_Artifact_x005D_" isBookmarkSet="no" bookmark="no"/>
  <Shape xmlns="" ID="usQImVEubLCEI7VaAFnuokKUPtU=" pdftag="H2" isBookmarkSet="no" bookmark="yes" Order="_x0032_"/>
  <Shape xmlns="" ID="OnAWrYt0quhLgNOVTUCqTaSm4F4=" pdftag="H1" isBookmarkSet="no" bookmark="yes" Order="_x0031_"/>
  <Shape xmlns="" ID="tU8LTbvXCMOPJ0aBfPgFoX5oG18=" pdftag="P" isBookmarkSet="no" bookmark="no" Order="_x0032_"/>
  <Shape xmlns="" ID="GVFZTswW6o80uGMa3+G9JbWt+Zk=" pdftag="H2" isBookmarkSet="no" bookmark="yes" Order="_x0031_"/>
  <Shape xmlns="" ID="7EPJJFWpQLEuP5xrN3A/cLfs9HU=" pdftag="" Order="_x0033_"/>
  <Shape xmlns="" ID="rxOKCJRhAmCH7K3dudDFa2rXTn4=" pdftag="P" isBookmarkSet="no" bookmark="no" Order="_x0032_"/>
  <Shape xmlns="" ID="gqPylL6ho2wS7odMpYoYIYa2EiQ=" Order="_x0033_" formula="no" inline="no" isBookmarkSet="no" bookmark="no" artifact="_x0031_" pdftag="_x005B_Artifact_x005D_" validate="no"/>
  <HyperLink xmlns="" ID="KPBWGTdtJeti1SqD66cGM5zW3v0=960207121109.2_144.6287" plainAltText="www.resource-link-here.com" language=""/>
  <Shape xmlns="" ID="dolWTbxVyO411CxLIWEhGSnICww=" pdftag="H2" isBookmarkSet="no" bookmark="yes" Order="_x0031_"/>
  <Shape xmlns="" ID="5NJ2oKvPVRPrT/Jni/5H0IhCzgg=" Order="_x0033_" pdftag="_x005B_Artifact_x005D_" isBookmarkSet="no" bookmark="no"/>
  <Shape xmlns="" ID="doa4/wsaQAY2kRHE4lb9L3WxQDs=" pdftag="P" isBookmarkSet="no" bookmark="no" Order="_x0033_"/>
  <Shape xmlns="" ID="WAXcf6yxnfNfqX8B64SEuxJsOBc=" pdftag="" Order="_x0035_" artifact="_x0031_" validate="no" formula="no" inline="no"/>
  <Shape xmlns="" ID="J3b5Z4uYPFF7klVGoAb7Ylh7lIQ=" pdftag="P" isBookmarkSet="no" bookmark="no" Order="_x0032_"/>
  <Shape xmlns="" ID="0vAyYN3BoFRXt0wJjH8tZ20n0oc=" pdftag="" Order="_x0033_" artifact="_x0031_" validate="no" formula="no" inline="no"/>
  <Shape xmlns="" ID="3nxAZ7+1+YkMjrtp9jGRD7XI02M=" pdftag="H2" isBookmarkSet="no" bookmark="yes" Order="_x0031_"/>
  <Shape xmlns="" ID="VO0T9TIWhEUR2E8vE9ADTMOYvPQ=" Order="_x0036_" pdftag="_x005B_Artifact_x005D_" isBookmarkSet="no" bookmark="no"/>
  <Shape xmlns="" ID="5na1PGEF59SIxs0ohscBTkfoFNo=" pdftag="P" isBookmarkSet="no" bookmark="no" Order="_x0034_"/>
  <Shape xmlns="" ID="zzit0oLDnOFTIKbfVyDCBN86qPA=" formula="no" inline="no" isBookmarkSet="no" bookmark="no" Order="_x0034_" validate="no" pdftag="_x005B_Artifact_x005D_" artifact="_x0031_"/>
  <Shape xmlns="" ID="gprsu1DBmAusXrSWDeQHHrJVPQI=" pdftag="P" isBookmarkSet="no" bookmark="no" Order="_x0033_"/>
  <Shape xmlns="" ID="/O63WHCg5mFCFOjL4SDmg27caTM=" formula="no" inline="no" isBookmarkSet="no" bookmark="no" Order="_x0033_" validate="no" pdftag="_x005B_Artifact_x005D_" artifact="_x0031_"/>
  <Shape xmlns="" ID="FNX/d5oQ5HbjqT54T9orswsQtGU=" pdftag="P" isBookmarkSet="no" bookmark="no" Order="_x0032_"/>
  <Shape xmlns="" ID="99mEfl0uav/ZrKLy0ZL8v/HsgXw=" formula="no" inline="no" isBookmarkSet="no" bookmark="no" Order="_x0032_" validate="no" pdftag="_x005B_Artifact_x005D_" artifact="_x0031_"/>
  <Shape xmlns="" ID="H8XQwSp/BzpWJ3/DHuiNdhmxAAU=" pdftag="H2" isBookmarkSet="no" bookmark="yes" Order="_x0031_"/>
  <Shape xmlns="" ID="Zz+V1Zub2r8w05TOof22obzymb8=" Order="_x0038_" pdftag="_x005B_Artifact_x005D_" isBookmarkSet="no" bookmark="no"/>
  <Shape xmlns="" ID="b1hQCVNjdTvx5it0oMgqQOcT1PE=" formula="no" inline="no" isBookmarkSet="no" bookmark="no" validate="no" pdftag="P" artifact="_x0030_" Order="_x0032_"/>
  <Shape xmlns="" ID="AT5Et8Kkx8y2On8bDn6oyACaK+8=" pdftag="H2" isBookmarkSet="no" bookmark="yes" Order="_x0031_"/>
  <Shape xmlns="" ID="Hminx6H7XkIX4PStfqsBLx5LUS0=" Order="_x0033_" pdftag="_x005B_Artifact_x005D_" isBookmarkSet="no" bookmark="no"/>
  <Shape xmlns="" ID="5rzPkX0UXwLh7m3v+AgM3UIU1T4=" pdftag="" Order="_x0033_" artifact="_x0031_" validate="no"/>
  <Shape xmlns="" ID="0G2RScKFpC7qL1KgS/rpVqsPHqg=" pdftag="P" isBookmarkSet="no" bookmark="no" Order="_x0032_"/>
  <Shape xmlns="" ID="7jvKBCZGJag7Pz58Z23wKCY4K0M=" pdftag="H2" isBookmarkSet="no" bookmark="yes" Order="_x0031_"/>
  <Shape xmlns="" ID="q5wyTcjrXoegY3s9wiHgpCw4elA=" Order="_x0034_" pdftag="_x005B_Artifact_x005D_" isBookmarkSet="no" bookmark="no"/>
  <Shape xmlns="" ID="YYZK/rqcw1y6FSRhMUky5hCvlBc=" formula="no" inline="no" isBookmarkSet="no" validate="no" bookmark="yes" pdftag="P" artifact="_x0030_" Order="_x0032_"/>
  <Shape xmlns="" ID="jwSUrC2q/ZOxpNQklLjFzGCePU8=" formula="no" inline="no" isBookmarkSet="no" pdftag="H2" artifact="_x0031_" validate="no" bookmark="yes" Order="_x0031_"/>
  <Shape xmlns="" ID="+wi9mXoRr0+AFsr4FgR3eBpy6vU=" Order="_x0033_" pdftag="_x005B_Artifact_x005D_" isBookmarkSet="no" bookmark="no"/>
  <Shape xmlns="" ID="hwf3zyCcplTHtXOY9Im189QrWwo=" formula="no" inline="no" isBookmarkSet="no" bookmark="no" validate="no" pdftag="P" artifact="_x0030_" Order="_x0033_"/>
  <Shape xmlns="" ID="MpKY01aTaxpQc0eLAsRLJD/MwKQ=" formula="no" inline="no" isBookmarkSet="no" bookmark="no" validate="no" pdftag="P" artifact="_x0030_" Order="_x0032_"/>
  <Shape xmlns="" ID="uyWr1sUoDFvTJDyqt6KUS0EW0Lw=" formula="no" inline="no" isBookmarkSet="no" bookmark="no" validate="no" pdftag="H2" artifact="_x0030_" Order="_x0031_"/>
  <Shape xmlns="" ID="nPtlJSRki+B+F0rcRFngxxbgE7g=" Order="_x0034_" pdftag="_x005B_Artifact_x005D_" isBookmarkSet="no" bookmark="no"/>
  <Shape xmlns="" ID="Fj7NIhtyy/JpUgNZC9l9+IPMSf4=" formula="no" inline="no" isBookmarkSet="no" bookmark="no" validate="no" pdftag="P" artifact="_x0030_" Order="_x0033_"/>
  <Shape xmlns="" ID="LHoJzOiMfM+p4HtLBzbIWd7HbCQ=" formula="no" inline="no" isBookmarkSet="no" bookmark="no" validate="no" pdftag="P" artifact="_x0030_" Order="_x0032_"/>
  <Shape xmlns="" ID="/Mrs0I4hjUA5YxESRQO8IZ7Hfgk=" formula="no" inline="no" isBookmarkSet="no" pdftag="H2" artifact="_x0031_" validate="no" bookmark="yes" Order="_x0031_"/>
  <Shape xmlns="" ID="+cohKUOpj0HrdpZk2tZ7Zgn589s=" Order="_x0034_" pdftag="_x005B_Artifact_x005D_" isBookmarkSet="no" bookmark="no"/>
  <Shape xmlns="" ID="S+125fqL22DTAIGYpA2r02jE8QY=" formula="no" inline="no" isBookmarkSet="no" bookmark="no" validate="no" pdftag="P" artifact="_x0030_" Order="_x0035_"/>
  <Shape xmlns="" ID="3YV+panle0zAYt4gWJBxeHOB544=" formula="no" inline="no" isBookmarkSet="no" pdftag="H3" artifact="_x0031_" validate="no" bookmark="yes" Order="_x0034_"/>
  <Shape xmlns="" ID="rVCvDw1qsb8Z8iynXRMi+OtvE0g=" formula="no" inline="no" isBookmarkSet="no" bookmark="no" validate="no" pdftag="P" artifact="_x0030_" Order="_x0033_"/>
  <Shape xmlns="" ID="VbDaZtGLtsE1jP9oUUv31g6DngA=" formula="no" inline="no" isBookmarkSet="no" pdftag="H3" artifact="_x0031_" validate="no" bookmark="yes" Order="_x0032_"/>
  <Shape xmlns="" ID="o2fv8p+gsaQrBpkFAcHYjVp+02k=" formula="no" inline="no" isBookmarkSet="no" pdftag="H2" artifact="_x0031_" validate="no" bookmark="yes" Order="_x0031_"/>
  <Shape xmlns="" ID="yWpDRWi7bg3ZFwAVGkelvXTebU0=" Order="_x0036_" pdftag="_x005B_Artifact_x005D_" isBookmarkSet="no" bookmark="no"/>
  <Shape xmlns="" ID="zvgCYiGZ/lf2Wnjqqgxkx4zW5m8=" formula="no" inline="no" isBookmarkSet="no" pdftag="H2" artifact="_x0031_" validate="no" bookmark="yes" Order="_x0031_"/>
  <Shape xmlns="" ID="DaII41640SDDmnQ3aP7/J+qslzk=" Order="_x0032_" pdftag="_x005B_Artifact_x005D_" isBookmarkSet="no" bookmark="no"/>
  <Shape xmlns="" ID="yhrzvkIa7er1ch3Ot2s6ZILcei4=" Order="_x0031_" pdftag="_x005B_Artifact_x005D_" isBookmarkSet="no" bookmark="no"/>
  <Shape xmlns="" ID="iKX+K45oxn+hayBeJ64dJcmRjOA=" pdftag="" Order="_x0032_" artifact="_x0031_" validate="no"/>
  <Shape xmlns="" ID="vaV70jTf/aBbamn5IhqvyYu1GY4=" pdftag="" Order="_x0033_" artifact="_x0031_" validate="no"/>
  <Shape xmlns="" ID="6JKTfDC64Q+wJxaX1GeGgKODPVs=" pdftag="" Order="_x0031_" artifact="_x0031_" validate="no"/>
  <Shape xmlns="" ID="rqzgzAjEizDeu45qqR4m1QdOd/o=" Order="_x0034_" pdftag="_x005B_Artifact_x005D_" isBookmarkSet="no" bookmark="no"/>
  <Shape xmlns="" ID="oYuwvBx49h4c/qWt3Gl3FZnp68I=" artifact="_x0031_" formula="no" inline="no" pdftag="Figure" isBookmarkSet="no" bookmark="no" validate="no" Order="_x0033_"/>
  <Shape xmlns="" ID="Hx4rxvpCWPz2O34OwcJrXGoRlHM=" formula="no" inline="no" isBookmarkSet="no" pdftag="H3" artifact="_x0031_" validate="no" bookmark="yes" Order="_x0032_"/>
  <Shape xmlns="" ID="rsSAAOGSU0w78cXhI3jMYn/ST5Y=" formula="no" inline="no" isBookmarkSet="no" pdftag="H2" artifact="_x0031_" validate="no" bookmark="yes" Order="_x0031_"/>
  <Shape xmlns="" ID="KJqBtIhCQ8rYP4WdQ03WGwx4+LU=" Order="_x0034_" pdftag="_x005B_Artifact_x005D_" isBookmarkSet="no" bookmark="no"/>
  <Shape xmlns="" ID="NiV5v76YMPyQBnvtZtT1sdqAQY8=" formula="no" inline="no" isBookmarkSet="no" bookmark="no" validate="no" pdftag="P" artifact="_x0030_" Order="_x0034_"/>
  <Shape xmlns="" ID="WJzdn5Quh20Md25SXhQKFzW0T+c=" formula="no" inline="no" isBookmarkSet="no" bookmark="no" validate="no" pdftag="P" artifact="_x0030_" Order="_x0033_"/>
  <Shape xmlns="" ID="2YDhIiKe4zgr425UN9wTzDsYLqE=" formula="no" inline="no" isBookmarkSet="no" validate="no" bookmark="no" pdftag="P" artifact="_x0030_" Order="_x0032_"/>
  <Shape xmlns="" ID="Ob7bDmLgDlHcm4Qm0gQQ4P4QcDA=" formula="no" inline="no" isBookmarkSet="no" validate="no" bookmark="no" pdftag="H2" artifact="_x0030_" Order="_x0031_"/>
  <Shape xmlns="" ID="Hd5lD65ALfvss/U9ltdEnqzf3Z8=" Order="_x0035_" pdftag="_x005B_Artifact_x005D_" isBookmarkSet="no" bookmark="no"/>
  <Shape xmlns="" ID="FwQY7YSFQYuKW2Uvsf10hAMuAPQ=" formula="no" inline="no" isBookmarkSet="no" validate="no" bookmark="no" pdftag="P" artifact="_x0030_" Order="_x0033_"/>
  <Shape xmlns="" ID="zTP/IhRt6Cs3eLMsYABxxrEspdg=" formula="no" inline="no" isBookmarkSet="no" validate="no" bookmark="no" pdftag="H2" artifact="_x0030_" Order="_x0032_"/>
  <Shape xmlns="" ID="F1ZrxBRyoKJNete1VDVItcy3388=" formula="no" inline="no" isBookmarkSet="no" validate="no" bookmark="no" pdftag="P" artifact="_x0030_" Order="_x0031_"/>
  <Shape xmlns="" ID="4pHj/2WXkoOj1YkeFdlSP44DJnI=" Order="_x0034_" pdftag="_x005B_Artifact_x005D_" isBookmarkSet="no" bookmark="no"/>
  <Shape xmlns="" ID="Y7jsqzflfSIurTFoeHcs5T0yLR0=" pdftag="P" isBookmarkSet="no" bookmark="no" Order="_x0032_"/>
  <Shape xmlns="" ID="B3/JEmurMo3XL4t6cC5Ewno1wFc=" formula="no" inline="no" isBookmarkSet="no" validate="no" bookmark="no" pdftag="P" artifact="_x0030_" Order="_x0031_"/>
  <Shape xmlns="" ID="8AG3ZfrORZqUEpsmu86U2TKzTK8=" Order="_x0033_" pdftag="_x005B_Artifact_x005D_" isBookmarkSet="no" bookmark="no"/>
  <Shape xmlns="" ID="z+E+z07tlGpEkx+dTHYI/c0MJTM=" pdftag="P" isBookmarkSet="no" bookmark="no" Order="_x0033_"/>
  <Shape xmlns="" ID="KPBWGTdtJeti1SqD66cGM5zW3v0=" pdftag="P" isBookmarkSet="no" bookmark="no" Order="_x0032_"/>
  <Shape xmlns="" ID="syyBsfrFcz5EvlL5WkYZEC7G7RA=" pdftag="H2" isBookmarkSet="no" bookmark="yes" Order="_x0031_"/>
  <Shape xmlns="" ID="YFhVUROdS74oW2sxpDAch7HB0YY=" Order="_x0034_" pdftag="_x005B_Artifact_x005D_" isBookmarkSet="no" bookmark="no"/>
  <Shape xmlns="" ID="FiIK8fZ0zMYHbU2e/l3n+kdzsHQ=" pdftag="P" isBookmarkSet="no" bookmark="no" Order="_x0033_"/>
  <Shape xmlns="" ID="2tYNTlUE1bf7QhdckUXIL4vvRFk=" pdftag="P" isBookmarkSet="no" bookmark="no" Order="_x0032_"/>
  <Shape xmlns="" ID="EbdF7GdjdcpyR1RjoogdZHYYKS4=" pdftag="P" isBookmarkSet="no" bookmark="no" Order="_x0034_"/>
  <Shape xmlns="" ID="JrYb+runwCfg5moRVOeyOsR/DQk=" pdftag="H2" isBookmarkSet="no" bookmark="yes" Order="_x0031_"/>
  <Shape xmlns="" ID="Usnelripj/UGLIUGk93oYcRU5rE=" Order="_x0035_" pdftag="_x005B_Artifact_x005D_" isBookmarkSet="no" bookmark="no"/>
  <Shape xmlns="" ID="z31fCDdAb1ATKnH741WTDvc6zKU=" pdftag="P" isBookmarkSet="no" bookmark="no" Order="_x0032_"/>
  <Shape xmlns="" ID="Wi5ojySte5TUM8kVwC1nc3vKDlo=" pdftag="H2" isBookmarkSet="no" bookmark="yes" Order="_x0031_"/>
  <Shape xmlns="" ID="RrdAFZl8TymOp5z50VWM17V4ypo=" Order="_x0033_" pdftag="_x005B_Artifact_x005D_" isBookmarkSet="no" bookmark="no"/>
  <Shape xmlns="" ID="uTC+vpMlIwvCH7AKJlYXjUfeGg8=" pdftag="P" isBookmarkSet="no" bookmark="no" Order="_x0032_"/>
  <Shape xmlns="" ID="UvreiWJfmYxhHmDj5pn+PYhiFuw=" pdftag="H2" isBookmarkSet="no" bookmark="yes" Order="_x0031_"/>
  <Shape xmlns="" ID="fVNXS4nPeT9VzUzRfeAh4ncbI1c=" Order="_x0033_" pdftag="_x005B_Artifact_x005D_" isBookmarkSet="no" bookmark="no"/>
  <Shape xmlns="" ID="QoaS/6oTAQExiTtqS2ZqIrTtXkY=" pdftag="P" isBookmarkSet="no" bookmark="no" Order="_x0032_"/>
  <Shape xmlns="" ID="J/j+XPEyCXFcOZU+E9xjRBUygEY=" pdftag="H2" isBookmarkSet="no" bookmark="yes" Order="_x0031_"/>
  <Shape xmlns="" ID="mcgtGDvWvFcCCXXiwX3ciF90gTU=" Order="_x0033_" pdftag="_x005B_Artifact_x005D_" isBookmarkSet="no" bookmark="no"/>
  <Shape xmlns="" ID="ssc7OxPv8ygkQQ+klNMKp7MRSpI=" pdftag="P" isBookmarkSet="no" bookmark="no" Order="_x0032_"/>
  <Shape xmlns="" ID="dERBdn42u/TAloA9HpkAr2xTJvA=" pdftag="H2" isBookmarkSet="no" bookmark="yes" Order="_x0031_"/>
  <Shape xmlns="" ID="sLX62fBltEIiF+g1TaRS6Z2x3es=" Order="_x0033_" pdftag="_x005B_Artifact_x005D_" isBookmarkSet="no" bookmark="no"/>
  <Shape xmlns="" ID="jvArq75eBqjxqRTU6nSXJdHJ0tI=" pdftag="P" isBookmarkSet="no" bookmark="no" Order="_x0033_"/>
  <Shape xmlns="" ID="BNgaIUd7fvOMQ8BSE8GDzCGtU5U=" formula="no" inline="no" isBookmarkSet="no" validate="no" bookmark="no" pdftag="P" artifact="_x0030_" Order="_x0032_"/>
  <Shape xmlns="" ID="hqIFM0lVN5G4n9eAxhAeGVxt4uQ=" pdftag="H2" isBookmarkSet="no" bookmark="yes" Order="_x0031_"/>
  <Shape xmlns="" ID="19GU1nuiGkS/q3or7DQTiVjgP+Q=" formula="no" inline="no" isBookmarkSet="no" validate="no" bookmark="no" pdftag="P" artifact="_x0030_" Order="_x0031_0"/>
  <Shape xmlns="" ID="2dITApOTBecGHgPu6kVp8d+GWHk=" formula="no" inline="no" isBookmarkSet="no" validate="no" bookmark="no" pdftag="P" artifact="_x0030_" Order="_x0039_"/>
  <Shape xmlns="" ID="s66vO61aXc6DjvtTXv1oMzQFsM8=" artifact="_x0031_" formula="no" inline="no" pdftag="Figure" isBookmarkSet="no" validate="no" bookmark="no" Order="_x0038_"/>
  <Shape xmlns="" ID="g8gECMnWX0hKI+ti+nQHlJ+Q/ds=" formula="no" inline="no" isBookmarkSet="no" validate="no" bookmark="no" pdftag="P" artifact="_x0030_" Order="_x0037_"/>
  <Shape xmlns="" ID="LMP7KVpzXSOh3LgFlqWjHNgvNV8=" artifact="_x0031_" formula="no" inline="no" pdftag="Figure" isBookmarkSet="no" validate="no" bookmark="no" Order="_x0036_"/>
  <Shape xmlns="" ID="htgF2r6mb03Ok/En47HKtk9o4lM=" formula="no" inline="no" isBookmarkSet="no" validate="no" bookmark="no" pdftag="P" artifact="_x0030_" Order="_x0035_"/>
  <Shape xmlns="" ID="CzqWRoiBHBXDU9qTCBxdO5Q1idE=" artifact="_x0031_" formula="no" inline="no" pdftag="Figure" isBookmarkSet="no" validate="no" bookmark="no" Order="_x0034_"/>
  <Shape xmlns="" ID="mwIHxNr8b9M5lJenRjAPk8RyAyI=" formula="no" inline="no" isBookmarkSet="no" validate="no" bookmark="no" pdftag="P" artifact="_x0030_" Order="_x0033_"/>
  <Shape xmlns="" ID="fTJXjMg19+f76EJd2lzNNv/UTdA=" artifact="_x0031_" formula="no" inline="no" pdftag="Figure" isBookmarkSet="no" validate="no" bookmark="no" Order="_x0032_"/>
  <Shape xmlns="" ID="cN3KzdXKlHoJV7lOAL+VeKIVxhw=" formula="no" inline="no" isBookmarkSet="no" validate="no" bookmark="no" pdftag="H2" artifact="_x0030_" Order="_x0031_"/>
  <Shape xmlns="" ID="bbNWuAQ9bxatOMnKWE8prGOOA6M=" Order="_x0031_1" pdftag="_x005B_Artifact_x005D_" isBookmarkSet="no" bookmark="no"/>
  <Shape xmlns="" ID="+oPPTAFK6ArQoI1UD8eBE9H/xcI=" formula="no" inline="no" isBookmarkSet="no" validate="no" bookmark="no" pdftag="P" artifact="_x0030_" Order="_x0031_0"/>
  <Shape xmlns="" ID="SYTHXZT0IcQSxmCp6FxXUhXN+Tk=" artifact="_x0031_" formula="no" inline="no" pdftag="Figure" isBookmarkSet="no" validate="no" bookmark="no" Order="_x0039_"/>
  <Shape xmlns="" ID="jVzhp4yjBoES3JoPnYT1bMjNTmc=" formula="no" inline="no" isBookmarkSet="no" validate="no" bookmark="no" pdftag="P" artifact="_x0030_" Order="_x0038_"/>
  <Shape xmlns="" ID="5SHCVqG5kTuf4tCvucF2l9LKwU8=" artifact="_x0031_" formula="no" inline="no" pdftag="Figure" isBookmarkSet="no" validate="no" bookmark="no" Order="_x0037_"/>
  <Shape xmlns="" ID="iSpEglb/fQwZMDLvRAi1tp7OV4U=" formula="no" inline="no" isBookmarkSet="no" validate="no" bookmark="no" pdftag="P" artifact="_x0030_" Order="_x0036_"/>
  <Shape xmlns="" ID="n14NIlORoFMs6r8UQGWmt6ZdqDg=" artifact="_x0031_" formula="no" inline="no" pdftag="Figure" isBookmarkSet="no" validate="no" bookmark="no" Order="_x0035_"/>
  <Shape xmlns="" ID="akQ3xEQAM+PCHFH/+7Rb0nVvVQk=" formula="no" inline="no" isBookmarkSet="no" validate="no" bookmark="no" pdftag="P" artifact="_x0030_" Order="_x0034_"/>
  <Shape xmlns="" ID="CbX2Rrw9+BGKu00EExI6jrh1bXA=" artifact="_x0031_" formula="no" inline="no" pdftag="Figure" isBookmarkSet="no" validate="no" bookmark="no" Order="_x0033_"/>
  <Shape xmlns="" ID="7UQRMexUXA+ZQgilBXa1qkU0Bkc=" formula="no" inline="no" isBookmarkSet="no" validate="no" bookmark="no" pdftag="P" artifact="_x0030_" Order="_x0032_"/>
  <Shape xmlns="" ID="p7AkvmviCeh/qV1pubDpEH8ZDv8=" formula="no" inline="no" isBookmarkSet="no" validate="no" bookmark="no" pdftag="H2" artifact="_x0030_" Order="_x0031_"/>
  <Shape xmlns="" ID="9wjHnySfXT9SLdM+f1F2QTmumDw=" Order="_x0031_1" pdftag="_x005B_Artifact_x005D_" isBookmarkSet="no" bookmark="no"/>
  <Shape xmlns="" ID="cHjfB5mBERKo0tfJgRUIyBsLpZ4=" formula="no" inline="no" isBookmarkSet="no" validate="no" bookmark="no" pdftag="P" artifact="_x0030_" Order="_x0031_1"/>
  <Shape xmlns="" ID="9pohZzMyyPSCWu9AxOP4OqXPEDY=" artifact="_x0031_" formula="no" inline="no" pdftag="Figure" isBookmarkSet="no" validate="no" bookmark="no" Order="_x0031_0"/>
  <Shape xmlns="" ID="ugNN/JWQyEyeiokvPM4oFU75+oA=" formula="no" inline="no" isBookmarkSet="no" validate="no" bookmark="no" pdftag="P" artifact="_x0030_" Order="_x0039_"/>
  <Shape xmlns="" ID="GkyGIZFAW0maSUHtxXfYH9pUVVE=" artifact="_x0031_" formula="no" inline="no" pdftag="Figure" isBookmarkSet="no" validate="no" bookmark="no" Order="_x0038_"/>
  <Shape xmlns="" ID="zTSRV7DzBedLt3bEcKJFbG/wt+o=" formula="no" inline="no" isBookmarkSet="no" validate="no" bookmark="no" pdftag="P" artifact="_x0030_" Order="_x0037_"/>
  <Shape xmlns="" ID="DyYjwnfhxSjTUkb78OB4GKFiBws=" artifact="_x0031_" formula="no" inline="no" pdftag="Figure" isBookmarkSet="no" validate="no" bookmark="no" Order="_x0036_"/>
  <Shape xmlns="" ID="kD+9HQ+kaAIVZGoBBOFXZBaDSyE=" formula="no" inline="no" isBookmarkSet="no" validate="no" bookmark="no" pdftag="P" artifact="_x0030_" Order="_x0035_"/>
  <Shape xmlns="" ID="uTqRkfpK7FLGCYJxXn0/4pqyrsE=" artifact="_x0031_" formula="no" inline="no" pdftag="Figure" isBookmarkSet="no" validate="no" bookmark="no" Order="_x0034_"/>
  <Shape xmlns="" ID="Ett5ajy8F2ZQkvBEhjJ1mh96Z6s=" formula="no" inline="no" isBookmarkSet="no" validate="no" bookmark="no" pdftag="P" artifact="_x0030_" Order="_x0033_"/>
  <Shape xmlns="" ID="LWlghF9dBGVAbMkss8TgP9VC+wk=" formula="no" inline="no" isBookmarkSet="no" Order="_x0032_" validate="no" bookmark="no" pdftag="_x005B_Artifact_x005D_" artifact="_x0031_"/>
  <Shape xmlns="" ID="/V2KfqqKtOhZUimsWgfsxzeT8XA=" formula="no" inline="no" isBookmarkSet="no" validate="no" bookmark="no" pdftag="P" artifact="_x0030_" Order="_x0032_"/>
  <Shape xmlns="" ID="OK8fDlh45cC3FQ3MCsyGt7uDaGA=" formula="no" inline="no" isBookmarkSet="no" validate="no" pdftag="H2" artifact="_x0030_" bookmark="yes" Order="_x0031_"/>
  <Shape xmlns="" ID="C1bPKuZZrVGMynXdV1NZKVeAbiU=" Order="_x0031_3" pdftag="_x005B_Artifact_x005D_" isBookmarkSet="no" bookmark="no"/>
  <Shape xmlns="" ID="B8bbTKojVBhy+xkE9KBnBbMq5WA=" formula="no" inline="no" isBookmarkSet="no" validate="no" bookmark="no" pdftag="P" artifact="_x0030_" Order="_x0039_"/>
  <Shape xmlns="" ID="d0KV4ydMWyrqe46MclLKH1MmEEo=" formula="no" inline="no" isBookmarkSet="no" validate="no" bookmark="no" pdftag="P" artifact="_x0030_" Order="_x0038_"/>
  <Shape xmlns="" ID="UsZNsMp9Xr9Gyyc6dkMCo4D2H5g=" formula="no" inline="no" isBookmarkSet="no" validate="no" bookmark="no" pdftag="P" artifact="_x0030_" Order="_x0037_"/>
  <Shape xmlns="" ID="BTJPnuhZ53YebmSrziZoXMdpS4M=" formula="no" inline="no" isBookmarkSet="no" validate="no" bookmark="no" pdftag="P" artifact="_x0030_" Order="_x0036_"/>
  <Shape xmlns="" ID="ljpiZkm/+QtJ6TtCx0/nMp1KZ8w=" formula="no" inline="no" isBookmarkSet="no" validate="no" bookmark="no" pdftag="P" artifact="_x0030_" Order="_x0035_"/>
  <Shape xmlns="" ID="kZH0Ok5ipkvN0FkAN3j6YtzWZ0o=" formula="no" inline="no" isBookmarkSet="no" validate="no" bookmark="no" pdftag="P" artifact="_x0030_" Order="_x0034_"/>
  <Shape xmlns="" ID="oYbE/k8TZfwS/ihit0l4wfpUf18=" formula="no" inline="no" isBookmarkSet="no" validate="no" bookmark="no" pdftag="P" artifact="_x0030_" Order="_x0033_"/>
  <Shape xmlns="" ID="7q7pqaj5ccuGFUB8xe8K1+9CIbs=" formula="no" inline="no" isBookmarkSet="no" validate="no" bookmark="no" pdftag="P" artifact="_x0030_" Order="_x0032_"/>
  <Shape xmlns="" ID="06fgHE22rbrWIXYLReLUpJlI2Lo=" formula="no" inline="no" isBookmarkSet="no" validate="no" pdftag="H2" artifact="_x0030_" bookmark="yes" Order="_x0031_"/>
  <Shape xmlns="" ID="gnjtE6PO3uYW1fIl6+LjiySPNw8=" Order="_x0031_0" pdftag="_x005B_Artifact_x005D_" isBookmarkSet="no" bookmark="no"/>
  <Shape xmlns="" ID="NZs7ujEul47hYVL3ryCSJ6XrrVg=" formula="no" inline="no" isBookmarkSet="no" validate="no" bookmark="no" pdftag="Figure" artifact="_x0030_" Order="_x0039_"/>
  <Shape xmlns="" ID="VZxKRv9RcZ2K+ddOgs7MbJ209Zo=" artifact="_x0031_" formula="no" inline="no" pdftag="Figure" isBookmarkSet="no" validate="no" bookmark="no" Order="_x0031_0"/>
  <Shape xmlns="" ID="P8o92jFNl+qbMwiC+4jxKRL30AY=" formula="no" inline="no" isBookmarkSet="no" validate="no" bookmark="no" pdftag="P" artifact="_x0030_" Order="_x0031_1"/>
  <Shape xmlns="" ID="sC8UtcO69jkzKmktKABqob0Rgoo=" formula="no" inline="no" isBookmarkSet="no" validate="no" bookmark="no" pdftag="P" artifact="_x0030_" Order="_x0038_"/>
  <Shape xmlns="" ID="WI2UGNvdiveVk/5DceCr1Bbt+5w=" formula="no" inline="no" isBookmarkSet="no" validate="no" bookmark="no" pdftag="P" artifact="_x0030_" Order="_x0037_"/>
  <Shape xmlns="" ID="EbH/7DZ/GaXwMPPvJcAA+fRlNKM=" formula="no" inline="no" isBookmarkSet="no" validate="no" bookmark="no" pdftag="P" artifact="_x0030_" Order="_x0036_"/>
  <Shape xmlns="" ID="Y/ldxXXlU5AN+uYb5N6FRB4JGeg=" formula="no" inline="no" isBookmarkSet="no" validate="no" bookmark="no" pdftag="P" artifact="_x0030_" Order="_x0035_"/>
  <Shape xmlns="" ID="PuZQjrBFOkFDxvBoQ+BkhpdseEQ=" formula="no" inline="no" isBookmarkSet="no" validate="no" bookmark="no" pdftag="P" artifact="_x0030_" Order="_x0034_"/>
  <Shape xmlns="" ID="k5X4i5RvYDgiARcKEkf1+aFlvAI=" formula="no" inline="no" isBookmarkSet="no" validate="no" bookmark="no" pdftag="P" artifact="_x0030_" Order="_x0033_"/>
  <Shape xmlns="" ID="Z5v8HpASDPo/Wz/0q/BGJ6ugT5U=" formula="no" inline="no" isBookmarkSet="no" validate="no" bookmark="no" pdftag="P" artifact="_x0030_" Order="_x0032_"/>
  <Shape xmlns="" ID="qg/yRKvPs8ROT+r1Jk5a31WpY/w=" formula="no" inline="no" isBookmarkSet="no" validate="no" bookmark="no" pdftag="H2" artifact="_x0030_" Order="_x0031_"/>
  <Shape xmlns="" ID="YCxz2RypFb5QpuXgkpj+yuhAraQ=" Order="_x0031_2" pdftag="_x005B_Artifact_x005D_" isBookmarkSet="no" bookmark="no"/>
  <Shape xmlns="" ID="JVaVeqwnrJXcfjyxjN23u6U6YjU=" formula="no" inline="no" isBookmarkSet="no" validate="no" bookmark="no" pdftag="P" artifact="_x0030_" Order="_x0031_1"/>
  <Shape xmlns="" ID="1VYlZJxEhUYoBZrPC1K4brZxD4o=" artifact="_x0031_" formula="no" inline="no" pdftag="Figure" isBookmarkSet="no" validate="no" bookmark="no" Order="_x0031_0"/>
  <Shape xmlns="" ID="fcLbEBweMN1jqvR6XEB80Uzn1vI=" artifact="_x0031_" formula="no" inline="no" pdftag="Figure" isBookmarkSet="no" validate="no" bookmark="no" Order="_x0039_"/>
  <Shape xmlns="" ID="gLvMFMxEiDWTy9xz23vSIMFDq7s=" formula="no" inline="no" isBookmarkSet="no" validate="no" bookmark="no" pdftag="P" artifact="_x0030_" Order="_x0038_"/>
  <Shape xmlns="" ID="OAEemmU3Tf/BYnd4sNW+SnhaUvA=" formula="no" inline="no" isBookmarkSet="no" validate="no" bookmark="no" pdftag="P" artifact="_x0030_" Order="_x0037_"/>
  <Shape xmlns="" ID="56JdV7wQqNvSBwuHfa0UR8rHwds=" formula="no" inline="no" isBookmarkSet="no" validate="no" bookmark="no" pdftag="P" artifact="_x0030_" Order="_x0036_"/>
  <Shape xmlns="" ID="+5RFGTA9WgsU+8IpV9j0zuD5b3Y=" formula="no" inline="no" isBookmarkSet="no" validate="no" bookmark="no" pdftag="P" artifact="_x0030_" Order="_x0035_"/>
  <Shape xmlns="" ID="6pTAVe1s1elbalCQHyEHhZhOka8=" formula="no" inline="no" isBookmarkSet="no" validate="no" bookmark="no" pdftag="P" artifact="_x0030_" Order="_x0034_"/>
  <Shape xmlns="" ID="HZ6wPwmBoY1xi70XpuSBjrgzi4o=" formula="no" inline="no" isBookmarkSet="no" validate="no" bookmark="no" pdftag="P" artifact="_x0030_" Order="_x0033_"/>
  <Shape xmlns="" ID="0DLg+oV8Bq9ALt7YjL8qdjZ92lY=" formula="no" inline="no" isBookmarkSet="no" validate="no" bookmark="no" pdftag="P" artifact="_x0030_" Order="_x0032_"/>
  <Shape xmlns="" ID="4Qpe+3raQyAYzBoBw0jiGi1IBRA=" formula="no" inline="no" isBookmarkSet="no" validate="no" bookmark="no" pdftag="H2" artifact="_x0030_" Order="_x0031_"/>
  <Shape xmlns="" ID="orNo5z6Ai1BHwym5+HcTkzXCzn4=" Order="_x0031_2" pdftag="_x005B_Artifact_x005D_" isBookmarkSet="no" bookmark="no"/>
  <Shape xmlns="" ID="/2+v/OfzjyBI0gyUFEsQZQmakrs=" formula="no" inline="no" isBookmarkSet="no" validate="no" bookmark="no" pdftag="P" artifact="_x0030_" Order="_x0031_1"/>
  <Shape xmlns="" ID="yRia6CFwgu5PColb2v862juIANg=" formula="no" inline="no" isBookmarkSet="no" validate="no" bookmark="no" pdftag="P" artifact="_x0030_" Order="_x0031_0"/>
  <Shape xmlns="" ID="3951gZFeWCNFfOMfr9aJS0dmigQ=" formula="no" inline="no" isBookmarkSet="no" validate="no" bookmark="no" pdftag="P" artifact="_x0030_" Order="_x0039_"/>
  <Shape xmlns="" ID="eCd0QjJtXeBNI7lqnfkbDq03nyA=" formula="no" inline="no" isBookmarkSet="no" validate="no" bookmark="no" pdftag="P" artifact="_x0030_" Order="_x0038_"/>
  <Shape xmlns="" ID="5qHzbrLSJyNopwSGa+U9giIOoU0=" formula="no" inline="no" isBookmarkSet="no" validate="no" bookmark="no" pdftag="P" artifact="_x0030_" Order="_x0037_"/>
  <Shape xmlns="" ID="93Ei1wg2lCAYEXL8hM0eglN+JZw=" formula="no" inline="no" isBookmarkSet="no" validate="no" bookmark="no" pdftag="P" artifact="_x0030_" Order="_x0036_"/>
  <Shape xmlns="" ID="hhUUUIquUZX8CXSx4RvuPtTDJr0=" formula="no" inline="no" isBookmarkSet="no" validate="no" bookmark="no" pdftag="P" artifact="_x0030_" Order="_x0035_"/>
  <Shape xmlns="" ID="PFtooTCc9Is2KZjVM+Rv59rDIF4=" formula="no" inline="no" isBookmarkSet="no" validate="no" bookmark="no" pdftag="P" artifact="_x0030_" Order="_x0034_"/>
  <Shape xmlns="" ID="bTTi1JtL2EY98xvmpEOKXfM7aqI=" formula="no" inline="no" isBookmarkSet="no" validate="no" bookmark="no" pdftag="P" artifact="_x0030_" Order="_x0033_"/>
  <Shape xmlns="" ID="HiPUN43njYDy6A8ebvKutKJeQQI=" formula="no" inline="no" isBookmarkSet="no" validate="no" bookmark="no" pdftag="P" artifact="_x0030_" Order="_x0032_"/>
  <Shape xmlns="" ID="QDWzWr8G+ZvEZ4vu2Nre5OoUAq8=" formula="no" inline="no" isBookmarkSet="no" validate="no" bookmark="no" pdftag="H2" artifact="_x0030_" Order="_x0031_"/>
  <Shape xmlns="" ID="vDRhnoKxdxlVXiqTq9epPUfWCQc=" Order="_x0031_2" pdftag="_x005B_Artifact_x005D_" isBookmarkSet="no" bookmark="no"/>
  <SubText xmlns="" ID="gqPylL6ho2wS7odMpYoYIYa2EiQ=" ActualText=""/>
  <Shape xmlns="" ID="q6QEuKcewaQk+H5NwdvXJ7JOfiU=" isBookmarkSet="no" bookmark="yes" pdftag="P" artifact="_x0030_" Order="_x0032_"/>
  <Shape xmlns="" ID="eJbFegz/OsZ8+LOsEs3W59f6SFE=" Order="_x0033_" pdftag="_x005B_Artifact_x005D_" isBookmarkSet="no" bookmark="no"/>
  <Shape xmlns="" ID="P5/P8zix130QuOoA2x8M1/anwoU=" formula="no" inline="no" isBookmarkSet="no" bookmark="no" Order="_x0034_" validate="no" pdftag="_x005B_Artifact_x005D_" artifact="_x0031_"/>
  <Shape xmlns="" ID="g38tpwtlcldDP1d4Sk0fHMlHfA8=" formula="no" inline="no" isBookmarkSet="no" bookmark="no" Order="_x0032_" validate="no" pdftag="_x005B_Artifact_x005D_" artifact="_x0031_"/>
  <Shape xmlns="" ID="/NGazWuJN+U27SgGNMvP/CBdjIY=" formula="no" inline="no" isBookmarkSet="no" bookmark="no" validate="no" pdftag="P" artifact="_x0030_" Order="_x0033_"/>
  <Shape xmlns="" ID="vHg7ht2qgKojnu0Fl6z4ZxLC0YA=" formula="no" inline="no" isBookmarkSet="no" bookmark="no" validate="no" pdftag="P" artifact="_x0030_" Order="_x0033_"/>
  <Shape xmlns="" ID="087xzxITSNs4wfiZyAhvetOzLGc=" formula="no" inline="no" isBookmarkSet="no" pdftag="H3" artifact="_x0031_" validate="no" bookmark="yes" Order="_x0032_"/>
  <Shape xmlns="" ID="pPciIK89Yvxn43UsZgxeMTQ6jjs=" formula="no" inline="no" isBookmarkSet="no" pdftag="H2" artifact="_x0031_" validate="no" bookmark="yes" Order="_x0031_"/>
  <Shape xmlns="" ID="u+bKl0f3uyLlc1fl7b0P2WS1waI=" Order="_x0033_" pdftag="_x005B_Artifact_x005D_" isBookmarkSet="no" bookmark="no"/>
  <SubText xmlns="" ID="YYZK/rqcw1y6FSRhMUky5hCvlBc=" ActualText=""/>
  <SubText xmlns="" ID="jwSUrC2q/ZOxpNQklLjFzGCePU8=" ActualText=""/>
  <SubText xmlns="" ID="/Mrs0I4hjUA5YxESRQO8IZ7Hfgk=" ActualText=""/>
  <SubText xmlns="" ID="3YV+panle0zAYt4gWJBxeHOB544=" ActualText=""/>
  <SubText xmlns="" ID="VbDaZtGLtsE1jP9oUUv31g6DngA=" ActualText=""/>
  <SubText xmlns="" ID="o2fv8p+gsaQrBpkFAcHYjVp+02k=" ActualText=""/>
  <SubText xmlns="" ID="zvgCYiGZ/lf2Wnjqqgxkx4zW5m8=" ActualText=""/>
  <SubText xmlns="" ID="087xzxITSNs4wfiZyAhvetOzLGc=" ActualText=""/>
  <SubText xmlns="" ID="pPciIK89Yvxn43UsZgxeMTQ6jjs=" ActualText=""/>
  <SubText xmlns="" ID="Hx4rxvpCWPz2O34OwcJrXGoRlHM=" ActualText=""/>
  <SubText xmlns="" ID="rsSAAOGSU0w78cXhI3jMYn/ST5Y=" ActualText=""/>
</PAW>
</file>

<file path=customXml/item3.xml><?xml version="1.0" encoding="utf-8"?>
<ct:contentTypeSchema xmlns:ct="http://schemas.microsoft.com/office/2006/metadata/contentType" xmlns:ma="http://schemas.microsoft.com/office/2006/metadata/properties/metaAttributes" ct:_="" ma:_="" ma:contentTypeName="Document" ma:contentTypeID="0x0101007669111648CCE841868FE85E89B9B60A" ma:contentTypeVersion="11" ma:contentTypeDescription="Create a new document." ma:contentTypeScope="" ma:versionID="9e27da2d41398733c83c04ad22c444cc">
  <xsd:schema xmlns:xsd="http://www.w3.org/2001/XMLSchema" xmlns:xs="http://www.w3.org/2001/XMLSchema" xmlns:p="http://schemas.microsoft.com/office/2006/metadata/properties" xmlns:ns3="2a1ba486-ff2f-4459-80ac-1ab5aa17f82f" xmlns:ns4="2b487234-2a61-45b0-86e3-998bf12a0e9d" targetNamespace="http://schemas.microsoft.com/office/2006/metadata/properties" ma:root="true" ma:fieldsID="9a9c9257d02017b717bf3dd9f451e06f" ns3:_="" ns4:_="">
    <xsd:import namespace="2a1ba486-ff2f-4459-80ac-1ab5aa17f82f"/>
    <xsd:import namespace="2b487234-2a61-45b0-86e3-998bf12a0e9d"/>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GenerationTime" minOccurs="0"/>
                <xsd:element ref="ns3:MediaServiceEventHashCode" minOccurs="0"/>
                <xsd:element ref="ns3:MediaServiceOCR" minOccurs="0"/>
                <xsd:element ref="ns3:MediaServiceDateTaken"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a1ba486-ff2f-4459-80ac-1ab5aa17f82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b487234-2a61-45b0-86e3-998bf12a0e9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9D8B90D-621B-4D95-96B4-BD8A8BE0D4B7}">
  <ds:schemaRefs>
    <ds:schemaRef ds:uri="2a1ba486-ff2f-4459-80ac-1ab5aa17f82f"/>
    <ds:schemaRef ds:uri="http://schemas.microsoft.com/office/2006/documentManagement/types"/>
    <ds:schemaRef ds:uri="2b487234-2a61-45b0-86e3-998bf12a0e9d"/>
    <ds:schemaRef ds:uri="http://purl.org/dc/dcmitype/"/>
    <ds:schemaRef ds:uri="http://www.w3.org/XML/1998/namespace"/>
    <ds:schemaRef ds:uri="http://schemas.microsoft.com/office/infopath/2007/PartnerControls"/>
    <ds:schemaRef ds:uri="http://purl.org/dc/terms/"/>
    <ds:schemaRef ds:uri="http://schemas.openxmlformats.org/package/2006/metadata/core-properties"/>
    <ds:schemaRef ds:uri="http://schemas.microsoft.com/office/2006/metadata/properties"/>
    <ds:schemaRef ds:uri="http://purl.org/dc/elements/1.1/"/>
  </ds:schemaRefs>
</ds:datastoreItem>
</file>

<file path=customXml/itemProps2.xml><?xml version="1.0" encoding="utf-8"?>
<ds:datastoreItem xmlns:ds="http://schemas.openxmlformats.org/officeDocument/2006/customXml" ds:itemID="{A870AE42-B7EF-4425-8E23-8E4BA26DAB5C}">
  <ds:schemaRefs>
    <ds:schemaRef ds:uri="http://www.net-centric.com/PAWPP"/>
    <ds:schemaRef ds:uri=""/>
  </ds:schemaRefs>
</ds:datastoreItem>
</file>

<file path=customXml/itemProps3.xml><?xml version="1.0" encoding="utf-8"?>
<ds:datastoreItem xmlns:ds="http://schemas.openxmlformats.org/officeDocument/2006/customXml" ds:itemID="{8C3D631A-8AA8-4F38-9D97-C398D45736A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a1ba486-ff2f-4459-80ac-1ab5aa17f82f"/>
    <ds:schemaRef ds:uri="2b487234-2a61-45b0-86e3-998bf12a0e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B03663B4-4C8D-40B5-BA3A-8160338A8AC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7537</TotalTime>
  <Words>1795</Words>
  <Application>Microsoft Office PowerPoint</Application>
  <PresentationFormat>Widescreen</PresentationFormat>
  <Paragraphs>277</Paragraphs>
  <Slides>39</Slides>
  <Notes>37</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39</vt:i4>
      </vt:variant>
    </vt:vector>
  </HeadingPairs>
  <TitlesOfParts>
    <vt:vector size="52" baseType="lpstr">
      <vt:lpstr>Arial</vt:lpstr>
      <vt:lpstr>Calibri</vt:lpstr>
      <vt:lpstr>Calibri Light</vt:lpstr>
      <vt:lpstr>Times New Roman</vt:lpstr>
      <vt:lpstr>Webdings</vt:lpstr>
      <vt:lpstr>Wingdings</vt:lpstr>
      <vt:lpstr>Wingdings 2</vt:lpstr>
      <vt:lpstr>Wingdings 3</vt:lpstr>
      <vt:lpstr>General Content</vt:lpstr>
      <vt:lpstr>Special Content</vt:lpstr>
      <vt:lpstr>People Slides</vt:lpstr>
      <vt:lpstr>Interactive Slides</vt:lpstr>
      <vt:lpstr>Infographic Layouts</vt:lpstr>
      <vt:lpstr>Introduce yourself</vt:lpstr>
      <vt:lpstr>Learning Outcomes</vt:lpstr>
      <vt:lpstr>Strengthening Community Colleges Training Grants:  Third-Party Evaluations</vt:lpstr>
      <vt:lpstr>Disclaimer</vt:lpstr>
      <vt:lpstr>Today’s Moderator</vt:lpstr>
      <vt:lpstr>SCC Third-Party Evaluation Requirements</vt:lpstr>
      <vt:lpstr>Today’s Presenter </vt:lpstr>
      <vt:lpstr>Agenda</vt:lpstr>
      <vt:lpstr>Poll</vt:lpstr>
      <vt:lpstr>Poll</vt:lpstr>
      <vt:lpstr>PowerPoint Presentation</vt:lpstr>
      <vt:lpstr>What Evaluation (Simply) Isn’t….</vt:lpstr>
      <vt:lpstr>What Evaluation Is and Does…. </vt:lpstr>
      <vt:lpstr>Keeping Each Other Honest (Client and Evaluator Relationship)</vt:lpstr>
      <vt:lpstr>PowerPoint Presentation</vt:lpstr>
      <vt:lpstr>Types of Evaluation</vt:lpstr>
      <vt:lpstr>Formative, Summative, and Developmental Evaluation</vt:lpstr>
      <vt:lpstr>Formative / Process / Implementation Evaluation</vt:lpstr>
      <vt:lpstr>In Essence…</vt:lpstr>
      <vt:lpstr>PowerPoint Presentation</vt:lpstr>
      <vt:lpstr>Poll</vt:lpstr>
      <vt:lpstr>Definition</vt:lpstr>
      <vt:lpstr>Key Attributes of Developmental Evaluation</vt:lpstr>
      <vt:lpstr>Developmental Evaluation by Another Name…</vt:lpstr>
      <vt:lpstr>How does Developmental Evaluation differ from a “Traditional” Evaluation?</vt:lpstr>
      <vt:lpstr>Developmental Evaluation Process(es)</vt:lpstr>
      <vt:lpstr>The Scientific Process of Conducting an Evaluation</vt:lpstr>
      <vt:lpstr>Key Evaluation Questions: Implementation vs Developmental</vt:lpstr>
      <vt:lpstr>Foci of Developmental Evaluation --&gt; Role of an evaluator</vt:lpstr>
      <vt:lpstr>Foci of Developmental Evaluation</vt:lpstr>
      <vt:lpstr>When is Developmental Evaluation Appropriate?</vt:lpstr>
      <vt:lpstr>General Competencies of a Developmental Evaluator</vt:lpstr>
      <vt:lpstr>Some Challenges with Developmental Evaluation</vt:lpstr>
      <vt:lpstr>Locating an Evaluator for Your Grant</vt:lpstr>
      <vt:lpstr>Any Questions/Comments</vt:lpstr>
      <vt:lpstr>Resources</vt:lpstr>
      <vt:lpstr>Resources</vt:lpstr>
      <vt:lpstr>Contact Us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Cheryl Robbins</dc:creator>
  <cp:lastModifiedBy>Jonathan Vehlow</cp:lastModifiedBy>
  <cp:revision>605</cp:revision>
  <dcterms:created xsi:type="dcterms:W3CDTF">2019-06-21T16:58:05Z</dcterms:created>
  <dcterms:modified xsi:type="dcterms:W3CDTF">2021-04-28T13:17:15Z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0x0101007669111648CCE841868FE85E89B9B60A</vt:lpwstr>
  </property>
</Properties>
</file>