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4.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6.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70" r:id="rId6"/>
    <p:sldMasterId id="2147483658" r:id="rId7"/>
    <p:sldMasterId id="2147483684" r:id="rId8"/>
    <p:sldMasterId id="2147483699" r:id="rId9"/>
    <p:sldMasterId id="2147483714" r:id="rId10"/>
    <p:sldMasterId id="2147483717" r:id="rId11"/>
  </p:sldMasterIdLst>
  <p:notesMasterIdLst>
    <p:notesMasterId r:id="rId55"/>
  </p:notesMasterIdLst>
  <p:sldIdLst>
    <p:sldId id="256" r:id="rId12"/>
    <p:sldId id="444" r:id="rId13"/>
    <p:sldId id="428" r:id="rId14"/>
    <p:sldId id="374" r:id="rId15"/>
    <p:sldId id="309" r:id="rId16"/>
    <p:sldId id="441" r:id="rId17"/>
    <p:sldId id="412" r:id="rId18"/>
    <p:sldId id="445" r:id="rId19"/>
    <p:sldId id="473" r:id="rId20"/>
    <p:sldId id="446" r:id="rId21"/>
    <p:sldId id="447" r:id="rId22"/>
    <p:sldId id="359" r:id="rId23"/>
    <p:sldId id="448" r:id="rId24"/>
    <p:sldId id="449" r:id="rId25"/>
    <p:sldId id="457" r:id="rId26"/>
    <p:sldId id="452" r:id="rId27"/>
    <p:sldId id="480" r:id="rId28"/>
    <p:sldId id="492" r:id="rId29"/>
    <p:sldId id="491" r:id="rId30"/>
    <p:sldId id="456" r:id="rId31"/>
    <p:sldId id="458" r:id="rId32"/>
    <p:sldId id="459" r:id="rId33"/>
    <p:sldId id="460" r:id="rId34"/>
    <p:sldId id="462" r:id="rId35"/>
    <p:sldId id="485" r:id="rId36"/>
    <p:sldId id="486" r:id="rId37"/>
    <p:sldId id="488" r:id="rId38"/>
    <p:sldId id="493" r:id="rId39"/>
    <p:sldId id="478" r:id="rId40"/>
    <p:sldId id="479" r:id="rId41"/>
    <p:sldId id="463" r:id="rId42"/>
    <p:sldId id="464" r:id="rId43"/>
    <p:sldId id="489" r:id="rId44"/>
    <p:sldId id="469" r:id="rId45"/>
    <p:sldId id="470" r:id="rId46"/>
    <p:sldId id="471" r:id="rId47"/>
    <p:sldId id="472" r:id="rId48"/>
    <p:sldId id="424" r:id="rId49"/>
    <p:sldId id="396" r:id="rId50"/>
    <p:sldId id="381" r:id="rId51"/>
    <p:sldId id="423" r:id="rId52"/>
    <p:sldId id="442" r:id="rId53"/>
    <p:sldId id="372" r:id="rId54"/>
  </p:sldIdLst>
  <p:sldSz cx="12192000" cy="6858000"/>
  <p:notesSz cx="6858000" cy="9144000"/>
  <p:custDataLst>
    <p:tags r:id="rId5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65B169A-73B9-481E-B53E-91A331B05311}">
          <p14:sldIdLst>
            <p14:sldId id="256"/>
            <p14:sldId id="444"/>
            <p14:sldId id="428"/>
            <p14:sldId id="374"/>
            <p14:sldId id="309"/>
            <p14:sldId id="441"/>
            <p14:sldId id="412"/>
            <p14:sldId id="445"/>
            <p14:sldId id="473"/>
            <p14:sldId id="446"/>
            <p14:sldId id="447"/>
            <p14:sldId id="359"/>
            <p14:sldId id="448"/>
            <p14:sldId id="449"/>
            <p14:sldId id="457"/>
            <p14:sldId id="452"/>
            <p14:sldId id="480"/>
            <p14:sldId id="492"/>
            <p14:sldId id="491"/>
            <p14:sldId id="456"/>
            <p14:sldId id="458"/>
            <p14:sldId id="459"/>
            <p14:sldId id="460"/>
            <p14:sldId id="462"/>
            <p14:sldId id="485"/>
            <p14:sldId id="486"/>
            <p14:sldId id="488"/>
            <p14:sldId id="493"/>
            <p14:sldId id="478"/>
            <p14:sldId id="479"/>
            <p14:sldId id="463"/>
            <p14:sldId id="464"/>
            <p14:sldId id="489"/>
            <p14:sldId id="469"/>
            <p14:sldId id="470"/>
            <p14:sldId id="471"/>
            <p14:sldId id="472"/>
            <p14:sldId id="424"/>
            <p14:sldId id="396"/>
            <p14:sldId id="381"/>
            <p14:sldId id="423"/>
            <p14:sldId id="442"/>
            <p14:sldId id="372"/>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A39A55E-6009-9DFC-9014-7186570115E5}" name="Elizabeth Copson" initials="EC" userId="S::Elizabeth_Copson@abtassoc.com::b23670dd-666b-41f1-8339-440d71ede244" providerId="AD"/>
  <p188:author id="{C2F3B29A-0778-29A5-2DEB-4B3C63CAB8EB}" name="Andrew Clarkwest" initials="AC" userId="S::Andrew_Clarkwest@abtassoc.com::bd64d98f-e238-4659-8ee8-5e0b65eaaa13" providerId="AD"/>
  <p188:author id="{CE8B8CAE-A651-E190-44F1-7188C1ED70FD}" name="Jacob Klerman" initials="JK" userId="S::Jacob_Klerman@abtassoc.com::68a3e935-5c51-44c3-9245-f0b887a4147d" providerId="AD"/>
  <p188:author id="{FE99DEB7-B7E2-D2A4-6B06-292C928819D6}" name="Amick, Joseph D - ASP" initials="AJDA" userId="S::Amick.Joseph.D@dol.gov::1bd0e855-1499-4078-8a0a-d40d9de2609d" providerId="AD"/>
  <p188:author id="{6ED4C3C8-B48B-745A-8D5E-4AAB3C8A3237}" name="Blake Dohrn" initials="BD" userId="S::blake_dohrn@abtassoc.com::ea01a053-4fca-4d4a-8668-29a8c1fa46d7" providerId="AD"/>
  <p188:author id="{BA188DCD-4BD7-3F6F-4CF4-48B2FC2886AB}" name="Victoria Wheat" initials="VW" userId="S::Victoria_Wheat@abtassoc.com::d19757c8-9ff1-4c94-8fbe-324e9cfefff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Victoria Wheat" initials="VW" lastIdx="24" clrIdx="6">
    <p:extLst>
      <p:ext uri="{19B8F6BF-5375-455C-9EA6-DF929625EA0E}">
        <p15:presenceInfo xmlns:p15="http://schemas.microsoft.com/office/powerpoint/2012/main" userId="S::Victoria_Wheat@abtassoc.com::d19757c8-9ff1-4c94-8fbe-324e9cfefff3" providerId="AD"/>
      </p:ext>
    </p:extLst>
  </p:cmAuthor>
  <p:cmAuthor id="1" name="Siobhan Mills" initials="SM" lastIdx="161" clrIdx="0">
    <p:extLst>
      <p:ext uri="{19B8F6BF-5375-455C-9EA6-DF929625EA0E}">
        <p15:presenceInfo xmlns:p15="http://schemas.microsoft.com/office/powerpoint/2012/main" userId="S-1-5-21-4161449151-3199555679-2224323722-26450" providerId="AD"/>
      </p:ext>
    </p:extLst>
  </p:cmAuthor>
  <p:cmAuthor id="8" name="Hannah Engle" initials="HE" lastIdx="6" clrIdx="7">
    <p:extLst>
      <p:ext uri="{19B8F6BF-5375-455C-9EA6-DF929625EA0E}">
        <p15:presenceInfo xmlns:p15="http://schemas.microsoft.com/office/powerpoint/2012/main" userId="S::Hannah_Engle@abtassoc.com::2df13550-db4e-4a11-9dc0-183dbd9830d9" providerId="AD"/>
      </p:ext>
    </p:extLst>
  </p:cmAuthor>
  <p:cmAuthor id="2" name="Andrew Clarkwest" initials="AC" lastIdx="25" clrIdx="1">
    <p:extLst>
      <p:ext uri="{19B8F6BF-5375-455C-9EA6-DF929625EA0E}">
        <p15:presenceInfo xmlns:p15="http://schemas.microsoft.com/office/powerpoint/2012/main" userId="S-1-5-21-4161449151-3199555679-2224323722-66131" providerId="AD"/>
      </p:ext>
    </p:extLst>
  </p:cmAuthor>
  <p:cmAuthor id="9" name="Andrew Clarkwest" initials="AC [2]" lastIdx="18" clrIdx="8">
    <p:extLst>
      <p:ext uri="{19B8F6BF-5375-455C-9EA6-DF929625EA0E}">
        <p15:presenceInfo xmlns:p15="http://schemas.microsoft.com/office/powerpoint/2012/main" userId="S::Andrew_Clarkwest@abtassoc.com::bd64d98f-e238-4659-8ee8-5e0b65eaaa13" providerId="AD"/>
      </p:ext>
    </p:extLst>
  </p:cmAuthor>
  <p:cmAuthor id="3" name="Jacob Klerman" initials="JK" lastIdx="21" clrIdx="2">
    <p:extLst>
      <p:ext uri="{19B8F6BF-5375-455C-9EA6-DF929625EA0E}">
        <p15:presenceInfo xmlns:p15="http://schemas.microsoft.com/office/powerpoint/2012/main" userId="S-1-5-21-4161449151-3199555679-2224323722-5617" providerId="AD"/>
      </p:ext>
    </p:extLst>
  </p:cmAuthor>
  <p:cmAuthor id="10" name="Amick, Joseph D - ASP" initials="AJDA" lastIdx="9" clrIdx="9">
    <p:extLst>
      <p:ext uri="{19B8F6BF-5375-455C-9EA6-DF929625EA0E}">
        <p15:presenceInfo xmlns:p15="http://schemas.microsoft.com/office/powerpoint/2012/main" userId="S::Amick.Joseph.D@dol.gov::1bd0e855-1499-4078-8a0a-d40d9de2609d" providerId="AD"/>
      </p:ext>
    </p:extLst>
  </p:cmAuthor>
  <p:cmAuthor id="4" name="Phomdaen Souvanna" initials="PS" lastIdx="2" clrIdx="3">
    <p:extLst>
      <p:ext uri="{19B8F6BF-5375-455C-9EA6-DF929625EA0E}">
        <p15:presenceInfo xmlns:p15="http://schemas.microsoft.com/office/powerpoint/2012/main" userId="S-1-5-21-4161449151-3199555679-2224323722-46289" providerId="AD"/>
      </p:ext>
    </p:extLst>
  </p:cmAuthor>
  <p:cmAuthor id="11" name="Elizabeth Copson" initials="EC" lastIdx="3" clrIdx="10">
    <p:extLst>
      <p:ext uri="{19B8F6BF-5375-455C-9EA6-DF929625EA0E}">
        <p15:presenceInfo xmlns:p15="http://schemas.microsoft.com/office/powerpoint/2012/main" userId="S::elizabeth_copson@abtassoc.com::b23670dd-666b-41f1-8339-440d71ede244" providerId="AD"/>
      </p:ext>
    </p:extLst>
  </p:cmAuthor>
  <p:cmAuthor id="5" name="Alec Wall" initials="AW" lastIdx="14" clrIdx="4">
    <p:extLst>
      <p:ext uri="{19B8F6BF-5375-455C-9EA6-DF929625EA0E}">
        <p15:presenceInfo xmlns:p15="http://schemas.microsoft.com/office/powerpoint/2012/main" userId="S::Alec_Wall@abtassoc.com::9800b891-db36-4857-8635-a85a2774f77e" providerId="AD"/>
      </p:ext>
    </p:extLst>
  </p:cmAuthor>
  <p:cmAuthor id="6" name="Siobhan Mills" initials="SM [2]" lastIdx="31" clrIdx="5">
    <p:extLst>
      <p:ext uri="{19B8F6BF-5375-455C-9EA6-DF929625EA0E}">
        <p15:presenceInfo xmlns:p15="http://schemas.microsoft.com/office/powerpoint/2012/main" userId="S::Siobhan_Mills@abtassoc.com::e482e25d-36a0-4dd0-92f7-05d724e0d50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D2D7"/>
    <a:srgbClr val="2C5261"/>
    <a:srgbClr val="F3F4F4"/>
    <a:srgbClr val="8C8C8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99CB86-1EA5-4AFA-A368-B320815B2595}" v="492" dt="2022-10-31T18:44:48.626"/>
    <p1510:client id="{073D825B-E9D5-49FD-B0E1-ED9B9D4E38D3}" vWet="2" dt="2022-10-31T18:40:00.023"/>
    <p1510:client id="{33DA1BFF-176F-4415-B25A-9B8F445CFF6E}" v="24" vWet="26" dt="2022-10-31T18:44:13.490"/>
    <p1510:client id="{D67462D2-E30B-4EBC-8800-AA2AC3C0028A}" v="3939" vWet="3941" dt="2022-10-31T18:08:17.877"/>
    <p1510:client id="{FD93C0C1-5BB2-4333-B3BF-5CE71B8BD6B3}" v="235" dt="2022-10-31T18:19:29.05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8872" autoAdjust="0"/>
  </p:normalViewPr>
  <p:slideViewPr>
    <p:cSldViewPr snapToGrid="0">
      <p:cViewPr varScale="1">
        <p:scale>
          <a:sx n="67" d="100"/>
          <a:sy n="67" d="100"/>
        </p:scale>
        <p:origin x="2238"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slide" Target="slides/slide36.xml"/><Relationship Id="rId50" Type="http://schemas.openxmlformats.org/officeDocument/2006/relationships/slide" Target="slides/slide39.xml"/><Relationship Id="rId55" Type="http://schemas.openxmlformats.org/officeDocument/2006/relationships/notesMaster" Target="notesMasters/notesMaster1.xml"/><Relationship Id="rId63" Type="http://schemas.microsoft.com/office/2018/10/relationships/authors" Target="authors.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7.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presProps" Target="presProps.xml"/><Relationship Id="rId5" Type="http://schemas.openxmlformats.org/officeDocument/2006/relationships/slideMaster" Target="slideMasters/slideMaster1.xml"/><Relationship Id="rId61" Type="http://schemas.openxmlformats.org/officeDocument/2006/relationships/tableStyles" Target="tableStyles.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tags" Target="tags/tag1.xml"/><Relationship Id="rId8" Type="http://schemas.openxmlformats.org/officeDocument/2006/relationships/slideMaster" Target="slideMasters/slideMaster4.xml"/><Relationship Id="rId51" Type="http://schemas.openxmlformats.org/officeDocument/2006/relationships/slide" Target="slides/slide40.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viewProps" Target="viewProps.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commentAuthors" Target="commentAuthors.xml"/><Relationship Id="rId10" Type="http://schemas.openxmlformats.org/officeDocument/2006/relationships/slideMaster" Target="slideMasters/slideMaster6.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Master" Target="slideMasters/slideMaster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BBC513A-4D4D-4FBA-96C2-5E2C6F411A74}" type="doc">
      <dgm:prSet loTypeId="urn:microsoft.com/office/officeart/2005/8/layout/chevronAccent+Icon" loCatId="process" qsTypeId="urn:microsoft.com/office/officeart/2005/8/quickstyle/simple1" qsCatId="simple" csTypeId="urn:microsoft.com/office/officeart/2005/8/colors/accent1_2" csCatId="accent1" phldr="1"/>
      <dgm:spPr/>
      <dgm:t>
        <a:bodyPr/>
        <a:lstStyle/>
        <a:p>
          <a:endParaRPr lang="en-US"/>
        </a:p>
      </dgm:t>
    </dgm:pt>
    <dgm:pt modelId="{ABB894D5-2FC1-4A64-ADD3-E136CCF49C28}">
      <dgm:prSet phldrT="[Text]"/>
      <dgm:spPr/>
      <dgm:t>
        <a:bodyPr/>
        <a:lstStyle/>
        <a:p>
          <a:r>
            <a:rPr lang="en-US" b="1"/>
            <a:t>How programs are currently implemented</a:t>
          </a:r>
        </a:p>
      </dgm:t>
    </dgm:pt>
    <dgm:pt modelId="{E5E9E002-C1DC-45DC-B45E-F06369E79E1D}" type="parTrans" cxnId="{18CD925A-0443-43C3-A953-BC3BC89363EC}">
      <dgm:prSet/>
      <dgm:spPr/>
      <dgm:t>
        <a:bodyPr/>
        <a:lstStyle/>
        <a:p>
          <a:endParaRPr lang="en-US"/>
        </a:p>
      </dgm:t>
    </dgm:pt>
    <dgm:pt modelId="{60485DB3-5B08-42B3-8638-8732402FCEE2}" type="sibTrans" cxnId="{18CD925A-0443-43C3-A953-BC3BC89363EC}">
      <dgm:prSet/>
      <dgm:spPr/>
      <dgm:t>
        <a:bodyPr/>
        <a:lstStyle/>
        <a:p>
          <a:endParaRPr lang="en-US"/>
        </a:p>
      </dgm:t>
    </dgm:pt>
    <dgm:pt modelId="{644174A7-2CD4-4274-A5DD-2AE673E26511}">
      <dgm:prSet phldrT="[Text]"/>
      <dgm:spPr/>
      <dgm:t>
        <a:bodyPr/>
        <a:lstStyle/>
        <a:p>
          <a:r>
            <a:rPr lang="en-US" b="1"/>
            <a:t>How effective  programs are</a:t>
          </a:r>
        </a:p>
      </dgm:t>
    </dgm:pt>
    <dgm:pt modelId="{9F7DA4EC-E280-4CCE-A68E-99677E60B7E3}" type="parTrans" cxnId="{34A2BE15-2278-4A97-B0B6-EA060BC3F421}">
      <dgm:prSet/>
      <dgm:spPr/>
      <dgm:t>
        <a:bodyPr/>
        <a:lstStyle/>
        <a:p>
          <a:endParaRPr lang="en-US"/>
        </a:p>
      </dgm:t>
    </dgm:pt>
    <dgm:pt modelId="{87050498-6CC1-4F3F-813F-36AD7D0B6C50}" type="sibTrans" cxnId="{34A2BE15-2278-4A97-B0B6-EA060BC3F421}">
      <dgm:prSet/>
      <dgm:spPr/>
      <dgm:t>
        <a:bodyPr/>
        <a:lstStyle/>
        <a:p>
          <a:endParaRPr lang="en-US"/>
        </a:p>
      </dgm:t>
    </dgm:pt>
    <dgm:pt modelId="{D9DEABF4-7260-4772-9A16-AE8FEFF5E24F}">
      <dgm:prSet phldrT="[Text]"/>
      <dgm:spPr/>
      <dgm:t>
        <a:bodyPr/>
        <a:lstStyle/>
        <a:p>
          <a:r>
            <a:rPr lang="en-US" b="1"/>
            <a:t>How they can be improved</a:t>
          </a:r>
        </a:p>
      </dgm:t>
    </dgm:pt>
    <dgm:pt modelId="{E68F8833-4551-4152-B14C-0E1FB3C56EFD}" type="parTrans" cxnId="{BFBC1D10-019C-4E97-8E2A-F99B8D9D4E82}">
      <dgm:prSet/>
      <dgm:spPr/>
      <dgm:t>
        <a:bodyPr/>
        <a:lstStyle/>
        <a:p>
          <a:endParaRPr lang="en-US"/>
        </a:p>
      </dgm:t>
    </dgm:pt>
    <dgm:pt modelId="{D203CB4A-90E2-4CBC-A000-761DF604C208}" type="sibTrans" cxnId="{BFBC1D10-019C-4E97-8E2A-F99B8D9D4E82}">
      <dgm:prSet/>
      <dgm:spPr/>
      <dgm:t>
        <a:bodyPr/>
        <a:lstStyle/>
        <a:p>
          <a:endParaRPr lang="en-US"/>
        </a:p>
      </dgm:t>
    </dgm:pt>
    <dgm:pt modelId="{C19098D5-B5B0-490A-A7D3-D1E5C553944F}" type="pres">
      <dgm:prSet presAssocID="{CBBC513A-4D4D-4FBA-96C2-5E2C6F411A74}" presName="Name0" presStyleCnt="0">
        <dgm:presLayoutVars>
          <dgm:dir/>
          <dgm:resizeHandles val="exact"/>
        </dgm:presLayoutVars>
      </dgm:prSet>
      <dgm:spPr/>
    </dgm:pt>
    <dgm:pt modelId="{E0DBF2C1-7985-4BCE-8993-006CBD2B305F}" type="pres">
      <dgm:prSet presAssocID="{ABB894D5-2FC1-4A64-ADD3-E136CCF49C28}" presName="composite" presStyleCnt="0"/>
      <dgm:spPr/>
    </dgm:pt>
    <dgm:pt modelId="{FE9ACB9C-E7F3-4D4B-AB1F-2746AB096D4A}" type="pres">
      <dgm:prSet presAssocID="{ABB894D5-2FC1-4A64-ADD3-E136CCF49C28}" presName="bgChev" presStyleLbl="node1" presStyleIdx="0" presStyleCnt="3"/>
      <dgm:spPr/>
    </dgm:pt>
    <dgm:pt modelId="{C36A3C4E-6877-4934-8184-191E3D45CA58}" type="pres">
      <dgm:prSet presAssocID="{ABB894D5-2FC1-4A64-ADD3-E136CCF49C28}" presName="txNode" presStyleLbl="fgAcc1" presStyleIdx="0" presStyleCnt="3">
        <dgm:presLayoutVars>
          <dgm:bulletEnabled val="1"/>
        </dgm:presLayoutVars>
      </dgm:prSet>
      <dgm:spPr/>
    </dgm:pt>
    <dgm:pt modelId="{CDF24E4F-567A-4A6B-831D-F82179B14497}" type="pres">
      <dgm:prSet presAssocID="{60485DB3-5B08-42B3-8638-8732402FCEE2}" presName="compositeSpace" presStyleCnt="0"/>
      <dgm:spPr/>
    </dgm:pt>
    <dgm:pt modelId="{53D98B9C-AB08-476E-8AEB-260B514228B2}" type="pres">
      <dgm:prSet presAssocID="{644174A7-2CD4-4274-A5DD-2AE673E26511}" presName="composite" presStyleCnt="0"/>
      <dgm:spPr/>
    </dgm:pt>
    <dgm:pt modelId="{6876383F-4CF3-4024-8EE6-BCE937D285A0}" type="pres">
      <dgm:prSet presAssocID="{644174A7-2CD4-4274-A5DD-2AE673E26511}" presName="bgChev" presStyleLbl="node1" presStyleIdx="1" presStyleCnt="3"/>
      <dgm:spPr/>
    </dgm:pt>
    <dgm:pt modelId="{7633360D-055E-4183-95FC-D15C08D97F65}" type="pres">
      <dgm:prSet presAssocID="{644174A7-2CD4-4274-A5DD-2AE673E26511}" presName="txNode" presStyleLbl="fgAcc1" presStyleIdx="1" presStyleCnt="3">
        <dgm:presLayoutVars>
          <dgm:bulletEnabled val="1"/>
        </dgm:presLayoutVars>
      </dgm:prSet>
      <dgm:spPr/>
    </dgm:pt>
    <dgm:pt modelId="{F86163D4-A9E7-491D-9E49-8E2461863091}" type="pres">
      <dgm:prSet presAssocID="{87050498-6CC1-4F3F-813F-36AD7D0B6C50}" presName="compositeSpace" presStyleCnt="0"/>
      <dgm:spPr/>
    </dgm:pt>
    <dgm:pt modelId="{71726C79-8C92-48D9-AF35-914783651A07}" type="pres">
      <dgm:prSet presAssocID="{D9DEABF4-7260-4772-9A16-AE8FEFF5E24F}" presName="composite" presStyleCnt="0"/>
      <dgm:spPr/>
    </dgm:pt>
    <dgm:pt modelId="{3743FABD-FD39-4914-A4A5-F150A2E6398F}" type="pres">
      <dgm:prSet presAssocID="{D9DEABF4-7260-4772-9A16-AE8FEFF5E24F}" presName="bgChev" presStyleLbl="node1" presStyleIdx="2" presStyleCnt="3"/>
      <dgm:spPr/>
    </dgm:pt>
    <dgm:pt modelId="{2F551D60-527D-482C-A93D-B8C17F1C5F69}" type="pres">
      <dgm:prSet presAssocID="{D9DEABF4-7260-4772-9A16-AE8FEFF5E24F}" presName="txNode" presStyleLbl="fgAcc1" presStyleIdx="2" presStyleCnt="3">
        <dgm:presLayoutVars>
          <dgm:bulletEnabled val="1"/>
        </dgm:presLayoutVars>
      </dgm:prSet>
      <dgm:spPr/>
    </dgm:pt>
  </dgm:ptLst>
  <dgm:cxnLst>
    <dgm:cxn modelId="{BFBC1D10-019C-4E97-8E2A-F99B8D9D4E82}" srcId="{CBBC513A-4D4D-4FBA-96C2-5E2C6F411A74}" destId="{D9DEABF4-7260-4772-9A16-AE8FEFF5E24F}" srcOrd="2" destOrd="0" parTransId="{E68F8833-4551-4152-B14C-0E1FB3C56EFD}" sibTransId="{D203CB4A-90E2-4CBC-A000-761DF604C208}"/>
    <dgm:cxn modelId="{34A2BE15-2278-4A97-B0B6-EA060BC3F421}" srcId="{CBBC513A-4D4D-4FBA-96C2-5E2C6F411A74}" destId="{644174A7-2CD4-4274-A5DD-2AE673E26511}" srcOrd="1" destOrd="0" parTransId="{9F7DA4EC-E280-4CCE-A68E-99677E60B7E3}" sibTransId="{87050498-6CC1-4F3F-813F-36AD7D0B6C50}"/>
    <dgm:cxn modelId="{5F725A6A-1139-4F1F-A11E-D52933697433}" type="presOf" srcId="{D9DEABF4-7260-4772-9A16-AE8FEFF5E24F}" destId="{2F551D60-527D-482C-A93D-B8C17F1C5F69}" srcOrd="0" destOrd="0" presId="urn:microsoft.com/office/officeart/2005/8/layout/chevronAccent+Icon"/>
    <dgm:cxn modelId="{18CD925A-0443-43C3-A953-BC3BC89363EC}" srcId="{CBBC513A-4D4D-4FBA-96C2-5E2C6F411A74}" destId="{ABB894D5-2FC1-4A64-ADD3-E136CCF49C28}" srcOrd="0" destOrd="0" parTransId="{E5E9E002-C1DC-45DC-B45E-F06369E79E1D}" sibTransId="{60485DB3-5B08-42B3-8638-8732402FCEE2}"/>
    <dgm:cxn modelId="{CF8CC891-9762-455F-B715-4EBF37A42EA1}" type="presOf" srcId="{644174A7-2CD4-4274-A5DD-2AE673E26511}" destId="{7633360D-055E-4183-95FC-D15C08D97F65}" srcOrd="0" destOrd="0" presId="urn:microsoft.com/office/officeart/2005/8/layout/chevronAccent+Icon"/>
    <dgm:cxn modelId="{6C3275F2-D7CB-43D1-8285-D21AACF3B9D5}" type="presOf" srcId="{CBBC513A-4D4D-4FBA-96C2-5E2C6F411A74}" destId="{C19098D5-B5B0-490A-A7D3-D1E5C553944F}" srcOrd="0" destOrd="0" presId="urn:microsoft.com/office/officeart/2005/8/layout/chevronAccent+Icon"/>
    <dgm:cxn modelId="{61D83CFE-65EC-4986-8CAA-B0828F924701}" type="presOf" srcId="{ABB894D5-2FC1-4A64-ADD3-E136CCF49C28}" destId="{C36A3C4E-6877-4934-8184-191E3D45CA58}" srcOrd="0" destOrd="0" presId="urn:microsoft.com/office/officeart/2005/8/layout/chevronAccent+Icon"/>
    <dgm:cxn modelId="{971D5386-20F3-4DCD-8B81-641F772C28E3}" type="presParOf" srcId="{C19098D5-B5B0-490A-A7D3-D1E5C553944F}" destId="{E0DBF2C1-7985-4BCE-8993-006CBD2B305F}" srcOrd="0" destOrd="0" presId="urn:microsoft.com/office/officeart/2005/8/layout/chevronAccent+Icon"/>
    <dgm:cxn modelId="{C664D42A-917A-48CF-BB3E-708B392E4E03}" type="presParOf" srcId="{E0DBF2C1-7985-4BCE-8993-006CBD2B305F}" destId="{FE9ACB9C-E7F3-4D4B-AB1F-2746AB096D4A}" srcOrd="0" destOrd="0" presId="urn:microsoft.com/office/officeart/2005/8/layout/chevronAccent+Icon"/>
    <dgm:cxn modelId="{A45DD9F0-FFA8-4310-8340-330815A1C9C3}" type="presParOf" srcId="{E0DBF2C1-7985-4BCE-8993-006CBD2B305F}" destId="{C36A3C4E-6877-4934-8184-191E3D45CA58}" srcOrd="1" destOrd="0" presId="urn:microsoft.com/office/officeart/2005/8/layout/chevronAccent+Icon"/>
    <dgm:cxn modelId="{138034AB-AD8A-4CED-A808-7B2A6F88878A}" type="presParOf" srcId="{C19098D5-B5B0-490A-A7D3-D1E5C553944F}" destId="{CDF24E4F-567A-4A6B-831D-F82179B14497}" srcOrd="1" destOrd="0" presId="urn:microsoft.com/office/officeart/2005/8/layout/chevronAccent+Icon"/>
    <dgm:cxn modelId="{A7316025-E477-4C9A-A467-913F45AD9AA0}" type="presParOf" srcId="{C19098D5-B5B0-490A-A7D3-D1E5C553944F}" destId="{53D98B9C-AB08-476E-8AEB-260B514228B2}" srcOrd="2" destOrd="0" presId="urn:microsoft.com/office/officeart/2005/8/layout/chevronAccent+Icon"/>
    <dgm:cxn modelId="{9EAB5E5E-9AF1-4CBA-B091-8D0D3D854C74}" type="presParOf" srcId="{53D98B9C-AB08-476E-8AEB-260B514228B2}" destId="{6876383F-4CF3-4024-8EE6-BCE937D285A0}" srcOrd="0" destOrd="0" presId="urn:microsoft.com/office/officeart/2005/8/layout/chevronAccent+Icon"/>
    <dgm:cxn modelId="{16ED039F-285E-4E3F-929B-0DB26EC6D6D5}" type="presParOf" srcId="{53D98B9C-AB08-476E-8AEB-260B514228B2}" destId="{7633360D-055E-4183-95FC-D15C08D97F65}" srcOrd="1" destOrd="0" presId="urn:microsoft.com/office/officeart/2005/8/layout/chevronAccent+Icon"/>
    <dgm:cxn modelId="{D60EA124-1FA5-4829-9861-4DE5038F9EA7}" type="presParOf" srcId="{C19098D5-B5B0-490A-A7D3-D1E5C553944F}" destId="{F86163D4-A9E7-491D-9E49-8E2461863091}" srcOrd="3" destOrd="0" presId="urn:microsoft.com/office/officeart/2005/8/layout/chevronAccent+Icon"/>
    <dgm:cxn modelId="{C550A5D2-9808-4D34-A425-0D50B75AB4BD}" type="presParOf" srcId="{C19098D5-B5B0-490A-A7D3-D1E5C553944F}" destId="{71726C79-8C92-48D9-AF35-914783651A07}" srcOrd="4" destOrd="0" presId="urn:microsoft.com/office/officeart/2005/8/layout/chevronAccent+Icon"/>
    <dgm:cxn modelId="{C9E95629-A936-447D-BDDD-80A4F93F4EDE}" type="presParOf" srcId="{71726C79-8C92-48D9-AF35-914783651A07}" destId="{3743FABD-FD39-4914-A4A5-F150A2E6398F}" srcOrd="0" destOrd="0" presId="urn:microsoft.com/office/officeart/2005/8/layout/chevronAccent+Icon"/>
    <dgm:cxn modelId="{2FC212B9-D9C4-408E-9AB9-A179B15A09DC}" type="presParOf" srcId="{71726C79-8C92-48D9-AF35-914783651A07}" destId="{2F551D60-527D-482C-A93D-B8C17F1C5F69}" srcOrd="1" destOrd="0" presId="urn:microsoft.com/office/officeart/2005/8/layout/chevronAccent+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BBC513A-4D4D-4FBA-96C2-5E2C6F411A74}" type="doc">
      <dgm:prSet loTypeId="urn:microsoft.com/office/officeart/2005/8/layout/chevronAccent+Icon" loCatId="process" qsTypeId="urn:microsoft.com/office/officeart/2005/8/quickstyle/simple1" qsCatId="simple" csTypeId="urn:microsoft.com/office/officeart/2005/8/colors/accent1_2" csCatId="accent1" phldr="1"/>
      <dgm:spPr/>
      <dgm:t>
        <a:bodyPr/>
        <a:lstStyle/>
        <a:p>
          <a:endParaRPr lang="en-US"/>
        </a:p>
      </dgm:t>
    </dgm:pt>
    <dgm:pt modelId="{ABB894D5-2FC1-4A64-ADD3-E136CCF49C28}">
      <dgm:prSet phldrT="[Text]"/>
      <dgm:spPr/>
      <dgm:t>
        <a:bodyPr/>
        <a:lstStyle/>
        <a:p>
          <a:r>
            <a:rPr lang="en-US" b="1">
              <a:solidFill>
                <a:schemeClr val="bg2">
                  <a:lumMod val="50000"/>
                </a:schemeClr>
              </a:solidFill>
            </a:rPr>
            <a:t>How programs are currently implemented</a:t>
          </a:r>
        </a:p>
      </dgm:t>
    </dgm:pt>
    <dgm:pt modelId="{E5E9E002-C1DC-45DC-B45E-F06369E79E1D}" type="parTrans" cxnId="{18CD925A-0443-43C3-A953-BC3BC89363EC}">
      <dgm:prSet/>
      <dgm:spPr/>
      <dgm:t>
        <a:bodyPr/>
        <a:lstStyle/>
        <a:p>
          <a:endParaRPr lang="en-US"/>
        </a:p>
      </dgm:t>
    </dgm:pt>
    <dgm:pt modelId="{60485DB3-5B08-42B3-8638-8732402FCEE2}" type="sibTrans" cxnId="{18CD925A-0443-43C3-A953-BC3BC89363EC}">
      <dgm:prSet/>
      <dgm:spPr/>
      <dgm:t>
        <a:bodyPr/>
        <a:lstStyle/>
        <a:p>
          <a:endParaRPr lang="en-US"/>
        </a:p>
      </dgm:t>
    </dgm:pt>
    <dgm:pt modelId="{644174A7-2CD4-4274-A5DD-2AE673E26511}">
      <dgm:prSet phldrT="[Text]"/>
      <dgm:spPr/>
      <dgm:t>
        <a:bodyPr/>
        <a:lstStyle/>
        <a:p>
          <a:r>
            <a:rPr lang="en-US" b="1">
              <a:solidFill>
                <a:schemeClr val="bg2">
                  <a:lumMod val="50000"/>
                </a:schemeClr>
              </a:solidFill>
            </a:rPr>
            <a:t>How effective  programs are</a:t>
          </a:r>
        </a:p>
      </dgm:t>
    </dgm:pt>
    <dgm:pt modelId="{9F7DA4EC-E280-4CCE-A68E-99677E60B7E3}" type="parTrans" cxnId="{34A2BE15-2278-4A97-B0B6-EA060BC3F421}">
      <dgm:prSet/>
      <dgm:spPr/>
      <dgm:t>
        <a:bodyPr/>
        <a:lstStyle/>
        <a:p>
          <a:endParaRPr lang="en-US"/>
        </a:p>
      </dgm:t>
    </dgm:pt>
    <dgm:pt modelId="{87050498-6CC1-4F3F-813F-36AD7D0B6C50}" type="sibTrans" cxnId="{34A2BE15-2278-4A97-B0B6-EA060BC3F421}">
      <dgm:prSet/>
      <dgm:spPr/>
      <dgm:t>
        <a:bodyPr/>
        <a:lstStyle/>
        <a:p>
          <a:endParaRPr lang="en-US"/>
        </a:p>
      </dgm:t>
    </dgm:pt>
    <dgm:pt modelId="{D9DEABF4-7260-4772-9A16-AE8FEFF5E24F}">
      <dgm:prSet phldrT="[Text]" custT="1"/>
      <dgm:spPr/>
      <dgm:t>
        <a:bodyPr/>
        <a:lstStyle/>
        <a:p>
          <a:r>
            <a:rPr lang="en-US" sz="2400" b="1">
              <a:solidFill>
                <a:schemeClr val="accent5"/>
              </a:solidFill>
            </a:rPr>
            <a:t>How they can be improved</a:t>
          </a:r>
          <a:endParaRPr lang="en-US" sz="2200" b="1">
            <a:solidFill>
              <a:schemeClr val="accent5"/>
            </a:solidFill>
          </a:endParaRPr>
        </a:p>
      </dgm:t>
    </dgm:pt>
    <dgm:pt modelId="{E68F8833-4551-4152-B14C-0E1FB3C56EFD}" type="parTrans" cxnId="{BFBC1D10-019C-4E97-8E2A-F99B8D9D4E82}">
      <dgm:prSet/>
      <dgm:spPr/>
      <dgm:t>
        <a:bodyPr/>
        <a:lstStyle/>
        <a:p>
          <a:endParaRPr lang="en-US"/>
        </a:p>
      </dgm:t>
    </dgm:pt>
    <dgm:pt modelId="{D203CB4A-90E2-4CBC-A000-761DF604C208}" type="sibTrans" cxnId="{BFBC1D10-019C-4E97-8E2A-F99B8D9D4E82}">
      <dgm:prSet/>
      <dgm:spPr/>
      <dgm:t>
        <a:bodyPr/>
        <a:lstStyle/>
        <a:p>
          <a:endParaRPr lang="en-US"/>
        </a:p>
      </dgm:t>
    </dgm:pt>
    <dgm:pt modelId="{C19098D5-B5B0-490A-A7D3-D1E5C553944F}" type="pres">
      <dgm:prSet presAssocID="{CBBC513A-4D4D-4FBA-96C2-5E2C6F411A74}" presName="Name0" presStyleCnt="0">
        <dgm:presLayoutVars>
          <dgm:dir/>
          <dgm:resizeHandles val="exact"/>
        </dgm:presLayoutVars>
      </dgm:prSet>
      <dgm:spPr/>
    </dgm:pt>
    <dgm:pt modelId="{E0DBF2C1-7985-4BCE-8993-006CBD2B305F}" type="pres">
      <dgm:prSet presAssocID="{ABB894D5-2FC1-4A64-ADD3-E136CCF49C28}" presName="composite" presStyleCnt="0"/>
      <dgm:spPr/>
    </dgm:pt>
    <dgm:pt modelId="{FE9ACB9C-E7F3-4D4B-AB1F-2746AB096D4A}" type="pres">
      <dgm:prSet presAssocID="{ABB894D5-2FC1-4A64-ADD3-E136CCF49C28}" presName="bgChev" presStyleLbl="node1" presStyleIdx="0" presStyleCnt="3"/>
      <dgm:spPr/>
    </dgm:pt>
    <dgm:pt modelId="{C36A3C4E-6877-4934-8184-191E3D45CA58}" type="pres">
      <dgm:prSet presAssocID="{ABB894D5-2FC1-4A64-ADD3-E136CCF49C28}" presName="txNode" presStyleLbl="fgAcc1" presStyleIdx="0" presStyleCnt="3">
        <dgm:presLayoutVars>
          <dgm:bulletEnabled val="1"/>
        </dgm:presLayoutVars>
      </dgm:prSet>
      <dgm:spPr/>
    </dgm:pt>
    <dgm:pt modelId="{CDF24E4F-567A-4A6B-831D-F82179B14497}" type="pres">
      <dgm:prSet presAssocID="{60485DB3-5B08-42B3-8638-8732402FCEE2}" presName="compositeSpace" presStyleCnt="0"/>
      <dgm:spPr/>
    </dgm:pt>
    <dgm:pt modelId="{53D98B9C-AB08-476E-8AEB-260B514228B2}" type="pres">
      <dgm:prSet presAssocID="{644174A7-2CD4-4274-A5DD-2AE673E26511}" presName="composite" presStyleCnt="0"/>
      <dgm:spPr/>
    </dgm:pt>
    <dgm:pt modelId="{6876383F-4CF3-4024-8EE6-BCE937D285A0}" type="pres">
      <dgm:prSet presAssocID="{644174A7-2CD4-4274-A5DD-2AE673E26511}" presName="bgChev" presStyleLbl="node1" presStyleIdx="1" presStyleCnt="3"/>
      <dgm:spPr/>
    </dgm:pt>
    <dgm:pt modelId="{7633360D-055E-4183-95FC-D15C08D97F65}" type="pres">
      <dgm:prSet presAssocID="{644174A7-2CD4-4274-A5DD-2AE673E26511}" presName="txNode" presStyleLbl="fgAcc1" presStyleIdx="1" presStyleCnt="3">
        <dgm:presLayoutVars>
          <dgm:bulletEnabled val="1"/>
        </dgm:presLayoutVars>
      </dgm:prSet>
      <dgm:spPr/>
    </dgm:pt>
    <dgm:pt modelId="{F86163D4-A9E7-491D-9E49-8E2461863091}" type="pres">
      <dgm:prSet presAssocID="{87050498-6CC1-4F3F-813F-36AD7D0B6C50}" presName="compositeSpace" presStyleCnt="0"/>
      <dgm:spPr/>
    </dgm:pt>
    <dgm:pt modelId="{71726C79-8C92-48D9-AF35-914783651A07}" type="pres">
      <dgm:prSet presAssocID="{D9DEABF4-7260-4772-9A16-AE8FEFF5E24F}" presName="composite" presStyleCnt="0"/>
      <dgm:spPr/>
    </dgm:pt>
    <dgm:pt modelId="{3743FABD-FD39-4914-A4A5-F150A2E6398F}" type="pres">
      <dgm:prSet presAssocID="{D9DEABF4-7260-4772-9A16-AE8FEFF5E24F}" presName="bgChev" presStyleLbl="node1" presStyleIdx="2" presStyleCnt="3"/>
      <dgm:spPr/>
    </dgm:pt>
    <dgm:pt modelId="{2F551D60-527D-482C-A93D-B8C17F1C5F69}" type="pres">
      <dgm:prSet presAssocID="{D9DEABF4-7260-4772-9A16-AE8FEFF5E24F}" presName="txNode" presStyleLbl="fgAcc1" presStyleIdx="2" presStyleCnt="3">
        <dgm:presLayoutVars>
          <dgm:bulletEnabled val="1"/>
        </dgm:presLayoutVars>
      </dgm:prSet>
      <dgm:spPr/>
    </dgm:pt>
  </dgm:ptLst>
  <dgm:cxnLst>
    <dgm:cxn modelId="{BFBC1D10-019C-4E97-8E2A-F99B8D9D4E82}" srcId="{CBBC513A-4D4D-4FBA-96C2-5E2C6F411A74}" destId="{D9DEABF4-7260-4772-9A16-AE8FEFF5E24F}" srcOrd="2" destOrd="0" parTransId="{E68F8833-4551-4152-B14C-0E1FB3C56EFD}" sibTransId="{D203CB4A-90E2-4CBC-A000-761DF604C208}"/>
    <dgm:cxn modelId="{34A2BE15-2278-4A97-B0B6-EA060BC3F421}" srcId="{CBBC513A-4D4D-4FBA-96C2-5E2C6F411A74}" destId="{644174A7-2CD4-4274-A5DD-2AE673E26511}" srcOrd="1" destOrd="0" parTransId="{9F7DA4EC-E280-4CCE-A68E-99677E60B7E3}" sibTransId="{87050498-6CC1-4F3F-813F-36AD7D0B6C50}"/>
    <dgm:cxn modelId="{5F725A6A-1139-4F1F-A11E-D52933697433}" type="presOf" srcId="{D9DEABF4-7260-4772-9A16-AE8FEFF5E24F}" destId="{2F551D60-527D-482C-A93D-B8C17F1C5F69}" srcOrd="0" destOrd="0" presId="urn:microsoft.com/office/officeart/2005/8/layout/chevronAccent+Icon"/>
    <dgm:cxn modelId="{18CD925A-0443-43C3-A953-BC3BC89363EC}" srcId="{CBBC513A-4D4D-4FBA-96C2-5E2C6F411A74}" destId="{ABB894D5-2FC1-4A64-ADD3-E136CCF49C28}" srcOrd="0" destOrd="0" parTransId="{E5E9E002-C1DC-45DC-B45E-F06369E79E1D}" sibTransId="{60485DB3-5B08-42B3-8638-8732402FCEE2}"/>
    <dgm:cxn modelId="{CF8CC891-9762-455F-B715-4EBF37A42EA1}" type="presOf" srcId="{644174A7-2CD4-4274-A5DD-2AE673E26511}" destId="{7633360D-055E-4183-95FC-D15C08D97F65}" srcOrd="0" destOrd="0" presId="urn:microsoft.com/office/officeart/2005/8/layout/chevronAccent+Icon"/>
    <dgm:cxn modelId="{6C3275F2-D7CB-43D1-8285-D21AACF3B9D5}" type="presOf" srcId="{CBBC513A-4D4D-4FBA-96C2-5E2C6F411A74}" destId="{C19098D5-B5B0-490A-A7D3-D1E5C553944F}" srcOrd="0" destOrd="0" presId="urn:microsoft.com/office/officeart/2005/8/layout/chevronAccent+Icon"/>
    <dgm:cxn modelId="{61D83CFE-65EC-4986-8CAA-B0828F924701}" type="presOf" srcId="{ABB894D5-2FC1-4A64-ADD3-E136CCF49C28}" destId="{C36A3C4E-6877-4934-8184-191E3D45CA58}" srcOrd="0" destOrd="0" presId="urn:microsoft.com/office/officeart/2005/8/layout/chevronAccent+Icon"/>
    <dgm:cxn modelId="{971D5386-20F3-4DCD-8B81-641F772C28E3}" type="presParOf" srcId="{C19098D5-B5B0-490A-A7D3-D1E5C553944F}" destId="{E0DBF2C1-7985-4BCE-8993-006CBD2B305F}" srcOrd="0" destOrd="0" presId="urn:microsoft.com/office/officeart/2005/8/layout/chevronAccent+Icon"/>
    <dgm:cxn modelId="{C664D42A-917A-48CF-BB3E-708B392E4E03}" type="presParOf" srcId="{E0DBF2C1-7985-4BCE-8993-006CBD2B305F}" destId="{FE9ACB9C-E7F3-4D4B-AB1F-2746AB096D4A}" srcOrd="0" destOrd="0" presId="urn:microsoft.com/office/officeart/2005/8/layout/chevronAccent+Icon"/>
    <dgm:cxn modelId="{A45DD9F0-FFA8-4310-8340-330815A1C9C3}" type="presParOf" srcId="{E0DBF2C1-7985-4BCE-8993-006CBD2B305F}" destId="{C36A3C4E-6877-4934-8184-191E3D45CA58}" srcOrd="1" destOrd="0" presId="urn:microsoft.com/office/officeart/2005/8/layout/chevronAccent+Icon"/>
    <dgm:cxn modelId="{138034AB-AD8A-4CED-A808-7B2A6F88878A}" type="presParOf" srcId="{C19098D5-B5B0-490A-A7D3-D1E5C553944F}" destId="{CDF24E4F-567A-4A6B-831D-F82179B14497}" srcOrd="1" destOrd="0" presId="urn:microsoft.com/office/officeart/2005/8/layout/chevronAccent+Icon"/>
    <dgm:cxn modelId="{A7316025-E477-4C9A-A467-913F45AD9AA0}" type="presParOf" srcId="{C19098D5-B5B0-490A-A7D3-D1E5C553944F}" destId="{53D98B9C-AB08-476E-8AEB-260B514228B2}" srcOrd="2" destOrd="0" presId="urn:microsoft.com/office/officeart/2005/8/layout/chevronAccent+Icon"/>
    <dgm:cxn modelId="{9EAB5E5E-9AF1-4CBA-B091-8D0D3D854C74}" type="presParOf" srcId="{53D98B9C-AB08-476E-8AEB-260B514228B2}" destId="{6876383F-4CF3-4024-8EE6-BCE937D285A0}" srcOrd="0" destOrd="0" presId="urn:microsoft.com/office/officeart/2005/8/layout/chevronAccent+Icon"/>
    <dgm:cxn modelId="{16ED039F-285E-4E3F-929B-0DB26EC6D6D5}" type="presParOf" srcId="{53D98B9C-AB08-476E-8AEB-260B514228B2}" destId="{7633360D-055E-4183-95FC-D15C08D97F65}" srcOrd="1" destOrd="0" presId="urn:microsoft.com/office/officeart/2005/8/layout/chevronAccent+Icon"/>
    <dgm:cxn modelId="{D60EA124-1FA5-4829-9861-4DE5038F9EA7}" type="presParOf" srcId="{C19098D5-B5B0-490A-A7D3-D1E5C553944F}" destId="{F86163D4-A9E7-491D-9E49-8E2461863091}" srcOrd="3" destOrd="0" presId="urn:microsoft.com/office/officeart/2005/8/layout/chevronAccent+Icon"/>
    <dgm:cxn modelId="{C550A5D2-9808-4D34-A425-0D50B75AB4BD}" type="presParOf" srcId="{C19098D5-B5B0-490A-A7D3-D1E5C553944F}" destId="{71726C79-8C92-48D9-AF35-914783651A07}" srcOrd="4" destOrd="0" presId="urn:microsoft.com/office/officeart/2005/8/layout/chevronAccent+Icon"/>
    <dgm:cxn modelId="{C9E95629-A936-447D-BDDD-80A4F93F4EDE}" type="presParOf" srcId="{71726C79-8C92-48D9-AF35-914783651A07}" destId="{3743FABD-FD39-4914-A4A5-F150A2E6398F}" srcOrd="0" destOrd="0" presId="urn:microsoft.com/office/officeart/2005/8/layout/chevronAccent+Icon"/>
    <dgm:cxn modelId="{2FC212B9-D9C4-408E-9AB9-A179B15A09DC}" type="presParOf" srcId="{71726C79-8C92-48D9-AF35-914783651A07}" destId="{2F551D60-527D-482C-A93D-B8C17F1C5F69}" srcOrd="1" destOrd="0" presId="urn:microsoft.com/office/officeart/2005/8/layout/chevronAccent+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997600E-50A8-4083-BC29-023050FC095D}"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180C01EB-451E-47DB-BFA4-07D1AE62DE25}">
      <dgm:prSet phldrT="[Text]"/>
      <dgm:spPr/>
      <dgm:t>
        <a:bodyPr/>
        <a:lstStyle/>
        <a:p>
          <a:r>
            <a:rPr lang="en-US" b="1"/>
            <a:t>Descriptive Evidence</a:t>
          </a:r>
          <a:endParaRPr lang="en-US"/>
        </a:p>
      </dgm:t>
    </dgm:pt>
    <dgm:pt modelId="{43B629AC-3980-429F-AD2E-101D783F4A35}" type="parTrans" cxnId="{AF0019FD-9E59-42A3-880E-5374A3DC7817}">
      <dgm:prSet/>
      <dgm:spPr/>
      <dgm:t>
        <a:bodyPr/>
        <a:lstStyle/>
        <a:p>
          <a:endParaRPr lang="en-US"/>
        </a:p>
      </dgm:t>
    </dgm:pt>
    <dgm:pt modelId="{0A153834-5147-48FD-924F-DBC6F56C6497}" type="sibTrans" cxnId="{AF0019FD-9E59-42A3-880E-5374A3DC7817}">
      <dgm:prSet/>
      <dgm:spPr/>
      <dgm:t>
        <a:bodyPr/>
        <a:lstStyle/>
        <a:p>
          <a:endParaRPr lang="en-US"/>
        </a:p>
      </dgm:t>
    </dgm:pt>
    <dgm:pt modelId="{3C1F8807-95AD-4DFF-A7D2-781FAA497408}">
      <dgm:prSet phldrT="[Text]"/>
      <dgm:spPr/>
      <dgm:t>
        <a:bodyPr/>
        <a:lstStyle/>
        <a:p>
          <a:r>
            <a:rPr lang="en-US" b="1"/>
            <a:t>Causal Evidence</a:t>
          </a:r>
        </a:p>
      </dgm:t>
    </dgm:pt>
    <dgm:pt modelId="{3CB06525-767E-4119-B1E8-253022508BF3}" type="parTrans" cxnId="{BA3E83E3-E57B-4D9D-BCDB-DD99734958CE}">
      <dgm:prSet/>
      <dgm:spPr/>
      <dgm:t>
        <a:bodyPr/>
        <a:lstStyle/>
        <a:p>
          <a:endParaRPr lang="en-US"/>
        </a:p>
      </dgm:t>
    </dgm:pt>
    <dgm:pt modelId="{85A401D4-EF43-417F-A9C6-31E80E4F8C75}" type="sibTrans" cxnId="{BA3E83E3-E57B-4D9D-BCDB-DD99734958CE}">
      <dgm:prSet/>
      <dgm:spPr/>
      <dgm:t>
        <a:bodyPr/>
        <a:lstStyle/>
        <a:p>
          <a:endParaRPr lang="en-US"/>
        </a:p>
      </dgm:t>
    </dgm:pt>
    <dgm:pt modelId="{2423F258-8474-46E7-912D-5D8E7351955E}">
      <dgm:prSet phldrT="[Text]"/>
      <dgm:spPr/>
      <dgm:t>
        <a:bodyPr/>
        <a:lstStyle/>
        <a:p>
          <a:r>
            <a:rPr lang="en-US"/>
            <a:t>What effect programs and their components have on outcomes</a:t>
          </a:r>
        </a:p>
      </dgm:t>
    </dgm:pt>
    <dgm:pt modelId="{961D0E27-B598-4768-A980-F0BC72F99F52}" type="parTrans" cxnId="{A61FAE09-DF69-410F-911F-535BEB48F1A2}">
      <dgm:prSet/>
      <dgm:spPr/>
      <dgm:t>
        <a:bodyPr/>
        <a:lstStyle/>
        <a:p>
          <a:endParaRPr lang="en-US"/>
        </a:p>
      </dgm:t>
    </dgm:pt>
    <dgm:pt modelId="{E93E5D68-C31D-44D1-BA79-18502EA60297}" type="sibTrans" cxnId="{A61FAE09-DF69-410F-911F-535BEB48F1A2}">
      <dgm:prSet/>
      <dgm:spPr/>
      <dgm:t>
        <a:bodyPr/>
        <a:lstStyle/>
        <a:p>
          <a:endParaRPr lang="en-US"/>
        </a:p>
      </dgm:t>
    </dgm:pt>
    <dgm:pt modelId="{31B52E4B-4DC1-491D-A5B3-5AD936D26515}">
      <dgm:prSet/>
      <dgm:spPr/>
      <dgm:t>
        <a:bodyPr/>
        <a:lstStyle/>
        <a:p>
          <a:r>
            <a:rPr lang="en-US"/>
            <a:t>What happens in programs</a:t>
          </a:r>
        </a:p>
      </dgm:t>
    </dgm:pt>
    <dgm:pt modelId="{FB818A14-3F94-4E2C-8DDC-044AF24959ED}" type="parTrans" cxnId="{7D19E334-54D5-4871-950F-C4CDC7BF645C}">
      <dgm:prSet/>
      <dgm:spPr/>
      <dgm:t>
        <a:bodyPr/>
        <a:lstStyle/>
        <a:p>
          <a:endParaRPr lang="en-US"/>
        </a:p>
      </dgm:t>
    </dgm:pt>
    <dgm:pt modelId="{4FB523B7-1CBB-40B2-9483-D634DD67A04B}" type="sibTrans" cxnId="{7D19E334-54D5-4871-950F-C4CDC7BF645C}">
      <dgm:prSet/>
      <dgm:spPr/>
      <dgm:t>
        <a:bodyPr/>
        <a:lstStyle/>
        <a:p>
          <a:endParaRPr lang="en-US"/>
        </a:p>
      </dgm:t>
    </dgm:pt>
    <dgm:pt modelId="{E33C6A3E-8691-4FD3-9F03-F17B27C180C2}">
      <dgm:prSet/>
      <dgm:spPr/>
      <dgm:t>
        <a:bodyPr/>
        <a:lstStyle/>
        <a:p>
          <a:r>
            <a:rPr lang="en-US"/>
            <a:t>What outcomes occur</a:t>
          </a:r>
        </a:p>
      </dgm:t>
    </dgm:pt>
    <dgm:pt modelId="{C32E69D0-5CCF-492C-ABE6-72BAE80F2EBD}" type="parTrans" cxnId="{4F1409A6-17EA-486B-81C1-6A9856DDF525}">
      <dgm:prSet/>
      <dgm:spPr/>
      <dgm:t>
        <a:bodyPr/>
        <a:lstStyle/>
        <a:p>
          <a:endParaRPr lang="en-US"/>
        </a:p>
      </dgm:t>
    </dgm:pt>
    <dgm:pt modelId="{702700A6-93B2-479C-886D-CD501078434E}" type="sibTrans" cxnId="{4F1409A6-17EA-486B-81C1-6A9856DDF525}">
      <dgm:prSet/>
      <dgm:spPr/>
      <dgm:t>
        <a:bodyPr/>
        <a:lstStyle/>
        <a:p>
          <a:endParaRPr lang="en-US"/>
        </a:p>
      </dgm:t>
    </dgm:pt>
    <dgm:pt modelId="{FD90BE40-83B6-4BB2-9D40-E1D0F72539F3}" type="pres">
      <dgm:prSet presAssocID="{F997600E-50A8-4083-BC29-023050FC095D}" presName="Name0" presStyleCnt="0">
        <dgm:presLayoutVars>
          <dgm:dir/>
          <dgm:animLvl val="lvl"/>
          <dgm:resizeHandles val="exact"/>
        </dgm:presLayoutVars>
      </dgm:prSet>
      <dgm:spPr/>
    </dgm:pt>
    <dgm:pt modelId="{F6BD2844-10ED-4845-BF2B-1C9E292FFB80}" type="pres">
      <dgm:prSet presAssocID="{180C01EB-451E-47DB-BFA4-07D1AE62DE25}" presName="composite" presStyleCnt="0"/>
      <dgm:spPr/>
    </dgm:pt>
    <dgm:pt modelId="{A2D79332-9D02-45CB-ABFC-63F09719EA2A}" type="pres">
      <dgm:prSet presAssocID="{180C01EB-451E-47DB-BFA4-07D1AE62DE25}" presName="parTx" presStyleLbl="alignNode1" presStyleIdx="0" presStyleCnt="2">
        <dgm:presLayoutVars>
          <dgm:chMax val="0"/>
          <dgm:chPref val="0"/>
          <dgm:bulletEnabled val="1"/>
        </dgm:presLayoutVars>
      </dgm:prSet>
      <dgm:spPr/>
    </dgm:pt>
    <dgm:pt modelId="{65816117-ED25-4AF1-B6AC-AEB011BC9F37}" type="pres">
      <dgm:prSet presAssocID="{180C01EB-451E-47DB-BFA4-07D1AE62DE25}" presName="desTx" presStyleLbl="alignAccFollowNode1" presStyleIdx="0" presStyleCnt="2">
        <dgm:presLayoutVars>
          <dgm:bulletEnabled val="1"/>
        </dgm:presLayoutVars>
      </dgm:prSet>
      <dgm:spPr/>
    </dgm:pt>
    <dgm:pt modelId="{3769A6B1-1CC5-4E53-81C8-46B3C9CFDB49}" type="pres">
      <dgm:prSet presAssocID="{0A153834-5147-48FD-924F-DBC6F56C6497}" presName="space" presStyleCnt="0"/>
      <dgm:spPr/>
    </dgm:pt>
    <dgm:pt modelId="{BB195019-FA75-421E-9C7E-876967528810}" type="pres">
      <dgm:prSet presAssocID="{3C1F8807-95AD-4DFF-A7D2-781FAA497408}" presName="composite" presStyleCnt="0"/>
      <dgm:spPr/>
    </dgm:pt>
    <dgm:pt modelId="{80661A6E-8BAA-4C98-B594-7E95BD751D89}" type="pres">
      <dgm:prSet presAssocID="{3C1F8807-95AD-4DFF-A7D2-781FAA497408}" presName="parTx" presStyleLbl="alignNode1" presStyleIdx="1" presStyleCnt="2">
        <dgm:presLayoutVars>
          <dgm:chMax val="0"/>
          <dgm:chPref val="0"/>
          <dgm:bulletEnabled val="1"/>
        </dgm:presLayoutVars>
      </dgm:prSet>
      <dgm:spPr/>
    </dgm:pt>
    <dgm:pt modelId="{404DFA13-1E03-4D02-874C-D8DE0C86E6F3}" type="pres">
      <dgm:prSet presAssocID="{3C1F8807-95AD-4DFF-A7D2-781FAA497408}" presName="desTx" presStyleLbl="alignAccFollowNode1" presStyleIdx="1" presStyleCnt="2">
        <dgm:presLayoutVars>
          <dgm:bulletEnabled val="1"/>
        </dgm:presLayoutVars>
      </dgm:prSet>
      <dgm:spPr/>
    </dgm:pt>
  </dgm:ptLst>
  <dgm:cxnLst>
    <dgm:cxn modelId="{A61FAE09-DF69-410F-911F-535BEB48F1A2}" srcId="{3C1F8807-95AD-4DFF-A7D2-781FAA497408}" destId="{2423F258-8474-46E7-912D-5D8E7351955E}" srcOrd="0" destOrd="0" parTransId="{961D0E27-B598-4768-A980-F0BC72F99F52}" sibTransId="{E93E5D68-C31D-44D1-BA79-18502EA60297}"/>
    <dgm:cxn modelId="{7D19E334-54D5-4871-950F-C4CDC7BF645C}" srcId="{180C01EB-451E-47DB-BFA4-07D1AE62DE25}" destId="{31B52E4B-4DC1-491D-A5B3-5AD936D26515}" srcOrd="0" destOrd="0" parTransId="{FB818A14-3F94-4E2C-8DDC-044AF24959ED}" sibTransId="{4FB523B7-1CBB-40B2-9483-D634DD67A04B}"/>
    <dgm:cxn modelId="{236C253B-5248-4DD3-9CB5-884D0DAA9D8D}" type="presOf" srcId="{2423F258-8474-46E7-912D-5D8E7351955E}" destId="{404DFA13-1E03-4D02-874C-D8DE0C86E6F3}" srcOrd="0" destOrd="0" presId="urn:microsoft.com/office/officeart/2005/8/layout/hList1"/>
    <dgm:cxn modelId="{388A3E7A-C928-4694-A14B-863110CCDC5A}" type="presOf" srcId="{180C01EB-451E-47DB-BFA4-07D1AE62DE25}" destId="{A2D79332-9D02-45CB-ABFC-63F09719EA2A}" srcOrd="0" destOrd="0" presId="urn:microsoft.com/office/officeart/2005/8/layout/hList1"/>
    <dgm:cxn modelId="{88FC6A87-2BAC-4AFD-8F1F-519268369139}" type="presOf" srcId="{F997600E-50A8-4083-BC29-023050FC095D}" destId="{FD90BE40-83B6-4BB2-9D40-E1D0F72539F3}" srcOrd="0" destOrd="0" presId="urn:microsoft.com/office/officeart/2005/8/layout/hList1"/>
    <dgm:cxn modelId="{99906E89-77C9-4F69-8405-4446CD76029B}" type="presOf" srcId="{E33C6A3E-8691-4FD3-9F03-F17B27C180C2}" destId="{65816117-ED25-4AF1-B6AC-AEB011BC9F37}" srcOrd="0" destOrd="1" presId="urn:microsoft.com/office/officeart/2005/8/layout/hList1"/>
    <dgm:cxn modelId="{4F1409A6-17EA-486B-81C1-6A9856DDF525}" srcId="{180C01EB-451E-47DB-BFA4-07D1AE62DE25}" destId="{E33C6A3E-8691-4FD3-9F03-F17B27C180C2}" srcOrd="1" destOrd="0" parTransId="{C32E69D0-5CCF-492C-ABE6-72BAE80F2EBD}" sibTransId="{702700A6-93B2-479C-886D-CD501078434E}"/>
    <dgm:cxn modelId="{7CC4DED6-9C5D-4EA8-9CC3-50408C09F661}" type="presOf" srcId="{3C1F8807-95AD-4DFF-A7D2-781FAA497408}" destId="{80661A6E-8BAA-4C98-B594-7E95BD751D89}" srcOrd="0" destOrd="0" presId="urn:microsoft.com/office/officeart/2005/8/layout/hList1"/>
    <dgm:cxn modelId="{BA3E83E3-E57B-4D9D-BCDB-DD99734958CE}" srcId="{F997600E-50A8-4083-BC29-023050FC095D}" destId="{3C1F8807-95AD-4DFF-A7D2-781FAA497408}" srcOrd="1" destOrd="0" parTransId="{3CB06525-767E-4119-B1E8-253022508BF3}" sibTransId="{85A401D4-EF43-417F-A9C6-31E80E4F8C75}"/>
    <dgm:cxn modelId="{710F0BED-8BE5-441C-A80B-9AB1C40F3FCA}" type="presOf" srcId="{31B52E4B-4DC1-491D-A5B3-5AD936D26515}" destId="{65816117-ED25-4AF1-B6AC-AEB011BC9F37}" srcOrd="0" destOrd="0" presId="urn:microsoft.com/office/officeart/2005/8/layout/hList1"/>
    <dgm:cxn modelId="{AF0019FD-9E59-42A3-880E-5374A3DC7817}" srcId="{F997600E-50A8-4083-BC29-023050FC095D}" destId="{180C01EB-451E-47DB-BFA4-07D1AE62DE25}" srcOrd="0" destOrd="0" parTransId="{43B629AC-3980-429F-AD2E-101D783F4A35}" sibTransId="{0A153834-5147-48FD-924F-DBC6F56C6497}"/>
    <dgm:cxn modelId="{F0B63A30-A204-4693-BB67-22FD3DC953CA}" type="presParOf" srcId="{FD90BE40-83B6-4BB2-9D40-E1D0F72539F3}" destId="{F6BD2844-10ED-4845-BF2B-1C9E292FFB80}" srcOrd="0" destOrd="0" presId="urn:microsoft.com/office/officeart/2005/8/layout/hList1"/>
    <dgm:cxn modelId="{24C8844E-DDEA-41E2-A220-D849D457AF47}" type="presParOf" srcId="{F6BD2844-10ED-4845-BF2B-1C9E292FFB80}" destId="{A2D79332-9D02-45CB-ABFC-63F09719EA2A}" srcOrd="0" destOrd="0" presId="urn:microsoft.com/office/officeart/2005/8/layout/hList1"/>
    <dgm:cxn modelId="{15B0841A-DCDB-44D0-9C8F-F01B89AA913C}" type="presParOf" srcId="{F6BD2844-10ED-4845-BF2B-1C9E292FFB80}" destId="{65816117-ED25-4AF1-B6AC-AEB011BC9F37}" srcOrd="1" destOrd="0" presId="urn:microsoft.com/office/officeart/2005/8/layout/hList1"/>
    <dgm:cxn modelId="{046B2ACC-F9D5-4A88-89A6-9081F823363E}" type="presParOf" srcId="{FD90BE40-83B6-4BB2-9D40-E1D0F72539F3}" destId="{3769A6B1-1CC5-4E53-81C8-46B3C9CFDB49}" srcOrd="1" destOrd="0" presId="urn:microsoft.com/office/officeart/2005/8/layout/hList1"/>
    <dgm:cxn modelId="{917DE096-696D-4902-A91C-540571D5F579}" type="presParOf" srcId="{FD90BE40-83B6-4BB2-9D40-E1D0F72539F3}" destId="{BB195019-FA75-421E-9C7E-876967528810}" srcOrd="2" destOrd="0" presId="urn:microsoft.com/office/officeart/2005/8/layout/hList1"/>
    <dgm:cxn modelId="{14772B02-9811-408B-B3E0-3AC48CC901DA}" type="presParOf" srcId="{BB195019-FA75-421E-9C7E-876967528810}" destId="{80661A6E-8BAA-4C98-B594-7E95BD751D89}" srcOrd="0" destOrd="0" presId="urn:microsoft.com/office/officeart/2005/8/layout/hList1"/>
    <dgm:cxn modelId="{AFA21C03-B234-4A20-B0C5-1B5DD8FFF22C}" type="presParOf" srcId="{BB195019-FA75-421E-9C7E-876967528810}" destId="{404DFA13-1E03-4D02-874C-D8DE0C86E6F3}"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1F6D62A-98F6-4782-A454-C349CA624630}"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636440D5-0F57-4C42-8258-39F4BFEEA1E7}">
      <dgm:prSet phldrT="[Text]"/>
      <dgm:spPr/>
      <dgm:t>
        <a:bodyPr/>
        <a:lstStyle/>
        <a:p>
          <a:r>
            <a:rPr lang="en-US"/>
            <a:t>Randomly assign new UI claimants</a:t>
          </a:r>
        </a:p>
      </dgm:t>
    </dgm:pt>
    <dgm:pt modelId="{D6CDE20E-3B62-4F00-AC23-DCF18C09A042}" type="parTrans" cxnId="{CB280907-A53D-4FC7-91C6-9D62D2070524}">
      <dgm:prSet/>
      <dgm:spPr/>
      <dgm:t>
        <a:bodyPr/>
        <a:lstStyle/>
        <a:p>
          <a:endParaRPr lang="en-US"/>
        </a:p>
      </dgm:t>
    </dgm:pt>
    <dgm:pt modelId="{D7B9C258-D228-4F11-9EEE-7F7B805E31A5}" type="sibTrans" cxnId="{CB280907-A53D-4FC7-91C6-9D62D2070524}">
      <dgm:prSet/>
      <dgm:spPr/>
      <dgm:t>
        <a:bodyPr/>
        <a:lstStyle/>
        <a:p>
          <a:endParaRPr lang="en-US"/>
        </a:p>
      </dgm:t>
    </dgm:pt>
    <dgm:pt modelId="{1137169C-6010-481D-8C81-42E65F8C8922}">
      <dgm:prSet phldrT="[Text]"/>
      <dgm:spPr/>
      <dgm:t>
        <a:bodyPr/>
        <a:lstStyle/>
        <a:p>
          <a:r>
            <a:rPr lang="en-US"/>
            <a:t>Single REA</a:t>
          </a:r>
        </a:p>
      </dgm:t>
    </dgm:pt>
    <dgm:pt modelId="{1D8FEA1D-8A35-4727-B932-DDA40728ADE2}" type="parTrans" cxnId="{8756ACEF-B1E1-4183-809B-BB6AB9D00DD7}">
      <dgm:prSet/>
      <dgm:spPr/>
      <dgm:t>
        <a:bodyPr/>
        <a:lstStyle/>
        <a:p>
          <a:endParaRPr lang="en-US"/>
        </a:p>
      </dgm:t>
    </dgm:pt>
    <dgm:pt modelId="{EE887215-BE72-4591-AEE8-EB337EEE2B79}" type="sibTrans" cxnId="{8756ACEF-B1E1-4183-809B-BB6AB9D00DD7}">
      <dgm:prSet/>
      <dgm:spPr/>
      <dgm:t>
        <a:bodyPr/>
        <a:lstStyle/>
        <a:p>
          <a:endParaRPr lang="en-US"/>
        </a:p>
      </dgm:t>
    </dgm:pt>
    <dgm:pt modelId="{67CDAB26-A051-4CF2-96C8-FD43CA27AD61}">
      <dgm:prSet phldrT="[Text]"/>
      <dgm:spPr/>
      <dgm:t>
        <a:bodyPr/>
        <a:lstStyle/>
        <a:p>
          <a:r>
            <a:rPr lang="en-US"/>
            <a:t>Multiple REA</a:t>
          </a:r>
        </a:p>
      </dgm:t>
    </dgm:pt>
    <dgm:pt modelId="{623E8C5F-98BF-417C-9B46-98B2138FB502}" type="parTrans" cxnId="{66B43924-7833-42B7-96D9-458D6C452692}">
      <dgm:prSet/>
      <dgm:spPr/>
      <dgm:t>
        <a:bodyPr/>
        <a:lstStyle/>
        <a:p>
          <a:endParaRPr lang="en-US"/>
        </a:p>
      </dgm:t>
    </dgm:pt>
    <dgm:pt modelId="{3E7CB479-7EDD-46E9-8BD7-D18222F838C6}" type="sibTrans" cxnId="{66B43924-7833-42B7-96D9-458D6C452692}">
      <dgm:prSet/>
      <dgm:spPr/>
      <dgm:t>
        <a:bodyPr/>
        <a:lstStyle/>
        <a:p>
          <a:endParaRPr lang="en-US"/>
        </a:p>
      </dgm:t>
    </dgm:pt>
    <dgm:pt modelId="{07770B99-6822-4CFB-9D6E-B0743DF77824}">
      <dgm:prSet/>
      <dgm:spPr/>
      <dgm:t>
        <a:bodyPr/>
        <a:lstStyle/>
        <a:p>
          <a:r>
            <a:rPr lang="en-US"/>
            <a:t>Control (No REA)</a:t>
          </a:r>
        </a:p>
      </dgm:t>
    </dgm:pt>
    <dgm:pt modelId="{62CF639A-C02A-4CCA-BD60-872DB5FACB68}" type="parTrans" cxnId="{438AC87A-521B-48AB-809C-B0F6F528BF5D}">
      <dgm:prSet/>
      <dgm:spPr/>
      <dgm:t>
        <a:bodyPr/>
        <a:lstStyle/>
        <a:p>
          <a:endParaRPr lang="en-US"/>
        </a:p>
      </dgm:t>
    </dgm:pt>
    <dgm:pt modelId="{AD312868-3ADB-44C5-8D81-E2D1284C5FDA}" type="sibTrans" cxnId="{438AC87A-521B-48AB-809C-B0F6F528BF5D}">
      <dgm:prSet/>
      <dgm:spPr/>
      <dgm:t>
        <a:bodyPr/>
        <a:lstStyle/>
        <a:p>
          <a:endParaRPr lang="en-US"/>
        </a:p>
      </dgm:t>
    </dgm:pt>
    <dgm:pt modelId="{D3C57143-8C50-4E79-9F08-ED42C8AF0A9D}">
      <dgm:prSet/>
      <dgm:spPr>
        <a:solidFill>
          <a:schemeClr val="accent1">
            <a:lumMod val="60000"/>
            <a:lumOff val="40000"/>
          </a:schemeClr>
        </a:solidFill>
      </dgm:spPr>
      <dgm:t>
        <a:bodyPr/>
        <a:lstStyle/>
        <a:p>
          <a:r>
            <a:rPr lang="en-US"/>
            <a:t>Initial REA Meeting</a:t>
          </a:r>
        </a:p>
      </dgm:t>
    </dgm:pt>
    <dgm:pt modelId="{23B27A7E-F2E0-4283-8AF4-287036E16B51}" type="parTrans" cxnId="{C39476EF-26CD-4716-AEE1-69F5EE5F01F1}">
      <dgm:prSet/>
      <dgm:spPr/>
      <dgm:t>
        <a:bodyPr/>
        <a:lstStyle/>
        <a:p>
          <a:endParaRPr lang="en-US"/>
        </a:p>
      </dgm:t>
    </dgm:pt>
    <dgm:pt modelId="{2875E010-63AD-4B76-91FD-03E1ADB91B7C}" type="sibTrans" cxnId="{C39476EF-26CD-4716-AEE1-69F5EE5F01F1}">
      <dgm:prSet/>
      <dgm:spPr/>
      <dgm:t>
        <a:bodyPr/>
        <a:lstStyle/>
        <a:p>
          <a:endParaRPr lang="en-US"/>
        </a:p>
      </dgm:t>
    </dgm:pt>
    <dgm:pt modelId="{3D674C9A-3CAE-4D54-8717-BF1174E30726}">
      <dgm:prSet/>
      <dgm:spPr>
        <a:solidFill>
          <a:schemeClr val="accent1">
            <a:lumMod val="40000"/>
            <a:lumOff val="60000"/>
          </a:schemeClr>
        </a:solidFill>
      </dgm:spPr>
      <dgm:t>
        <a:bodyPr/>
        <a:lstStyle/>
        <a:p>
          <a:r>
            <a:rPr lang="en-US"/>
            <a:t>Referrals to Reemployment Services</a:t>
          </a:r>
        </a:p>
      </dgm:t>
    </dgm:pt>
    <dgm:pt modelId="{3C1F9888-9377-45DC-B4F5-9CFB7843DED5}" type="parTrans" cxnId="{EE4902A7-432D-456D-B147-2CBCEF88200C}">
      <dgm:prSet/>
      <dgm:spPr/>
      <dgm:t>
        <a:bodyPr/>
        <a:lstStyle/>
        <a:p>
          <a:endParaRPr lang="en-US"/>
        </a:p>
      </dgm:t>
    </dgm:pt>
    <dgm:pt modelId="{C70D23DD-F61F-45EB-804F-909735FE2379}" type="sibTrans" cxnId="{EE4902A7-432D-456D-B147-2CBCEF88200C}">
      <dgm:prSet/>
      <dgm:spPr/>
      <dgm:t>
        <a:bodyPr/>
        <a:lstStyle/>
        <a:p>
          <a:endParaRPr lang="en-US"/>
        </a:p>
      </dgm:t>
    </dgm:pt>
    <dgm:pt modelId="{BE4DFC84-1DDC-4CE7-A458-48A2426B51C5}">
      <dgm:prSet/>
      <dgm:spPr>
        <a:solidFill>
          <a:schemeClr val="accent1">
            <a:lumMod val="60000"/>
            <a:lumOff val="40000"/>
          </a:schemeClr>
        </a:solidFill>
      </dgm:spPr>
      <dgm:t>
        <a:bodyPr/>
        <a:lstStyle/>
        <a:p>
          <a:r>
            <a:rPr lang="en-US"/>
            <a:t>Initial REA Meeting</a:t>
          </a:r>
        </a:p>
      </dgm:t>
    </dgm:pt>
    <dgm:pt modelId="{3F772F16-95EE-4774-9078-41DB529851D0}" type="parTrans" cxnId="{9400ECDD-4E37-4895-A029-B2FB8809C0E5}">
      <dgm:prSet/>
      <dgm:spPr/>
      <dgm:t>
        <a:bodyPr/>
        <a:lstStyle/>
        <a:p>
          <a:endParaRPr lang="en-US"/>
        </a:p>
      </dgm:t>
    </dgm:pt>
    <dgm:pt modelId="{E6E3D5D5-BF07-492B-850E-D34A419D2280}" type="sibTrans" cxnId="{9400ECDD-4E37-4895-A029-B2FB8809C0E5}">
      <dgm:prSet/>
      <dgm:spPr/>
      <dgm:t>
        <a:bodyPr/>
        <a:lstStyle/>
        <a:p>
          <a:endParaRPr lang="en-US"/>
        </a:p>
      </dgm:t>
    </dgm:pt>
    <dgm:pt modelId="{AED85071-194C-40F2-977B-3D6CC82C5454}">
      <dgm:prSet/>
      <dgm:spPr>
        <a:solidFill>
          <a:schemeClr val="accent1">
            <a:lumMod val="40000"/>
            <a:lumOff val="60000"/>
          </a:schemeClr>
        </a:solidFill>
      </dgm:spPr>
      <dgm:t>
        <a:bodyPr/>
        <a:lstStyle/>
        <a:p>
          <a:r>
            <a:rPr lang="en-US"/>
            <a:t>Referrals to Reemployment Services</a:t>
          </a:r>
        </a:p>
      </dgm:t>
    </dgm:pt>
    <dgm:pt modelId="{CC2E2AC5-ACB0-4F20-A1E8-E656AA3339D2}" type="parTrans" cxnId="{C877A88B-4A33-44DF-8454-05244F735CCA}">
      <dgm:prSet/>
      <dgm:spPr/>
      <dgm:t>
        <a:bodyPr/>
        <a:lstStyle/>
        <a:p>
          <a:endParaRPr lang="en-US"/>
        </a:p>
      </dgm:t>
    </dgm:pt>
    <dgm:pt modelId="{84C2D96C-64D3-415F-A48E-1FD4FF647D2E}" type="sibTrans" cxnId="{C877A88B-4A33-44DF-8454-05244F735CCA}">
      <dgm:prSet/>
      <dgm:spPr/>
      <dgm:t>
        <a:bodyPr/>
        <a:lstStyle/>
        <a:p>
          <a:endParaRPr lang="en-US"/>
        </a:p>
      </dgm:t>
    </dgm:pt>
    <dgm:pt modelId="{9AF97387-0D1B-4400-878A-7EA6164723C6}">
      <dgm:prSet/>
      <dgm:spPr>
        <a:solidFill>
          <a:schemeClr val="accent1">
            <a:lumMod val="20000"/>
            <a:lumOff val="80000"/>
          </a:schemeClr>
        </a:solidFill>
      </dgm:spPr>
      <dgm:t>
        <a:bodyPr/>
        <a:lstStyle/>
        <a:p>
          <a:r>
            <a:rPr lang="en-US">
              <a:solidFill>
                <a:srgbClr val="C00000"/>
              </a:solidFill>
            </a:rPr>
            <a:t>Subsequent REA Meeting</a:t>
          </a:r>
        </a:p>
      </dgm:t>
    </dgm:pt>
    <dgm:pt modelId="{6EE9AE45-ED4C-4285-BAF1-6ADE40C8E4C8}" type="parTrans" cxnId="{4DEF78C5-563F-4D14-87B3-03C42E40E759}">
      <dgm:prSet/>
      <dgm:spPr/>
      <dgm:t>
        <a:bodyPr/>
        <a:lstStyle/>
        <a:p>
          <a:endParaRPr lang="en-US"/>
        </a:p>
      </dgm:t>
    </dgm:pt>
    <dgm:pt modelId="{44141404-4012-4EC3-B7B4-58309B348328}" type="sibTrans" cxnId="{4DEF78C5-563F-4D14-87B3-03C42E40E759}">
      <dgm:prSet/>
      <dgm:spPr/>
      <dgm:t>
        <a:bodyPr/>
        <a:lstStyle/>
        <a:p>
          <a:endParaRPr lang="en-US"/>
        </a:p>
      </dgm:t>
    </dgm:pt>
    <dgm:pt modelId="{F8764EE6-298B-4F2A-9824-404AD5BD149F}" type="pres">
      <dgm:prSet presAssocID="{31F6D62A-98F6-4782-A454-C349CA624630}" presName="hierChild1" presStyleCnt="0">
        <dgm:presLayoutVars>
          <dgm:orgChart val="1"/>
          <dgm:chPref val="1"/>
          <dgm:dir/>
          <dgm:animOne val="branch"/>
          <dgm:animLvl val="lvl"/>
          <dgm:resizeHandles/>
        </dgm:presLayoutVars>
      </dgm:prSet>
      <dgm:spPr/>
    </dgm:pt>
    <dgm:pt modelId="{D8B95969-ABFF-47B9-A97F-33D184ED57D6}" type="pres">
      <dgm:prSet presAssocID="{636440D5-0F57-4C42-8258-39F4BFEEA1E7}" presName="hierRoot1" presStyleCnt="0">
        <dgm:presLayoutVars>
          <dgm:hierBranch val="init"/>
        </dgm:presLayoutVars>
      </dgm:prSet>
      <dgm:spPr/>
    </dgm:pt>
    <dgm:pt modelId="{92333D29-82C7-469F-B955-2D6B4197F20C}" type="pres">
      <dgm:prSet presAssocID="{636440D5-0F57-4C42-8258-39F4BFEEA1E7}" presName="rootComposite1" presStyleCnt="0"/>
      <dgm:spPr/>
    </dgm:pt>
    <dgm:pt modelId="{1EC640AC-3685-44D5-8E5D-DEB40D18972F}" type="pres">
      <dgm:prSet presAssocID="{636440D5-0F57-4C42-8258-39F4BFEEA1E7}" presName="rootText1" presStyleLbl="node0" presStyleIdx="0" presStyleCnt="1" custScaleX="244729" custScaleY="53881">
        <dgm:presLayoutVars>
          <dgm:chPref val="3"/>
        </dgm:presLayoutVars>
      </dgm:prSet>
      <dgm:spPr/>
    </dgm:pt>
    <dgm:pt modelId="{1D98DBA8-0FFF-48D2-ABA0-E066084BA722}" type="pres">
      <dgm:prSet presAssocID="{636440D5-0F57-4C42-8258-39F4BFEEA1E7}" presName="rootConnector1" presStyleLbl="node1" presStyleIdx="0" presStyleCnt="0"/>
      <dgm:spPr/>
    </dgm:pt>
    <dgm:pt modelId="{E85D4B34-9AB4-4997-A230-866D24C35E0E}" type="pres">
      <dgm:prSet presAssocID="{636440D5-0F57-4C42-8258-39F4BFEEA1E7}" presName="hierChild2" presStyleCnt="0"/>
      <dgm:spPr/>
    </dgm:pt>
    <dgm:pt modelId="{F1EE9812-CF71-467C-B355-17AE43229303}" type="pres">
      <dgm:prSet presAssocID="{62CF639A-C02A-4CCA-BD60-872DB5FACB68}" presName="Name37" presStyleLbl="parChTrans1D2" presStyleIdx="0" presStyleCnt="3"/>
      <dgm:spPr/>
    </dgm:pt>
    <dgm:pt modelId="{BE166706-935C-4BF1-BB72-501BA043D3BE}" type="pres">
      <dgm:prSet presAssocID="{07770B99-6822-4CFB-9D6E-B0743DF77824}" presName="hierRoot2" presStyleCnt="0">
        <dgm:presLayoutVars>
          <dgm:hierBranch val="init"/>
        </dgm:presLayoutVars>
      </dgm:prSet>
      <dgm:spPr/>
    </dgm:pt>
    <dgm:pt modelId="{8061E9FD-40AE-43B0-BEAF-EF710C1508E7}" type="pres">
      <dgm:prSet presAssocID="{07770B99-6822-4CFB-9D6E-B0743DF77824}" presName="rootComposite" presStyleCnt="0"/>
      <dgm:spPr/>
    </dgm:pt>
    <dgm:pt modelId="{CE4D7AAF-12B9-4E86-BA83-494B96617AAD}" type="pres">
      <dgm:prSet presAssocID="{07770B99-6822-4CFB-9D6E-B0743DF77824}" presName="rootText" presStyleLbl="node2" presStyleIdx="0" presStyleCnt="3">
        <dgm:presLayoutVars>
          <dgm:chPref val="3"/>
        </dgm:presLayoutVars>
      </dgm:prSet>
      <dgm:spPr/>
    </dgm:pt>
    <dgm:pt modelId="{7B921017-77A8-484D-AD4D-40253693835D}" type="pres">
      <dgm:prSet presAssocID="{07770B99-6822-4CFB-9D6E-B0743DF77824}" presName="rootConnector" presStyleLbl="node2" presStyleIdx="0" presStyleCnt="3"/>
      <dgm:spPr/>
    </dgm:pt>
    <dgm:pt modelId="{1F1C4C1D-065A-421E-9FF9-8ECDC9165C54}" type="pres">
      <dgm:prSet presAssocID="{07770B99-6822-4CFB-9D6E-B0743DF77824}" presName="hierChild4" presStyleCnt="0"/>
      <dgm:spPr/>
    </dgm:pt>
    <dgm:pt modelId="{739F25CD-B96D-4C23-9BAB-DFEFBC5B7A56}" type="pres">
      <dgm:prSet presAssocID="{07770B99-6822-4CFB-9D6E-B0743DF77824}" presName="hierChild5" presStyleCnt="0"/>
      <dgm:spPr/>
    </dgm:pt>
    <dgm:pt modelId="{F7466694-4C03-48BD-8ADF-FB4655B434A5}" type="pres">
      <dgm:prSet presAssocID="{1D8FEA1D-8A35-4727-B932-DDA40728ADE2}" presName="Name37" presStyleLbl="parChTrans1D2" presStyleIdx="1" presStyleCnt="3"/>
      <dgm:spPr/>
    </dgm:pt>
    <dgm:pt modelId="{033B3782-B9F0-481B-9041-E2D7D00D036E}" type="pres">
      <dgm:prSet presAssocID="{1137169C-6010-481D-8C81-42E65F8C8922}" presName="hierRoot2" presStyleCnt="0">
        <dgm:presLayoutVars>
          <dgm:hierBranch val="init"/>
        </dgm:presLayoutVars>
      </dgm:prSet>
      <dgm:spPr/>
    </dgm:pt>
    <dgm:pt modelId="{DC21865F-677E-4B93-AC36-23497BB13447}" type="pres">
      <dgm:prSet presAssocID="{1137169C-6010-481D-8C81-42E65F8C8922}" presName="rootComposite" presStyleCnt="0"/>
      <dgm:spPr/>
    </dgm:pt>
    <dgm:pt modelId="{EBC6F768-CE38-4360-8550-A4FE5F92942F}" type="pres">
      <dgm:prSet presAssocID="{1137169C-6010-481D-8C81-42E65F8C8922}" presName="rootText" presStyleLbl="node2" presStyleIdx="1" presStyleCnt="3">
        <dgm:presLayoutVars>
          <dgm:chPref val="3"/>
        </dgm:presLayoutVars>
      </dgm:prSet>
      <dgm:spPr/>
    </dgm:pt>
    <dgm:pt modelId="{75E35A13-487A-4E5D-8AFE-82D918C503D4}" type="pres">
      <dgm:prSet presAssocID="{1137169C-6010-481D-8C81-42E65F8C8922}" presName="rootConnector" presStyleLbl="node2" presStyleIdx="1" presStyleCnt="3"/>
      <dgm:spPr/>
    </dgm:pt>
    <dgm:pt modelId="{2591BE27-6469-479C-9221-4DFF31876803}" type="pres">
      <dgm:prSet presAssocID="{1137169C-6010-481D-8C81-42E65F8C8922}" presName="hierChild4" presStyleCnt="0"/>
      <dgm:spPr/>
    </dgm:pt>
    <dgm:pt modelId="{56D37D28-02EA-4548-BFB8-2EF2D802ED13}" type="pres">
      <dgm:prSet presAssocID="{23B27A7E-F2E0-4283-8AF4-287036E16B51}" presName="Name37" presStyleLbl="parChTrans1D3" presStyleIdx="0" presStyleCnt="2"/>
      <dgm:spPr/>
    </dgm:pt>
    <dgm:pt modelId="{099A6F39-9125-4966-BDA5-C2651C062BE7}" type="pres">
      <dgm:prSet presAssocID="{D3C57143-8C50-4E79-9F08-ED42C8AF0A9D}" presName="hierRoot2" presStyleCnt="0">
        <dgm:presLayoutVars>
          <dgm:hierBranch val="init"/>
        </dgm:presLayoutVars>
      </dgm:prSet>
      <dgm:spPr/>
    </dgm:pt>
    <dgm:pt modelId="{3B98B603-E7E5-4DA8-973E-2520B9478791}" type="pres">
      <dgm:prSet presAssocID="{D3C57143-8C50-4E79-9F08-ED42C8AF0A9D}" presName="rootComposite" presStyleCnt="0"/>
      <dgm:spPr/>
    </dgm:pt>
    <dgm:pt modelId="{82C3F1AA-1A5C-42E0-8AFF-30447EFFCB81}" type="pres">
      <dgm:prSet presAssocID="{D3C57143-8C50-4E79-9F08-ED42C8AF0A9D}" presName="rootText" presStyleLbl="node3" presStyleIdx="0" presStyleCnt="2">
        <dgm:presLayoutVars>
          <dgm:chPref val="3"/>
        </dgm:presLayoutVars>
      </dgm:prSet>
      <dgm:spPr/>
    </dgm:pt>
    <dgm:pt modelId="{0960E48C-26E8-44C5-93EA-3F24170E28D9}" type="pres">
      <dgm:prSet presAssocID="{D3C57143-8C50-4E79-9F08-ED42C8AF0A9D}" presName="rootConnector" presStyleLbl="node3" presStyleIdx="0" presStyleCnt="2"/>
      <dgm:spPr/>
    </dgm:pt>
    <dgm:pt modelId="{C8C28D66-D0C5-4ADC-A7BD-29DB9DC6B7AD}" type="pres">
      <dgm:prSet presAssocID="{D3C57143-8C50-4E79-9F08-ED42C8AF0A9D}" presName="hierChild4" presStyleCnt="0"/>
      <dgm:spPr/>
    </dgm:pt>
    <dgm:pt modelId="{7C46276B-8A2F-418F-96B3-96758FB6D4B6}" type="pres">
      <dgm:prSet presAssocID="{3C1F9888-9377-45DC-B4F5-9CFB7843DED5}" presName="Name37" presStyleLbl="parChTrans1D4" presStyleIdx="0" presStyleCnt="3"/>
      <dgm:spPr/>
    </dgm:pt>
    <dgm:pt modelId="{74D02955-5621-4855-A2CE-F8343012B276}" type="pres">
      <dgm:prSet presAssocID="{3D674C9A-3CAE-4D54-8717-BF1174E30726}" presName="hierRoot2" presStyleCnt="0">
        <dgm:presLayoutVars>
          <dgm:hierBranch val="init"/>
        </dgm:presLayoutVars>
      </dgm:prSet>
      <dgm:spPr/>
    </dgm:pt>
    <dgm:pt modelId="{6E8AE07A-395B-42A5-A909-05EB8CF268D5}" type="pres">
      <dgm:prSet presAssocID="{3D674C9A-3CAE-4D54-8717-BF1174E30726}" presName="rootComposite" presStyleCnt="0"/>
      <dgm:spPr/>
    </dgm:pt>
    <dgm:pt modelId="{18BDFF74-D644-4967-9F6C-8A1C670E44D3}" type="pres">
      <dgm:prSet presAssocID="{3D674C9A-3CAE-4D54-8717-BF1174E30726}" presName="rootText" presStyleLbl="node4" presStyleIdx="0" presStyleCnt="3">
        <dgm:presLayoutVars>
          <dgm:chPref val="3"/>
        </dgm:presLayoutVars>
      </dgm:prSet>
      <dgm:spPr/>
    </dgm:pt>
    <dgm:pt modelId="{C9BF369E-CBC2-48CB-8A04-71096B3A8AD8}" type="pres">
      <dgm:prSet presAssocID="{3D674C9A-3CAE-4D54-8717-BF1174E30726}" presName="rootConnector" presStyleLbl="node4" presStyleIdx="0" presStyleCnt="3"/>
      <dgm:spPr/>
    </dgm:pt>
    <dgm:pt modelId="{00152285-53A6-40DB-84BF-CD56ABF2CD98}" type="pres">
      <dgm:prSet presAssocID="{3D674C9A-3CAE-4D54-8717-BF1174E30726}" presName="hierChild4" presStyleCnt="0"/>
      <dgm:spPr/>
    </dgm:pt>
    <dgm:pt modelId="{BA71B294-2F82-454A-AC19-786F1D56515E}" type="pres">
      <dgm:prSet presAssocID="{3D674C9A-3CAE-4D54-8717-BF1174E30726}" presName="hierChild5" presStyleCnt="0"/>
      <dgm:spPr/>
    </dgm:pt>
    <dgm:pt modelId="{E5C9BE60-ED54-4270-88D1-079912DC2789}" type="pres">
      <dgm:prSet presAssocID="{D3C57143-8C50-4E79-9F08-ED42C8AF0A9D}" presName="hierChild5" presStyleCnt="0"/>
      <dgm:spPr/>
    </dgm:pt>
    <dgm:pt modelId="{E0C31462-FEFE-4CD0-8901-CBE5C8DB4ED7}" type="pres">
      <dgm:prSet presAssocID="{1137169C-6010-481D-8C81-42E65F8C8922}" presName="hierChild5" presStyleCnt="0"/>
      <dgm:spPr/>
    </dgm:pt>
    <dgm:pt modelId="{CD7D7292-9625-48CA-875B-22E315AD1876}" type="pres">
      <dgm:prSet presAssocID="{623E8C5F-98BF-417C-9B46-98B2138FB502}" presName="Name37" presStyleLbl="parChTrans1D2" presStyleIdx="2" presStyleCnt="3"/>
      <dgm:spPr/>
    </dgm:pt>
    <dgm:pt modelId="{2309C45E-076E-4EC6-ABF2-8D8B3A2BBB8C}" type="pres">
      <dgm:prSet presAssocID="{67CDAB26-A051-4CF2-96C8-FD43CA27AD61}" presName="hierRoot2" presStyleCnt="0">
        <dgm:presLayoutVars>
          <dgm:hierBranch val="init"/>
        </dgm:presLayoutVars>
      </dgm:prSet>
      <dgm:spPr/>
    </dgm:pt>
    <dgm:pt modelId="{41CA9DBB-1767-4E48-97A1-F0B615564FBF}" type="pres">
      <dgm:prSet presAssocID="{67CDAB26-A051-4CF2-96C8-FD43CA27AD61}" presName="rootComposite" presStyleCnt="0"/>
      <dgm:spPr/>
    </dgm:pt>
    <dgm:pt modelId="{4779D0DD-9B17-4F8D-A9E7-3F2407FE4E21}" type="pres">
      <dgm:prSet presAssocID="{67CDAB26-A051-4CF2-96C8-FD43CA27AD61}" presName="rootText" presStyleLbl="node2" presStyleIdx="2" presStyleCnt="3">
        <dgm:presLayoutVars>
          <dgm:chPref val="3"/>
        </dgm:presLayoutVars>
      </dgm:prSet>
      <dgm:spPr/>
    </dgm:pt>
    <dgm:pt modelId="{376C9F43-F7E8-40A0-8E95-BFF020E2CA40}" type="pres">
      <dgm:prSet presAssocID="{67CDAB26-A051-4CF2-96C8-FD43CA27AD61}" presName="rootConnector" presStyleLbl="node2" presStyleIdx="2" presStyleCnt="3"/>
      <dgm:spPr/>
    </dgm:pt>
    <dgm:pt modelId="{E08E56C2-75F0-42CF-BCBF-C8DDF5B4E02D}" type="pres">
      <dgm:prSet presAssocID="{67CDAB26-A051-4CF2-96C8-FD43CA27AD61}" presName="hierChild4" presStyleCnt="0"/>
      <dgm:spPr/>
    </dgm:pt>
    <dgm:pt modelId="{7D1E0AE3-6FC9-4524-8AEE-566EA0F5029D}" type="pres">
      <dgm:prSet presAssocID="{3F772F16-95EE-4774-9078-41DB529851D0}" presName="Name37" presStyleLbl="parChTrans1D3" presStyleIdx="1" presStyleCnt="2"/>
      <dgm:spPr/>
    </dgm:pt>
    <dgm:pt modelId="{66E81BB2-F41F-4635-9866-BEA4F2E88BF6}" type="pres">
      <dgm:prSet presAssocID="{BE4DFC84-1DDC-4CE7-A458-48A2426B51C5}" presName="hierRoot2" presStyleCnt="0">
        <dgm:presLayoutVars>
          <dgm:hierBranch val="init"/>
        </dgm:presLayoutVars>
      </dgm:prSet>
      <dgm:spPr/>
    </dgm:pt>
    <dgm:pt modelId="{0921E6DA-0680-478F-AF7B-18F37313B4ED}" type="pres">
      <dgm:prSet presAssocID="{BE4DFC84-1DDC-4CE7-A458-48A2426B51C5}" presName="rootComposite" presStyleCnt="0"/>
      <dgm:spPr/>
    </dgm:pt>
    <dgm:pt modelId="{DB57AE79-91CA-4FB6-9EA1-4B79E255C489}" type="pres">
      <dgm:prSet presAssocID="{BE4DFC84-1DDC-4CE7-A458-48A2426B51C5}" presName="rootText" presStyleLbl="node3" presStyleIdx="1" presStyleCnt="2">
        <dgm:presLayoutVars>
          <dgm:chPref val="3"/>
        </dgm:presLayoutVars>
      </dgm:prSet>
      <dgm:spPr/>
    </dgm:pt>
    <dgm:pt modelId="{D158DED9-2AA5-49A8-BDDC-3B1F3EB7879E}" type="pres">
      <dgm:prSet presAssocID="{BE4DFC84-1DDC-4CE7-A458-48A2426B51C5}" presName="rootConnector" presStyleLbl="node3" presStyleIdx="1" presStyleCnt="2"/>
      <dgm:spPr/>
    </dgm:pt>
    <dgm:pt modelId="{6E176327-2965-4BB0-B6D9-8B6127DB8FBE}" type="pres">
      <dgm:prSet presAssocID="{BE4DFC84-1DDC-4CE7-A458-48A2426B51C5}" presName="hierChild4" presStyleCnt="0"/>
      <dgm:spPr/>
    </dgm:pt>
    <dgm:pt modelId="{2B4D83D2-D268-473C-93AE-DB10A2A91D1B}" type="pres">
      <dgm:prSet presAssocID="{CC2E2AC5-ACB0-4F20-A1E8-E656AA3339D2}" presName="Name37" presStyleLbl="parChTrans1D4" presStyleIdx="1" presStyleCnt="3"/>
      <dgm:spPr/>
    </dgm:pt>
    <dgm:pt modelId="{C2BD2C52-17E1-43CA-936D-A1D80BF4597C}" type="pres">
      <dgm:prSet presAssocID="{AED85071-194C-40F2-977B-3D6CC82C5454}" presName="hierRoot2" presStyleCnt="0">
        <dgm:presLayoutVars>
          <dgm:hierBranch val="init"/>
        </dgm:presLayoutVars>
      </dgm:prSet>
      <dgm:spPr/>
    </dgm:pt>
    <dgm:pt modelId="{FE02E217-6317-412E-813B-58131745190D}" type="pres">
      <dgm:prSet presAssocID="{AED85071-194C-40F2-977B-3D6CC82C5454}" presName="rootComposite" presStyleCnt="0"/>
      <dgm:spPr/>
    </dgm:pt>
    <dgm:pt modelId="{3BF1442B-8EC9-47BB-9544-F8A773524E53}" type="pres">
      <dgm:prSet presAssocID="{AED85071-194C-40F2-977B-3D6CC82C5454}" presName="rootText" presStyleLbl="node4" presStyleIdx="1" presStyleCnt="3">
        <dgm:presLayoutVars>
          <dgm:chPref val="3"/>
        </dgm:presLayoutVars>
      </dgm:prSet>
      <dgm:spPr/>
    </dgm:pt>
    <dgm:pt modelId="{6D26C5A9-058B-4350-A111-70C46340CF42}" type="pres">
      <dgm:prSet presAssocID="{AED85071-194C-40F2-977B-3D6CC82C5454}" presName="rootConnector" presStyleLbl="node4" presStyleIdx="1" presStyleCnt="3"/>
      <dgm:spPr/>
    </dgm:pt>
    <dgm:pt modelId="{2922B243-A12D-445B-8508-9CCE2B1B6473}" type="pres">
      <dgm:prSet presAssocID="{AED85071-194C-40F2-977B-3D6CC82C5454}" presName="hierChild4" presStyleCnt="0"/>
      <dgm:spPr/>
    </dgm:pt>
    <dgm:pt modelId="{E2BC1635-7DCF-4756-AB6B-E4B261F41288}" type="pres">
      <dgm:prSet presAssocID="{6EE9AE45-ED4C-4285-BAF1-6ADE40C8E4C8}" presName="Name37" presStyleLbl="parChTrans1D4" presStyleIdx="2" presStyleCnt="3"/>
      <dgm:spPr/>
    </dgm:pt>
    <dgm:pt modelId="{6A77C7C4-6C7A-45DA-96AA-9DF5F9C5E2AE}" type="pres">
      <dgm:prSet presAssocID="{9AF97387-0D1B-4400-878A-7EA6164723C6}" presName="hierRoot2" presStyleCnt="0">
        <dgm:presLayoutVars>
          <dgm:hierBranch val="init"/>
        </dgm:presLayoutVars>
      </dgm:prSet>
      <dgm:spPr/>
    </dgm:pt>
    <dgm:pt modelId="{849F8C93-60BA-42E8-9E42-F42D0AB82C0A}" type="pres">
      <dgm:prSet presAssocID="{9AF97387-0D1B-4400-878A-7EA6164723C6}" presName="rootComposite" presStyleCnt="0"/>
      <dgm:spPr/>
    </dgm:pt>
    <dgm:pt modelId="{A8093944-51D6-4B42-A1C1-ED1FD17AE838}" type="pres">
      <dgm:prSet presAssocID="{9AF97387-0D1B-4400-878A-7EA6164723C6}" presName="rootText" presStyleLbl="node4" presStyleIdx="2" presStyleCnt="3">
        <dgm:presLayoutVars>
          <dgm:chPref val="3"/>
        </dgm:presLayoutVars>
      </dgm:prSet>
      <dgm:spPr/>
    </dgm:pt>
    <dgm:pt modelId="{DA852774-4961-40FB-B9F1-1AAA4394A737}" type="pres">
      <dgm:prSet presAssocID="{9AF97387-0D1B-4400-878A-7EA6164723C6}" presName="rootConnector" presStyleLbl="node4" presStyleIdx="2" presStyleCnt="3"/>
      <dgm:spPr/>
    </dgm:pt>
    <dgm:pt modelId="{F1B9EB42-A506-484A-B137-65F50A732DD1}" type="pres">
      <dgm:prSet presAssocID="{9AF97387-0D1B-4400-878A-7EA6164723C6}" presName="hierChild4" presStyleCnt="0"/>
      <dgm:spPr/>
    </dgm:pt>
    <dgm:pt modelId="{FA2FD614-6281-4E18-8B07-9F7D7D388C8D}" type="pres">
      <dgm:prSet presAssocID="{9AF97387-0D1B-4400-878A-7EA6164723C6}" presName="hierChild5" presStyleCnt="0"/>
      <dgm:spPr/>
    </dgm:pt>
    <dgm:pt modelId="{B3B1B1F2-5C23-4EA7-B53E-A2A76B9CC105}" type="pres">
      <dgm:prSet presAssocID="{AED85071-194C-40F2-977B-3D6CC82C5454}" presName="hierChild5" presStyleCnt="0"/>
      <dgm:spPr/>
    </dgm:pt>
    <dgm:pt modelId="{B94910C5-02D8-454F-9782-A597C27217C6}" type="pres">
      <dgm:prSet presAssocID="{BE4DFC84-1DDC-4CE7-A458-48A2426B51C5}" presName="hierChild5" presStyleCnt="0"/>
      <dgm:spPr/>
    </dgm:pt>
    <dgm:pt modelId="{081F42D6-7250-4331-99D5-4CBED80CA192}" type="pres">
      <dgm:prSet presAssocID="{67CDAB26-A051-4CF2-96C8-FD43CA27AD61}" presName="hierChild5" presStyleCnt="0"/>
      <dgm:spPr/>
    </dgm:pt>
    <dgm:pt modelId="{BED4ECCD-AFEB-413A-BB30-3723242B7E73}" type="pres">
      <dgm:prSet presAssocID="{636440D5-0F57-4C42-8258-39F4BFEEA1E7}" presName="hierChild3" presStyleCnt="0"/>
      <dgm:spPr/>
    </dgm:pt>
  </dgm:ptLst>
  <dgm:cxnLst>
    <dgm:cxn modelId="{CB280907-A53D-4FC7-91C6-9D62D2070524}" srcId="{31F6D62A-98F6-4782-A454-C349CA624630}" destId="{636440D5-0F57-4C42-8258-39F4BFEEA1E7}" srcOrd="0" destOrd="0" parTransId="{D6CDE20E-3B62-4F00-AC23-DCF18C09A042}" sibTransId="{D7B9C258-D228-4F11-9EEE-7F7B805E31A5}"/>
    <dgm:cxn modelId="{8A61A70F-7933-49DF-A98B-C99708792497}" type="presOf" srcId="{D3C57143-8C50-4E79-9F08-ED42C8AF0A9D}" destId="{0960E48C-26E8-44C5-93EA-3F24170E28D9}" srcOrd="1" destOrd="0" presId="urn:microsoft.com/office/officeart/2005/8/layout/orgChart1"/>
    <dgm:cxn modelId="{645E1513-8FC6-4F3C-94FF-8027D00B2878}" type="presOf" srcId="{9AF97387-0D1B-4400-878A-7EA6164723C6}" destId="{DA852774-4961-40FB-B9F1-1AAA4394A737}" srcOrd="1" destOrd="0" presId="urn:microsoft.com/office/officeart/2005/8/layout/orgChart1"/>
    <dgm:cxn modelId="{4449AC13-EA3F-40F2-BFAB-C2A03026ADE4}" type="presOf" srcId="{9AF97387-0D1B-4400-878A-7EA6164723C6}" destId="{A8093944-51D6-4B42-A1C1-ED1FD17AE838}" srcOrd="0" destOrd="0" presId="urn:microsoft.com/office/officeart/2005/8/layout/orgChart1"/>
    <dgm:cxn modelId="{9B04C416-4A67-48BF-8762-08EDD11C8129}" type="presOf" srcId="{67CDAB26-A051-4CF2-96C8-FD43CA27AD61}" destId="{376C9F43-F7E8-40A0-8E95-BFF020E2CA40}" srcOrd="1" destOrd="0" presId="urn:microsoft.com/office/officeart/2005/8/layout/orgChart1"/>
    <dgm:cxn modelId="{7F8B1B17-5C1C-4914-A5B2-234877531A0D}" type="presOf" srcId="{636440D5-0F57-4C42-8258-39F4BFEEA1E7}" destId="{1D98DBA8-0FFF-48D2-ABA0-E066084BA722}" srcOrd="1" destOrd="0" presId="urn:microsoft.com/office/officeart/2005/8/layout/orgChart1"/>
    <dgm:cxn modelId="{92DF191E-3836-4573-8524-5D89E5FD8D3A}" type="presOf" srcId="{1D8FEA1D-8A35-4727-B932-DDA40728ADE2}" destId="{F7466694-4C03-48BD-8ADF-FB4655B434A5}" srcOrd="0" destOrd="0" presId="urn:microsoft.com/office/officeart/2005/8/layout/orgChart1"/>
    <dgm:cxn modelId="{66B43924-7833-42B7-96D9-458D6C452692}" srcId="{636440D5-0F57-4C42-8258-39F4BFEEA1E7}" destId="{67CDAB26-A051-4CF2-96C8-FD43CA27AD61}" srcOrd="2" destOrd="0" parTransId="{623E8C5F-98BF-417C-9B46-98B2138FB502}" sibTransId="{3E7CB479-7EDD-46E9-8BD7-D18222F838C6}"/>
    <dgm:cxn modelId="{2F8AAE2B-A626-4E6A-BC4F-8BCD69AB5D8A}" type="presOf" srcId="{CC2E2AC5-ACB0-4F20-A1E8-E656AA3339D2}" destId="{2B4D83D2-D268-473C-93AE-DB10A2A91D1B}" srcOrd="0" destOrd="0" presId="urn:microsoft.com/office/officeart/2005/8/layout/orgChart1"/>
    <dgm:cxn modelId="{969F6F32-5105-4C8A-9FDE-447A367BDB0C}" type="presOf" srcId="{07770B99-6822-4CFB-9D6E-B0743DF77824}" destId="{CE4D7AAF-12B9-4E86-BA83-494B96617AAD}" srcOrd="0" destOrd="0" presId="urn:microsoft.com/office/officeart/2005/8/layout/orgChart1"/>
    <dgm:cxn modelId="{BF69713F-B54A-4551-AED6-AD82F6393424}" type="presOf" srcId="{31F6D62A-98F6-4782-A454-C349CA624630}" destId="{F8764EE6-298B-4F2A-9824-404AD5BD149F}" srcOrd="0" destOrd="0" presId="urn:microsoft.com/office/officeart/2005/8/layout/orgChart1"/>
    <dgm:cxn modelId="{A97D725C-B0BA-4A99-A457-55B556F53394}" type="presOf" srcId="{D3C57143-8C50-4E79-9F08-ED42C8AF0A9D}" destId="{82C3F1AA-1A5C-42E0-8AFF-30447EFFCB81}" srcOrd="0" destOrd="0" presId="urn:microsoft.com/office/officeart/2005/8/layout/orgChart1"/>
    <dgm:cxn modelId="{C9A6C85C-AE4D-4BE9-BF5F-BC8A3FFABB42}" type="presOf" srcId="{1137169C-6010-481D-8C81-42E65F8C8922}" destId="{75E35A13-487A-4E5D-8AFE-82D918C503D4}" srcOrd="1" destOrd="0" presId="urn:microsoft.com/office/officeart/2005/8/layout/orgChart1"/>
    <dgm:cxn modelId="{C1E7AD70-3010-4ABD-83E2-8403FE271D12}" type="presOf" srcId="{3D674C9A-3CAE-4D54-8717-BF1174E30726}" destId="{18BDFF74-D644-4967-9F6C-8A1C670E44D3}" srcOrd="0" destOrd="0" presId="urn:microsoft.com/office/officeart/2005/8/layout/orgChart1"/>
    <dgm:cxn modelId="{4DD17256-0DBA-4AF7-BF7F-8AE92C1DDC89}" type="presOf" srcId="{1137169C-6010-481D-8C81-42E65F8C8922}" destId="{EBC6F768-CE38-4360-8550-A4FE5F92942F}" srcOrd="0" destOrd="0" presId="urn:microsoft.com/office/officeart/2005/8/layout/orgChart1"/>
    <dgm:cxn modelId="{9E860F78-BE95-4E85-A1DC-15C81D3E5405}" type="presOf" srcId="{3F772F16-95EE-4774-9078-41DB529851D0}" destId="{7D1E0AE3-6FC9-4524-8AEE-566EA0F5029D}" srcOrd="0" destOrd="0" presId="urn:microsoft.com/office/officeart/2005/8/layout/orgChart1"/>
    <dgm:cxn modelId="{438AC87A-521B-48AB-809C-B0F6F528BF5D}" srcId="{636440D5-0F57-4C42-8258-39F4BFEEA1E7}" destId="{07770B99-6822-4CFB-9D6E-B0743DF77824}" srcOrd="0" destOrd="0" parTransId="{62CF639A-C02A-4CCA-BD60-872DB5FACB68}" sibTransId="{AD312868-3ADB-44C5-8D81-E2D1284C5FDA}"/>
    <dgm:cxn modelId="{6AAA7E7C-88E6-41DD-9793-DD9CFD30CAFF}" type="presOf" srcId="{BE4DFC84-1DDC-4CE7-A458-48A2426B51C5}" destId="{D158DED9-2AA5-49A8-BDDC-3B1F3EB7879E}" srcOrd="1" destOrd="0" presId="urn:microsoft.com/office/officeart/2005/8/layout/orgChart1"/>
    <dgm:cxn modelId="{C877A88B-4A33-44DF-8454-05244F735CCA}" srcId="{BE4DFC84-1DDC-4CE7-A458-48A2426B51C5}" destId="{AED85071-194C-40F2-977B-3D6CC82C5454}" srcOrd="0" destOrd="0" parTransId="{CC2E2AC5-ACB0-4F20-A1E8-E656AA3339D2}" sibTransId="{84C2D96C-64D3-415F-A48E-1FD4FF647D2E}"/>
    <dgm:cxn modelId="{0733938D-CBF5-4CA7-B889-E6AFCF22CABD}" type="presOf" srcId="{23B27A7E-F2E0-4283-8AF4-287036E16B51}" destId="{56D37D28-02EA-4548-BFB8-2EF2D802ED13}" srcOrd="0" destOrd="0" presId="urn:microsoft.com/office/officeart/2005/8/layout/orgChart1"/>
    <dgm:cxn modelId="{EE4902A7-432D-456D-B147-2CBCEF88200C}" srcId="{D3C57143-8C50-4E79-9F08-ED42C8AF0A9D}" destId="{3D674C9A-3CAE-4D54-8717-BF1174E30726}" srcOrd="0" destOrd="0" parTransId="{3C1F9888-9377-45DC-B4F5-9CFB7843DED5}" sibTransId="{C70D23DD-F61F-45EB-804F-909735FE2379}"/>
    <dgm:cxn modelId="{32300EAB-83EB-46A4-945E-1A659A9B9F1C}" type="presOf" srcId="{623E8C5F-98BF-417C-9B46-98B2138FB502}" destId="{CD7D7292-9625-48CA-875B-22E315AD1876}" srcOrd="0" destOrd="0" presId="urn:microsoft.com/office/officeart/2005/8/layout/orgChart1"/>
    <dgm:cxn modelId="{C572ADAF-E07C-4094-8B49-DB21A626ED47}" type="presOf" srcId="{6EE9AE45-ED4C-4285-BAF1-6ADE40C8E4C8}" destId="{E2BC1635-7DCF-4756-AB6B-E4B261F41288}" srcOrd="0" destOrd="0" presId="urn:microsoft.com/office/officeart/2005/8/layout/orgChart1"/>
    <dgm:cxn modelId="{606C75B0-7803-4839-8E2B-5C6C16FC7C94}" type="presOf" srcId="{BE4DFC84-1DDC-4CE7-A458-48A2426B51C5}" destId="{DB57AE79-91CA-4FB6-9EA1-4B79E255C489}" srcOrd="0" destOrd="0" presId="urn:microsoft.com/office/officeart/2005/8/layout/orgChart1"/>
    <dgm:cxn modelId="{30EE4EB1-2559-43AC-A547-52DA954AC41C}" type="presOf" srcId="{3C1F9888-9377-45DC-B4F5-9CFB7843DED5}" destId="{7C46276B-8A2F-418F-96B3-96758FB6D4B6}" srcOrd="0" destOrd="0" presId="urn:microsoft.com/office/officeart/2005/8/layout/orgChart1"/>
    <dgm:cxn modelId="{4DEF78C5-563F-4D14-87B3-03C42E40E759}" srcId="{AED85071-194C-40F2-977B-3D6CC82C5454}" destId="{9AF97387-0D1B-4400-878A-7EA6164723C6}" srcOrd="0" destOrd="0" parTransId="{6EE9AE45-ED4C-4285-BAF1-6ADE40C8E4C8}" sibTransId="{44141404-4012-4EC3-B7B4-58309B348328}"/>
    <dgm:cxn modelId="{48BF26C9-2FD8-4EA2-A4EA-980C8736C534}" type="presOf" srcId="{AED85071-194C-40F2-977B-3D6CC82C5454}" destId="{6D26C5A9-058B-4350-A111-70C46340CF42}" srcOrd="1" destOrd="0" presId="urn:microsoft.com/office/officeart/2005/8/layout/orgChart1"/>
    <dgm:cxn modelId="{E252F0D4-A827-40CD-9A8B-9635AD324C85}" type="presOf" srcId="{67CDAB26-A051-4CF2-96C8-FD43CA27AD61}" destId="{4779D0DD-9B17-4F8D-A9E7-3F2407FE4E21}" srcOrd="0" destOrd="0" presId="urn:microsoft.com/office/officeart/2005/8/layout/orgChart1"/>
    <dgm:cxn modelId="{B9D3F1D4-9771-4B11-8D44-62A07BD83236}" type="presOf" srcId="{3D674C9A-3CAE-4D54-8717-BF1174E30726}" destId="{C9BF369E-CBC2-48CB-8A04-71096B3A8AD8}" srcOrd="1" destOrd="0" presId="urn:microsoft.com/office/officeart/2005/8/layout/orgChart1"/>
    <dgm:cxn modelId="{F008ADD7-7C04-40CC-AE34-4B9D6DE877CD}" type="presOf" srcId="{62CF639A-C02A-4CCA-BD60-872DB5FACB68}" destId="{F1EE9812-CF71-467C-B355-17AE43229303}" srcOrd="0" destOrd="0" presId="urn:microsoft.com/office/officeart/2005/8/layout/orgChart1"/>
    <dgm:cxn modelId="{9400ECDD-4E37-4895-A029-B2FB8809C0E5}" srcId="{67CDAB26-A051-4CF2-96C8-FD43CA27AD61}" destId="{BE4DFC84-1DDC-4CE7-A458-48A2426B51C5}" srcOrd="0" destOrd="0" parTransId="{3F772F16-95EE-4774-9078-41DB529851D0}" sibTransId="{E6E3D5D5-BF07-492B-850E-D34A419D2280}"/>
    <dgm:cxn modelId="{AE660FDF-84B6-49EC-9BAE-2B4F7CEB95D8}" type="presOf" srcId="{AED85071-194C-40F2-977B-3D6CC82C5454}" destId="{3BF1442B-8EC9-47BB-9544-F8A773524E53}" srcOrd="0" destOrd="0" presId="urn:microsoft.com/office/officeart/2005/8/layout/orgChart1"/>
    <dgm:cxn modelId="{DB10EAEA-756D-40C2-AF67-A54FBD028A1E}" type="presOf" srcId="{07770B99-6822-4CFB-9D6E-B0743DF77824}" destId="{7B921017-77A8-484D-AD4D-40253693835D}" srcOrd="1" destOrd="0" presId="urn:microsoft.com/office/officeart/2005/8/layout/orgChart1"/>
    <dgm:cxn modelId="{C39476EF-26CD-4716-AEE1-69F5EE5F01F1}" srcId="{1137169C-6010-481D-8C81-42E65F8C8922}" destId="{D3C57143-8C50-4E79-9F08-ED42C8AF0A9D}" srcOrd="0" destOrd="0" parTransId="{23B27A7E-F2E0-4283-8AF4-287036E16B51}" sibTransId="{2875E010-63AD-4B76-91FD-03E1ADB91B7C}"/>
    <dgm:cxn modelId="{8756ACEF-B1E1-4183-809B-BB6AB9D00DD7}" srcId="{636440D5-0F57-4C42-8258-39F4BFEEA1E7}" destId="{1137169C-6010-481D-8C81-42E65F8C8922}" srcOrd="1" destOrd="0" parTransId="{1D8FEA1D-8A35-4727-B932-DDA40728ADE2}" sibTransId="{EE887215-BE72-4591-AEE8-EB337EEE2B79}"/>
    <dgm:cxn modelId="{C6F67EF6-A8C7-40B1-8F1E-40DD1C8E5579}" type="presOf" srcId="{636440D5-0F57-4C42-8258-39F4BFEEA1E7}" destId="{1EC640AC-3685-44D5-8E5D-DEB40D18972F}" srcOrd="0" destOrd="0" presId="urn:microsoft.com/office/officeart/2005/8/layout/orgChart1"/>
    <dgm:cxn modelId="{D2B59459-3E4D-45F8-AF6D-F36AA5192396}" type="presParOf" srcId="{F8764EE6-298B-4F2A-9824-404AD5BD149F}" destId="{D8B95969-ABFF-47B9-A97F-33D184ED57D6}" srcOrd="0" destOrd="0" presId="urn:microsoft.com/office/officeart/2005/8/layout/orgChart1"/>
    <dgm:cxn modelId="{D1F8ABCF-4C3B-4B38-A630-9F7FECA3732B}" type="presParOf" srcId="{D8B95969-ABFF-47B9-A97F-33D184ED57D6}" destId="{92333D29-82C7-469F-B955-2D6B4197F20C}" srcOrd="0" destOrd="0" presId="urn:microsoft.com/office/officeart/2005/8/layout/orgChart1"/>
    <dgm:cxn modelId="{5AAA1472-1D6B-439C-BF76-0FB31EB32F4A}" type="presParOf" srcId="{92333D29-82C7-469F-B955-2D6B4197F20C}" destId="{1EC640AC-3685-44D5-8E5D-DEB40D18972F}" srcOrd="0" destOrd="0" presId="urn:microsoft.com/office/officeart/2005/8/layout/orgChart1"/>
    <dgm:cxn modelId="{C752847A-1500-4134-ACF1-88101BEDA6CB}" type="presParOf" srcId="{92333D29-82C7-469F-B955-2D6B4197F20C}" destId="{1D98DBA8-0FFF-48D2-ABA0-E066084BA722}" srcOrd="1" destOrd="0" presId="urn:microsoft.com/office/officeart/2005/8/layout/orgChart1"/>
    <dgm:cxn modelId="{BCAAC607-F68F-45E8-9895-E240BA615257}" type="presParOf" srcId="{D8B95969-ABFF-47B9-A97F-33D184ED57D6}" destId="{E85D4B34-9AB4-4997-A230-866D24C35E0E}" srcOrd="1" destOrd="0" presId="urn:microsoft.com/office/officeart/2005/8/layout/orgChart1"/>
    <dgm:cxn modelId="{93FA0B9D-AF14-4409-ABCF-B8749D7F277D}" type="presParOf" srcId="{E85D4B34-9AB4-4997-A230-866D24C35E0E}" destId="{F1EE9812-CF71-467C-B355-17AE43229303}" srcOrd="0" destOrd="0" presId="urn:microsoft.com/office/officeart/2005/8/layout/orgChart1"/>
    <dgm:cxn modelId="{5CB0C278-62A8-40F7-AAC8-60EA8A8D458D}" type="presParOf" srcId="{E85D4B34-9AB4-4997-A230-866D24C35E0E}" destId="{BE166706-935C-4BF1-BB72-501BA043D3BE}" srcOrd="1" destOrd="0" presId="urn:microsoft.com/office/officeart/2005/8/layout/orgChart1"/>
    <dgm:cxn modelId="{8A9A7C21-2966-4C3B-ADAF-B80AA705C996}" type="presParOf" srcId="{BE166706-935C-4BF1-BB72-501BA043D3BE}" destId="{8061E9FD-40AE-43B0-BEAF-EF710C1508E7}" srcOrd="0" destOrd="0" presId="urn:microsoft.com/office/officeart/2005/8/layout/orgChart1"/>
    <dgm:cxn modelId="{290E1FCB-46E0-4B6D-8D82-56EC51ED1AED}" type="presParOf" srcId="{8061E9FD-40AE-43B0-BEAF-EF710C1508E7}" destId="{CE4D7AAF-12B9-4E86-BA83-494B96617AAD}" srcOrd="0" destOrd="0" presId="urn:microsoft.com/office/officeart/2005/8/layout/orgChart1"/>
    <dgm:cxn modelId="{31D68371-654B-42CB-8461-E6C718B91954}" type="presParOf" srcId="{8061E9FD-40AE-43B0-BEAF-EF710C1508E7}" destId="{7B921017-77A8-484D-AD4D-40253693835D}" srcOrd="1" destOrd="0" presId="urn:microsoft.com/office/officeart/2005/8/layout/orgChart1"/>
    <dgm:cxn modelId="{05C0D375-ED73-43FA-A083-DF5F676AD523}" type="presParOf" srcId="{BE166706-935C-4BF1-BB72-501BA043D3BE}" destId="{1F1C4C1D-065A-421E-9FF9-8ECDC9165C54}" srcOrd="1" destOrd="0" presId="urn:microsoft.com/office/officeart/2005/8/layout/orgChart1"/>
    <dgm:cxn modelId="{1BC721E1-D86B-4C42-BDCB-54D0CB72A6B2}" type="presParOf" srcId="{BE166706-935C-4BF1-BB72-501BA043D3BE}" destId="{739F25CD-B96D-4C23-9BAB-DFEFBC5B7A56}" srcOrd="2" destOrd="0" presId="urn:microsoft.com/office/officeart/2005/8/layout/orgChart1"/>
    <dgm:cxn modelId="{F7FE6728-B0E1-43F8-8CB1-F97272702952}" type="presParOf" srcId="{E85D4B34-9AB4-4997-A230-866D24C35E0E}" destId="{F7466694-4C03-48BD-8ADF-FB4655B434A5}" srcOrd="2" destOrd="0" presId="urn:microsoft.com/office/officeart/2005/8/layout/orgChart1"/>
    <dgm:cxn modelId="{B48E088C-5EA1-4729-A7F7-238AD392EB26}" type="presParOf" srcId="{E85D4B34-9AB4-4997-A230-866D24C35E0E}" destId="{033B3782-B9F0-481B-9041-E2D7D00D036E}" srcOrd="3" destOrd="0" presId="urn:microsoft.com/office/officeart/2005/8/layout/orgChart1"/>
    <dgm:cxn modelId="{D7E8142C-C997-4875-9469-026970534ED1}" type="presParOf" srcId="{033B3782-B9F0-481B-9041-E2D7D00D036E}" destId="{DC21865F-677E-4B93-AC36-23497BB13447}" srcOrd="0" destOrd="0" presId="urn:microsoft.com/office/officeart/2005/8/layout/orgChart1"/>
    <dgm:cxn modelId="{EB9FD715-FBE6-4C2A-9E48-FED64DF09CEE}" type="presParOf" srcId="{DC21865F-677E-4B93-AC36-23497BB13447}" destId="{EBC6F768-CE38-4360-8550-A4FE5F92942F}" srcOrd="0" destOrd="0" presId="urn:microsoft.com/office/officeart/2005/8/layout/orgChart1"/>
    <dgm:cxn modelId="{DF1EC936-97F7-4D2E-A024-158E54C15F3A}" type="presParOf" srcId="{DC21865F-677E-4B93-AC36-23497BB13447}" destId="{75E35A13-487A-4E5D-8AFE-82D918C503D4}" srcOrd="1" destOrd="0" presId="urn:microsoft.com/office/officeart/2005/8/layout/orgChart1"/>
    <dgm:cxn modelId="{91903D8E-6B82-4065-B322-96A60560FE41}" type="presParOf" srcId="{033B3782-B9F0-481B-9041-E2D7D00D036E}" destId="{2591BE27-6469-479C-9221-4DFF31876803}" srcOrd="1" destOrd="0" presId="urn:microsoft.com/office/officeart/2005/8/layout/orgChart1"/>
    <dgm:cxn modelId="{6E0D13F1-1234-49AC-8DD8-2C24841C68CB}" type="presParOf" srcId="{2591BE27-6469-479C-9221-4DFF31876803}" destId="{56D37D28-02EA-4548-BFB8-2EF2D802ED13}" srcOrd="0" destOrd="0" presId="urn:microsoft.com/office/officeart/2005/8/layout/orgChart1"/>
    <dgm:cxn modelId="{474270F5-A5AC-4A4D-AE65-4729428E598B}" type="presParOf" srcId="{2591BE27-6469-479C-9221-4DFF31876803}" destId="{099A6F39-9125-4966-BDA5-C2651C062BE7}" srcOrd="1" destOrd="0" presId="urn:microsoft.com/office/officeart/2005/8/layout/orgChart1"/>
    <dgm:cxn modelId="{2151821A-C376-4ED9-86BB-E1EB1F35691C}" type="presParOf" srcId="{099A6F39-9125-4966-BDA5-C2651C062BE7}" destId="{3B98B603-E7E5-4DA8-973E-2520B9478791}" srcOrd="0" destOrd="0" presId="urn:microsoft.com/office/officeart/2005/8/layout/orgChart1"/>
    <dgm:cxn modelId="{B31489A9-6C84-4313-9676-198DF7F4BCCD}" type="presParOf" srcId="{3B98B603-E7E5-4DA8-973E-2520B9478791}" destId="{82C3F1AA-1A5C-42E0-8AFF-30447EFFCB81}" srcOrd="0" destOrd="0" presId="urn:microsoft.com/office/officeart/2005/8/layout/orgChart1"/>
    <dgm:cxn modelId="{9A25DF49-CBCA-4088-BF6D-CA4E416AE744}" type="presParOf" srcId="{3B98B603-E7E5-4DA8-973E-2520B9478791}" destId="{0960E48C-26E8-44C5-93EA-3F24170E28D9}" srcOrd="1" destOrd="0" presId="urn:microsoft.com/office/officeart/2005/8/layout/orgChart1"/>
    <dgm:cxn modelId="{7AD460A0-B317-4C05-8679-2D4D055C9949}" type="presParOf" srcId="{099A6F39-9125-4966-BDA5-C2651C062BE7}" destId="{C8C28D66-D0C5-4ADC-A7BD-29DB9DC6B7AD}" srcOrd="1" destOrd="0" presId="urn:microsoft.com/office/officeart/2005/8/layout/orgChart1"/>
    <dgm:cxn modelId="{769685CD-D145-4411-94C8-120526923150}" type="presParOf" srcId="{C8C28D66-D0C5-4ADC-A7BD-29DB9DC6B7AD}" destId="{7C46276B-8A2F-418F-96B3-96758FB6D4B6}" srcOrd="0" destOrd="0" presId="urn:microsoft.com/office/officeart/2005/8/layout/orgChart1"/>
    <dgm:cxn modelId="{D006C281-FABD-4A0E-9244-E38DF78D1089}" type="presParOf" srcId="{C8C28D66-D0C5-4ADC-A7BD-29DB9DC6B7AD}" destId="{74D02955-5621-4855-A2CE-F8343012B276}" srcOrd="1" destOrd="0" presId="urn:microsoft.com/office/officeart/2005/8/layout/orgChart1"/>
    <dgm:cxn modelId="{B3A79D8A-600D-495E-8C14-88471C7E1467}" type="presParOf" srcId="{74D02955-5621-4855-A2CE-F8343012B276}" destId="{6E8AE07A-395B-42A5-A909-05EB8CF268D5}" srcOrd="0" destOrd="0" presId="urn:microsoft.com/office/officeart/2005/8/layout/orgChart1"/>
    <dgm:cxn modelId="{D9C945FC-1912-4FB3-AC35-04AFB6F0A5B8}" type="presParOf" srcId="{6E8AE07A-395B-42A5-A909-05EB8CF268D5}" destId="{18BDFF74-D644-4967-9F6C-8A1C670E44D3}" srcOrd="0" destOrd="0" presId="urn:microsoft.com/office/officeart/2005/8/layout/orgChart1"/>
    <dgm:cxn modelId="{56F854DA-45BA-4E25-AB6C-AE89803764FB}" type="presParOf" srcId="{6E8AE07A-395B-42A5-A909-05EB8CF268D5}" destId="{C9BF369E-CBC2-48CB-8A04-71096B3A8AD8}" srcOrd="1" destOrd="0" presId="urn:microsoft.com/office/officeart/2005/8/layout/orgChart1"/>
    <dgm:cxn modelId="{FD9F6ADE-BE68-4132-98BF-B4BA0A640995}" type="presParOf" srcId="{74D02955-5621-4855-A2CE-F8343012B276}" destId="{00152285-53A6-40DB-84BF-CD56ABF2CD98}" srcOrd="1" destOrd="0" presId="urn:microsoft.com/office/officeart/2005/8/layout/orgChart1"/>
    <dgm:cxn modelId="{936A4CC8-A6FA-4A9E-B6F7-CC2ED3A02353}" type="presParOf" srcId="{74D02955-5621-4855-A2CE-F8343012B276}" destId="{BA71B294-2F82-454A-AC19-786F1D56515E}" srcOrd="2" destOrd="0" presId="urn:microsoft.com/office/officeart/2005/8/layout/orgChart1"/>
    <dgm:cxn modelId="{90578810-4C48-434C-AD3E-7B3EA3E00C52}" type="presParOf" srcId="{099A6F39-9125-4966-BDA5-C2651C062BE7}" destId="{E5C9BE60-ED54-4270-88D1-079912DC2789}" srcOrd="2" destOrd="0" presId="urn:microsoft.com/office/officeart/2005/8/layout/orgChart1"/>
    <dgm:cxn modelId="{65736B11-FE5D-4B2B-BEF8-1DFF1F53EF48}" type="presParOf" srcId="{033B3782-B9F0-481B-9041-E2D7D00D036E}" destId="{E0C31462-FEFE-4CD0-8901-CBE5C8DB4ED7}" srcOrd="2" destOrd="0" presId="urn:microsoft.com/office/officeart/2005/8/layout/orgChart1"/>
    <dgm:cxn modelId="{0B0A20BE-71D5-46F7-9D6E-E3479A2EA2B3}" type="presParOf" srcId="{E85D4B34-9AB4-4997-A230-866D24C35E0E}" destId="{CD7D7292-9625-48CA-875B-22E315AD1876}" srcOrd="4" destOrd="0" presId="urn:microsoft.com/office/officeart/2005/8/layout/orgChart1"/>
    <dgm:cxn modelId="{FBFE9C11-BD7D-48FC-9DF4-DBB0A8C35C88}" type="presParOf" srcId="{E85D4B34-9AB4-4997-A230-866D24C35E0E}" destId="{2309C45E-076E-4EC6-ABF2-8D8B3A2BBB8C}" srcOrd="5" destOrd="0" presId="urn:microsoft.com/office/officeart/2005/8/layout/orgChart1"/>
    <dgm:cxn modelId="{D2164A79-5DC7-498D-925B-E7C75654AFCE}" type="presParOf" srcId="{2309C45E-076E-4EC6-ABF2-8D8B3A2BBB8C}" destId="{41CA9DBB-1767-4E48-97A1-F0B615564FBF}" srcOrd="0" destOrd="0" presId="urn:microsoft.com/office/officeart/2005/8/layout/orgChart1"/>
    <dgm:cxn modelId="{DCE4666E-441C-41D2-ADCB-1A06019ACE0B}" type="presParOf" srcId="{41CA9DBB-1767-4E48-97A1-F0B615564FBF}" destId="{4779D0DD-9B17-4F8D-A9E7-3F2407FE4E21}" srcOrd="0" destOrd="0" presId="urn:microsoft.com/office/officeart/2005/8/layout/orgChart1"/>
    <dgm:cxn modelId="{2447E777-F9BE-4B01-8239-88BC88B3E5C9}" type="presParOf" srcId="{41CA9DBB-1767-4E48-97A1-F0B615564FBF}" destId="{376C9F43-F7E8-40A0-8E95-BFF020E2CA40}" srcOrd="1" destOrd="0" presId="urn:microsoft.com/office/officeart/2005/8/layout/orgChart1"/>
    <dgm:cxn modelId="{2CC1D9A9-121E-471B-AAAE-41C6F4C5728F}" type="presParOf" srcId="{2309C45E-076E-4EC6-ABF2-8D8B3A2BBB8C}" destId="{E08E56C2-75F0-42CF-BCBF-C8DDF5B4E02D}" srcOrd="1" destOrd="0" presId="urn:microsoft.com/office/officeart/2005/8/layout/orgChart1"/>
    <dgm:cxn modelId="{02933D53-D926-4362-B489-58B04085F074}" type="presParOf" srcId="{E08E56C2-75F0-42CF-BCBF-C8DDF5B4E02D}" destId="{7D1E0AE3-6FC9-4524-8AEE-566EA0F5029D}" srcOrd="0" destOrd="0" presId="urn:microsoft.com/office/officeart/2005/8/layout/orgChart1"/>
    <dgm:cxn modelId="{9484D3A5-6188-4EC6-BDF2-B2B5C2F950BC}" type="presParOf" srcId="{E08E56C2-75F0-42CF-BCBF-C8DDF5B4E02D}" destId="{66E81BB2-F41F-4635-9866-BEA4F2E88BF6}" srcOrd="1" destOrd="0" presId="urn:microsoft.com/office/officeart/2005/8/layout/orgChart1"/>
    <dgm:cxn modelId="{91B5BD50-CC23-4D0F-8130-ACA4075FD80D}" type="presParOf" srcId="{66E81BB2-F41F-4635-9866-BEA4F2E88BF6}" destId="{0921E6DA-0680-478F-AF7B-18F37313B4ED}" srcOrd="0" destOrd="0" presId="urn:microsoft.com/office/officeart/2005/8/layout/orgChart1"/>
    <dgm:cxn modelId="{098A25C2-902A-46DB-B550-033111BB78E4}" type="presParOf" srcId="{0921E6DA-0680-478F-AF7B-18F37313B4ED}" destId="{DB57AE79-91CA-4FB6-9EA1-4B79E255C489}" srcOrd="0" destOrd="0" presId="urn:microsoft.com/office/officeart/2005/8/layout/orgChart1"/>
    <dgm:cxn modelId="{1CE2278E-B8B9-46EB-A8FF-F00CAEBEB255}" type="presParOf" srcId="{0921E6DA-0680-478F-AF7B-18F37313B4ED}" destId="{D158DED9-2AA5-49A8-BDDC-3B1F3EB7879E}" srcOrd="1" destOrd="0" presId="urn:microsoft.com/office/officeart/2005/8/layout/orgChart1"/>
    <dgm:cxn modelId="{8A0701C1-BF24-4544-9B4A-F86720AF99A7}" type="presParOf" srcId="{66E81BB2-F41F-4635-9866-BEA4F2E88BF6}" destId="{6E176327-2965-4BB0-B6D9-8B6127DB8FBE}" srcOrd="1" destOrd="0" presId="urn:microsoft.com/office/officeart/2005/8/layout/orgChart1"/>
    <dgm:cxn modelId="{1C3B1D1C-8566-44D0-B2E0-D12D3C22A7BE}" type="presParOf" srcId="{6E176327-2965-4BB0-B6D9-8B6127DB8FBE}" destId="{2B4D83D2-D268-473C-93AE-DB10A2A91D1B}" srcOrd="0" destOrd="0" presId="urn:microsoft.com/office/officeart/2005/8/layout/orgChart1"/>
    <dgm:cxn modelId="{73FD097A-F5D1-41E1-8C46-7EECEFD69DF1}" type="presParOf" srcId="{6E176327-2965-4BB0-B6D9-8B6127DB8FBE}" destId="{C2BD2C52-17E1-43CA-936D-A1D80BF4597C}" srcOrd="1" destOrd="0" presId="urn:microsoft.com/office/officeart/2005/8/layout/orgChart1"/>
    <dgm:cxn modelId="{490B8E6B-CA93-4FB9-8710-2C5C110A878A}" type="presParOf" srcId="{C2BD2C52-17E1-43CA-936D-A1D80BF4597C}" destId="{FE02E217-6317-412E-813B-58131745190D}" srcOrd="0" destOrd="0" presId="urn:microsoft.com/office/officeart/2005/8/layout/orgChart1"/>
    <dgm:cxn modelId="{AC4FE9D4-17D5-4873-977E-F2E3C5C2CCEE}" type="presParOf" srcId="{FE02E217-6317-412E-813B-58131745190D}" destId="{3BF1442B-8EC9-47BB-9544-F8A773524E53}" srcOrd="0" destOrd="0" presId="urn:microsoft.com/office/officeart/2005/8/layout/orgChart1"/>
    <dgm:cxn modelId="{4734D2FB-E9F4-415B-8ABD-8CB7B5F98D0C}" type="presParOf" srcId="{FE02E217-6317-412E-813B-58131745190D}" destId="{6D26C5A9-058B-4350-A111-70C46340CF42}" srcOrd="1" destOrd="0" presId="urn:microsoft.com/office/officeart/2005/8/layout/orgChart1"/>
    <dgm:cxn modelId="{0B13E89B-9787-4054-8243-866818780D64}" type="presParOf" srcId="{C2BD2C52-17E1-43CA-936D-A1D80BF4597C}" destId="{2922B243-A12D-445B-8508-9CCE2B1B6473}" srcOrd="1" destOrd="0" presId="urn:microsoft.com/office/officeart/2005/8/layout/orgChart1"/>
    <dgm:cxn modelId="{39AF3DF5-53C7-44A7-AE94-E66BD405FEDA}" type="presParOf" srcId="{2922B243-A12D-445B-8508-9CCE2B1B6473}" destId="{E2BC1635-7DCF-4756-AB6B-E4B261F41288}" srcOrd="0" destOrd="0" presId="urn:microsoft.com/office/officeart/2005/8/layout/orgChart1"/>
    <dgm:cxn modelId="{9BAC3D86-3051-44C2-BBE3-705DB6E76256}" type="presParOf" srcId="{2922B243-A12D-445B-8508-9CCE2B1B6473}" destId="{6A77C7C4-6C7A-45DA-96AA-9DF5F9C5E2AE}" srcOrd="1" destOrd="0" presId="urn:microsoft.com/office/officeart/2005/8/layout/orgChart1"/>
    <dgm:cxn modelId="{1540BCD9-F930-4501-A2BA-5707024AE6CE}" type="presParOf" srcId="{6A77C7C4-6C7A-45DA-96AA-9DF5F9C5E2AE}" destId="{849F8C93-60BA-42E8-9E42-F42D0AB82C0A}" srcOrd="0" destOrd="0" presId="urn:microsoft.com/office/officeart/2005/8/layout/orgChart1"/>
    <dgm:cxn modelId="{73B65616-45A6-4B8E-87F3-583CAAAD07F7}" type="presParOf" srcId="{849F8C93-60BA-42E8-9E42-F42D0AB82C0A}" destId="{A8093944-51D6-4B42-A1C1-ED1FD17AE838}" srcOrd="0" destOrd="0" presId="urn:microsoft.com/office/officeart/2005/8/layout/orgChart1"/>
    <dgm:cxn modelId="{0F92906A-C3C1-4A22-8DBA-9B7A29943105}" type="presParOf" srcId="{849F8C93-60BA-42E8-9E42-F42D0AB82C0A}" destId="{DA852774-4961-40FB-B9F1-1AAA4394A737}" srcOrd="1" destOrd="0" presId="urn:microsoft.com/office/officeart/2005/8/layout/orgChart1"/>
    <dgm:cxn modelId="{2F83A68F-FEFD-4138-95AC-39FBE71435B9}" type="presParOf" srcId="{6A77C7C4-6C7A-45DA-96AA-9DF5F9C5E2AE}" destId="{F1B9EB42-A506-484A-B137-65F50A732DD1}" srcOrd="1" destOrd="0" presId="urn:microsoft.com/office/officeart/2005/8/layout/orgChart1"/>
    <dgm:cxn modelId="{AF7818FB-77A6-4E8C-95DF-868E21B38B6E}" type="presParOf" srcId="{6A77C7C4-6C7A-45DA-96AA-9DF5F9C5E2AE}" destId="{FA2FD614-6281-4E18-8B07-9F7D7D388C8D}" srcOrd="2" destOrd="0" presId="urn:microsoft.com/office/officeart/2005/8/layout/orgChart1"/>
    <dgm:cxn modelId="{801D8153-42C4-4586-A7CC-B45FBDD58053}" type="presParOf" srcId="{C2BD2C52-17E1-43CA-936D-A1D80BF4597C}" destId="{B3B1B1F2-5C23-4EA7-B53E-A2A76B9CC105}" srcOrd="2" destOrd="0" presId="urn:microsoft.com/office/officeart/2005/8/layout/orgChart1"/>
    <dgm:cxn modelId="{2C02191D-3B1C-487A-8D09-7EF1D1E99B0B}" type="presParOf" srcId="{66E81BB2-F41F-4635-9866-BEA4F2E88BF6}" destId="{B94910C5-02D8-454F-9782-A597C27217C6}" srcOrd="2" destOrd="0" presId="urn:microsoft.com/office/officeart/2005/8/layout/orgChart1"/>
    <dgm:cxn modelId="{AEA500D6-6CE3-41BA-8449-34AB6327E788}" type="presParOf" srcId="{2309C45E-076E-4EC6-ABF2-8D8B3A2BBB8C}" destId="{081F42D6-7250-4331-99D5-4CBED80CA192}" srcOrd="2" destOrd="0" presId="urn:microsoft.com/office/officeart/2005/8/layout/orgChart1"/>
    <dgm:cxn modelId="{48DA66E7-E999-46E4-B9C9-7A12F2500EA7}" type="presParOf" srcId="{D8B95969-ABFF-47B9-A97F-33D184ED57D6}" destId="{BED4ECCD-AFEB-413A-BB30-3723242B7E73}"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1F6D62A-98F6-4782-A454-C349CA624630}"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636440D5-0F57-4C42-8258-39F4BFEEA1E7}">
      <dgm:prSet phldrT="[Text]"/>
      <dgm:spPr/>
      <dgm:t>
        <a:bodyPr/>
        <a:lstStyle/>
        <a:p>
          <a:r>
            <a:rPr lang="en-US"/>
            <a:t>Randomly assign new UI claimants</a:t>
          </a:r>
        </a:p>
      </dgm:t>
    </dgm:pt>
    <dgm:pt modelId="{D6CDE20E-3B62-4F00-AC23-DCF18C09A042}" type="parTrans" cxnId="{CB280907-A53D-4FC7-91C6-9D62D2070524}">
      <dgm:prSet/>
      <dgm:spPr/>
      <dgm:t>
        <a:bodyPr/>
        <a:lstStyle/>
        <a:p>
          <a:endParaRPr lang="en-US"/>
        </a:p>
      </dgm:t>
    </dgm:pt>
    <dgm:pt modelId="{D7B9C258-D228-4F11-9EEE-7F7B805E31A5}" type="sibTrans" cxnId="{CB280907-A53D-4FC7-91C6-9D62D2070524}">
      <dgm:prSet/>
      <dgm:spPr/>
      <dgm:t>
        <a:bodyPr/>
        <a:lstStyle/>
        <a:p>
          <a:endParaRPr lang="en-US"/>
        </a:p>
      </dgm:t>
    </dgm:pt>
    <dgm:pt modelId="{1137169C-6010-481D-8C81-42E65F8C8922}">
      <dgm:prSet phldrT="[Text]"/>
      <dgm:spPr/>
      <dgm:t>
        <a:bodyPr/>
        <a:lstStyle/>
        <a:p>
          <a:r>
            <a:rPr lang="en-US"/>
            <a:t>Single REA</a:t>
          </a:r>
        </a:p>
      </dgm:t>
    </dgm:pt>
    <dgm:pt modelId="{1D8FEA1D-8A35-4727-B932-DDA40728ADE2}" type="parTrans" cxnId="{8756ACEF-B1E1-4183-809B-BB6AB9D00DD7}">
      <dgm:prSet/>
      <dgm:spPr/>
      <dgm:t>
        <a:bodyPr/>
        <a:lstStyle/>
        <a:p>
          <a:endParaRPr lang="en-US"/>
        </a:p>
      </dgm:t>
    </dgm:pt>
    <dgm:pt modelId="{EE887215-BE72-4591-AEE8-EB337EEE2B79}" type="sibTrans" cxnId="{8756ACEF-B1E1-4183-809B-BB6AB9D00DD7}">
      <dgm:prSet/>
      <dgm:spPr/>
      <dgm:t>
        <a:bodyPr/>
        <a:lstStyle/>
        <a:p>
          <a:endParaRPr lang="en-US"/>
        </a:p>
      </dgm:t>
    </dgm:pt>
    <dgm:pt modelId="{67CDAB26-A051-4CF2-96C8-FD43CA27AD61}">
      <dgm:prSet phldrT="[Text]"/>
      <dgm:spPr/>
      <dgm:t>
        <a:bodyPr/>
        <a:lstStyle/>
        <a:p>
          <a:r>
            <a:rPr lang="en-US"/>
            <a:t>Multiple REA</a:t>
          </a:r>
        </a:p>
      </dgm:t>
    </dgm:pt>
    <dgm:pt modelId="{623E8C5F-98BF-417C-9B46-98B2138FB502}" type="parTrans" cxnId="{66B43924-7833-42B7-96D9-458D6C452692}">
      <dgm:prSet/>
      <dgm:spPr/>
      <dgm:t>
        <a:bodyPr/>
        <a:lstStyle/>
        <a:p>
          <a:endParaRPr lang="en-US"/>
        </a:p>
      </dgm:t>
    </dgm:pt>
    <dgm:pt modelId="{3E7CB479-7EDD-46E9-8BD7-D18222F838C6}" type="sibTrans" cxnId="{66B43924-7833-42B7-96D9-458D6C452692}">
      <dgm:prSet/>
      <dgm:spPr/>
      <dgm:t>
        <a:bodyPr/>
        <a:lstStyle/>
        <a:p>
          <a:endParaRPr lang="en-US"/>
        </a:p>
      </dgm:t>
    </dgm:pt>
    <dgm:pt modelId="{07770B99-6822-4CFB-9D6E-B0743DF77824}">
      <dgm:prSet/>
      <dgm:spPr/>
      <dgm:t>
        <a:bodyPr/>
        <a:lstStyle/>
        <a:p>
          <a:r>
            <a:rPr lang="en-US"/>
            <a:t>Control (No REA)</a:t>
          </a:r>
        </a:p>
      </dgm:t>
    </dgm:pt>
    <dgm:pt modelId="{62CF639A-C02A-4CCA-BD60-872DB5FACB68}" type="parTrans" cxnId="{438AC87A-521B-48AB-809C-B0F6F528BF5D}">
      <dgm:prSet/>
      <dgm:spPr/>
      <dgm:t>
        <a:bodyPr/>
        <a:lstStyle/>
        <a:p>
          <a:endParaRPr lang="en-US"/>
        </a:p>
      </dgm:t>
    </dgm:pt>
    <dgm:pt modelId="{AD312868-3ADB-44C5-8D81-E2D1284C5FDA}" type="sibTrans" cxnId="{438AC87A-521B-48AB-809C-B0F6F528BF5D}">
      <dgm:prSet/>
      <dgm:spPr/>
      <dgm:t>
        <a:bodyPr/>
        <a:lstStyle/>
        <a:p>
          <a:endParaRPr lang="en-US"/>
        </a:p>
      </dgm:t>
    </dgm:pt>
    <dgm:pt modelId="{D3C57143-8C50-4E79-9F08-ED42C8AF0A9D}">
      <dgm:prSet/>
      <dgm:spPr>
        <a:solidFill>
          <a:schemeClr val="accent1">
            <a:lumMod val="60000"/>
            <a:lumOff val="40000"/>
          </a:schemeClr>
        </a:solidFill>
      </dgm:spPr>
      <dgm:t>
        <a:bodyPr/>
        <a:lstStyle/>
        <a:p>
          <a:r>
            <a:rPr lang="en-US"/>
            <a:t>Initial REA Meeting</a:t>
          </a:r>
        </a:p>
      </dgm:t>
    </dgm:pt>
    <dgm:pt modelId="{23B27A7E-F2E0-4283-8AF4-287036E16B51}" type="parTrans" cxnId="{C39476EF-26CD-4716-AEE1-69F5EE5F01F1}">
      <dgm:prSet/>
      <dgm:spPr/>
      <dgm:t>
        <a:bodyPr/>
        <a:lstStyle/>
        <a:p>
          <a:endParaRPr lang="en-US"/>
        </a:p>
      </dgm:t>
    </dgm:pt>
    <dgm:pt modelId="{2875E010-63AD-4B76-91FD-03E1ADB91B7C}" type="sibTrans" cxnId="{C39476EF-26CD-4716-AEE1-69F5EE5F01F1}">
      <dgm:prSet/>
      <dgm:spPr/>
      <dgm:t>
        <a:bodyPr/>
        <a:lstStyle/>
        <a:p>
          <a:endParaRPr lang="en-US"/>
        </a:p>
      </dgm:t>
    </dgm:pt>
    <dgm:pt modelId="{3D674C9A-3CAE-4D54-8717-BF1174E30726}">
      <dgm:prSet/>
      <dgm:spPr>
        <a:solidFill>
          <a:schemeClr val="accent1">
            <a:lumMod val="40000"/>
            <a:lumOff val="60000"/>
          </a:schemeClr>
        </a:solidFill>
      </dgm:spPr>
      <dgm:t>
        <a:bodyPr/>
        <a:lstStyle/>
        <a:p>
          <a:r>
            <a:rPr lang="en-US"/>
            <a:t>Referrals to Reemployment Services</a:t>
          </a:r>
        </a:p>
      </dgm:t>
    </dgm:pt>
    <dgm:pt modelId="{3C1F9888-9377-45DC-B4F5-9CFB7843DED5}" type="parTrans" cxnId="{EE4902A7-432D-456D-B147-2CBCEF88200C}">
      <dgm:prSet/>
      <dgm:spPr/>
      <dgm:t>
        <a:bodyPr/>
        <a:lstStyle/>
        <a:p>
          <a:endParaRPr lang="en-US"/>
        </a:p>
      </dgm:t>
    </dgm:pt>
    <dgm:pt modelId="{C70D23DD-F61F-45EB-804F-909735FE2379}" type="sibTrans" cxnId="{EE4902A7-432D-456D-B147-2CBCEF88200C}">
      <dgm:prSet/>
      <dgm:spPr/>
      <dgm:t>
        <a:bodyPr/>
        <a:lstStyle/>
        <a:p>
          <a:endParaRPr lang="en-US"/>
        </a:p>
      </dgm:t>
    </dgm:pt>
    <dgm:pt modelId="{BE4DFC84-1DDC-4CE7-A458-48A2426B51C5}">
      <dgm:prSet/>
      <dgm:spPr>
        <a:solidFill>
          <a:schemeClr val="accent1">
            <a:lumMod val="60000"/>
            <a:lumOff val="40000"/>
          </a:schemeClr>
        </a:solidFill>
      </dgm:spPr>
      <dgm:t>
        <a:bodyPr/>
        <a:lstStyle/>
        <a:p>
          <a:r>
            <a:rPr lang="en-US"/>
            <a:t>Initial REA Meeting</a:t>
          </a:r>
        </a:p>
      </dgm:t>
    </dgm:pt>
    <dgm:pt modelId="{3F772F16-95EE-4774-9078-41DB529851D0}" type="parTrans" cxnId="{9400ECDD-4E37-4895-A029-B2FB8809C0E5}">
      <dgm:prSet/>
      <dgm:spPr/>
      <dgm:t>
        <a:bodyPr/>
        <a:lstStyle/>
        <a:p>
          <a:endParaRPr lang="en-US"/>
        </a:p>
      </dgm:t>
    </dgm:pt>
    <dgm:pt modelId="{E6E3D5D5-BF07-492B-850E-D34A419D2280}" type="sibTrans" cxnId="{9400ECDD-4E37-4895-A029-B2FB8809C0E5}">
      <dgm:prSet/>
      <dgm:spPr/>
      <dgm:t>
        <a:bodyPr/>
        <a:lstStyle/>
        <a:p>
          <a:endParaRPr lang="en-US"/>
        </a:p>
      </dgm:t>
    </dgm:pt>
    <dgm:pt modelId="{AED85071-194C-40F2-977B-3D6CC82C5454}">
      <dgm:prSet/>
      <dgm:spPr>
        <a:solidFill>
          <a:schemeClr val="accent1">
            <a:lumMod val="40000"/>
            <a:lumOff val="60000"/>
          </a:schemeClr>
        </a:solidFill>
      </dgm:spPr>
      <dgm:t>
        <a:bodyPr/>
        <a:lstStyle/>
        <a:p>
          <a:r>
            <a:rPr lang="en-US"/>
            <a:t>Referrals to Reemployment Services</a:t>
          </a:r>
        </a:p>
      </dgm:t>
    </dgm:pt>
    <dgm:pt modelId="{CC2E2AC5-ACB0-4F20-A1E8-E656AA3339D2}" type="parTrans" cxnId="{C877A88B-4A33-44DF-8454-05244F735CCA}">
      <dgm:prSet/>
      <dgm:spPr/>
      <dgm:t>
        <a:bodyPr/>
        <a:lstStyle/>
        <a:p>
          <a:endParaRPr lang="en-US"/>
        </a:p>
      </dgm:t>
    </dgm:pt>
    <dgm:pt modelId="{84C2D96C-64D3-415F-A48E-1FD4FF647D2E}" type="sibTrans" cxnId="{C877A88B-4A33-44DF-8454-05244F735CCA}">
      <dgm:prSet/>
      <dgm:spPr/>
      <dgm:t>
        <a:bodyPr/>
        <a:lstStyle/>
        <a:p>
          <a:endParaRPr lang="en-US"/>
        </a:p>
      </dgm:t>
    </dgm:pt>
    <dgm:pt modelId="{9AF97387-0D1B-4400-878A-7EA6164723C6}">
      <dgm:prSet/>
      <dgm:spPr>
        <a:solidFill>
          <a:schemeClr val="accent1">
            <a:lumMod val="20000"/>
            <a:lumOff val="80000"/>
          </a:schemeClr>
        </a:solidFill>
      </dgm:spPr>
      <dgm:t>
        <a:bodyPr/>
        <a:lstStyle/>
        <a:p>
          <a:r>
            <a:rPr lang="en-US">
              <a:solidFill>
                <a:srgbClr val="C00000"/>
              </a:solidFill>
            </a:rPr>
            <a:t>Subsequent REA Meeting</a:t>
          </a:r>
        </a:p>
      </dgm:t>
    </dgm:pt>
    <dgm:pt modelId="{6EE9AE45-ED4C-4285-BAF1-6ADE40C8E4C8}" type="parTrans" cxnId="{4DEF78C5-563F-4D14-87B3-03C42E40E759}">
      <dgm:prSet/>
      <dgm:spPr/>
      <dgm:t>
        <a:bodyPr/>
        <a:lstStyle/>
        <a:p>
          <a:endParaRPr lang="en-US"/>
        </a:p>
      </dgm:t>
    </dgm:pt>
    <dgm:pt modelId="{44141404-4012-4EC3-B7B4-58309B348328}" type="sibTrans" cxnId="{4DEF78C5-563F-4D14-87B3-03C42E40E759}">
      <dgm:prSet/>
      <dgm:spPr/>
      <dgm:t>
        <a:bodyPr/>
        <a:lstStyle/>
        <a:p>
          <a:endParaRPr lang="en-US"/>
        </a:p>
      </dgm:t>
    </dgm:pt>
    <dgm:pt modelId="{F8764EE6-298B-4F2A-9824-404AD5BD149F}" type="pres">
      <dgm:prSet presAssocID="{31F6D62A-98F6-4782-A454-C349CA624630}" presName="hierChild1" presStyleCnt="0">
        <dgm:presLayoutVars>
          <dgm:orgChart val="1"/>
          <dgm:chPref val="1"/>
          <dgm:dir/>
          <dgm:animOne val="branch"/>
          <dgm:animLvl val="lvl"/>
          <dgm:resizeHandles/>
        </dgm:presLayoutVars>
      </dgm:prSet>
      <dgm:spPr/>
    </dgm:pt>
    <dgm:pt modelId="{D8B95969-ABFF-47B9-A97F-33D184ED57D6}" type="pres">
      <dgm:prSet presAssocID="{636440D5-0F57-4C42-8258-39F4BFEEA1E7}" presName="hierRoot1" presStyleCnt="0">
        <dgm:presLayoutVars>
          <dgm:hierBranch val="init"/>
        </dgm:presLayoutVars>
      </dgm:prSet>
      <dgm:spPr/>
    </dgm:pt>
    <dgm:pt modelId="{92333D29-82C7-469F-B955-2D6B4197F20C}" type="pres">
      <dgm:prSet presAssocID="{636440D5-0F57-4C42-8258-39F4BFEEA1E7}" presName="rootComposite1" presStyleCnt="0"/>
      <dgm:spPr/>
    </dgm:pt>
    <dgm:pt modelId="{1EC640AC-3685-44D5-8E5D-DEB40D18972F}" type="pres">
      <dgm:prSet presAssocID="{636440D5-0F57-4C42-8258-39F4BFEEA1E7}" presName="rootText1" presStyleLbl="node0" presStyleIdx="0" presStyleCnt="1" custScaleX="244729" custScaleY="53881">
        <dgm:presLayoutVars>
          <dgm:chPref val="3"/>
        </dgm:presLayoutVars>
      </dgm:prSet>
      <dgm:spPr/>
    </dgm:pt>
    <dgm:pt modelId="{1D98DBA8-0FFF-48D2-ABA0-E066084BA722}" type="pres">
      <dgm:prSet presAssocID="{636440D5-0F57-4C42-8258-39F4BFEEA1E7}" presName="rootConnector1" presStyleLbl="node1" presStyleIdx="0" presStyleCnt="0"/>
      <dgm:spPr/>
    </dgm:pt>
    <dgm:pt modelId="{E85D4B34-9AB4-4997-A230-866D24C35E0E}" type="pres">
      <dgm:prSet presAssocID="{636440D5-0F57-4C42-8258-39F4BFEEA1E7}" presName="hierChild2" presStyleCnt="0"/>
      <dgm:spPr/>
    </dgm:pt>
    <dgm:pt modelId="{F1EE9812-CF71-467C-B355-17AE43229303}" type="pres">
      <dgm:prSet presAssocID="{62CF639A-C02A-4CCA-BD60-872DB5FACB68}" presName="Name37" presStyleLbl="parChTrans1D2" presStyleIdx="0" presStyleCnt="3"/>
      <dgm:spPr/>
    </dgm:pt>
    <dgm:pt modelId="{BE166706-935C-4BF1-BB72-501BA043D3BE}" type="pres">
      <dgm:prSet presAssocID="{07770B99-6822-4CFB-9D6E-B0743DF77824}" presName="hierRoot2" presStyleCnt="0">
        <dgm:presLayoutVars>
          <dgm:hierBranch val="init"/>
        </dgm:presLayoutVars>
      </dgm:prSet>
      <dgm:spPr/>
    </dgm:pt>
    <dgm:pt modelId="{8061E9FD-40AE-43B0-BEAF-EF710C1508E7}" type="pres">
      <dgm:prSet presAssocID="{07770B99-6822-4CFB-9D6E-B0743DF77824}" presName="rootComposite" presStyleCnt="0"/>
      <dgm:spPr/>
    </dgm:pt>
    <dgm:pt modelId="{CE4D7AAF-12B9-4E86-BA83-494B96617AAD}" type="pres">
      <dgm:prSet presAssocID="{07770B99-6822-4CFB-9D6E-B0743DF77824}" presName="rootText" presStyleLbl="node2" presStyleIdx="0" presStyleCnt="3">
        <dgm:presLayoutVars>
          <dgm:chPref val="3"/>
        </dgm:presLayoutVars>
      </dgm:prSet>
      <dgm:spPr/>
    </dgm:pt>
    <dgm:pt modelId="{7B921017-77A8-484D-AD4D-40253693835D}" type="pres">
      <dgm:prSet presAssocID="{07770B99-6822-4CFB-9D6E-B0743DF77824}" presName="rootConnector" presStyleLbl="node2" presStyleIdx="0" presStyleCnt="3"/>
      <dgm:spPr/>
    </dgm:pt>
    <dgm:pt modelId="{1F1C4C1D-065A-421E-9FF9-8ECDC9165C54}" type="pres">
      <dgm:prSet presAssocID="{07770B99-6822-4CFB-9D6E-B0743DF77824}" presName="hierChild4" presStyleCnt="0"/>
      <dgm:spPr/>
    </dgm:pt>
    <dgm:pt modelId="{739F25CD-B96D-4C23-9BAB-DFEFBC5B7A56}" type="pres">
      <dgm:prSet presAssocID="{07770B99-6822-4CFB-9D6E-B0743DF77824}" presName="hierChild5" presStyleCnt="0"/>
      <dgm:spPr/>
    </dgm:pt>
    <dgm:pt modelId="{F7466694-4C03-48BD-8ADF-FB4655B434A5}" type="pres">
      <dgm:prSet presAssocID="{1D8FEA1D-8A35-4727-B932-DDA40728ADE2}" presName="Name37" presStyleLbl="parChTrans1D2" presStyleIdx="1" presStyleCnt="3"/>
      <dgm:spPr/>
    </dgm:pt>
    <dgm:pt modelId="{033B3782-B9F0-481B-9041-E2D7D00D036E}" type="pres">
      <dgm:prSet presAssocID="{1137169C-6010-481D-8C81-42E65F8C8922}" presName="hierRoot2" presStyleCnt="0">
        <dgm:presLayoutVars>
          <dgm:hierBranch val="init"/>
        </dgm:presLayoutVars>
      </dgm:prSet>
      <dgm:spPr/>
    </dgm:pt>
    <dgm:pt modelId="{DC21865F-677E-4B93-AC36-23497BB13447}" type="pres">
      <dgm:prSet presAssocID="{1137169C-6010-481D-8C81-42E65F8C8922}" presName="rootComposite" presStyleCnt="0"/>
      <dgm:spPr/>
    </dgm:pt>
    <dgm:pt modelId="{EBC6F768-CE38-4360-8550-A4FE5F92942F}" type="pres">
      <dgm:prSet presAssocID="{1137169C-6010-481D-8C81-42E65F8C8922}" presName="rootText" presStyleLbl="node2" presStyleIdx="1" presStyleCnt="3">
        <dgm:presLayoutVars>
          <dgm:chPref val="3"/>
        </dgm:presLayoutVars>
      </dgm:prSet>
      <dgm:spPr/>
    </dgm:pt>
    <dgm:pt modelId="{75E35A13-487A-4E5D-8AFE-82D918C503D4}" type="pres">
      <dgm:prSet presAssocID="{1137169C-6010-481D-8C81-42E65F8C8922}" presName="rootConnector" presStyleLbl="node2" presStyleIdx="1" presStyleCnt="3"/>
      <dgm:spPr/>
    </dgm:pt>
    <dgm:pt modelId="{2591BE27-6469-479C-9221-4DFF31876803}" type="pres">
      <dgm:prSet presAssocID="{1137169C-6010-481D-8C81-42E65F8C8922}" presName="hierChild4" presStyleCnt="0"/>
      <dgm:spPr/>
    </dgm:pt>
    <dgm:pt modelId="{56D37D28-02EA-4548-BFB8-2EF2D802ED13}" type="pres">
      <dgm:prSet presAssocID="{23B27A7E-F2E0-4283-8AF4-287036E16B51}" presName="Name37" presStyleLbl="parChTrans1D3" presStyleIdx="0" presStyleCnt="2"/>
      <dgm:spPr/>
    </dgm:pt>
    <dgm:pt modelId="{099A6F39-9125-4966-BDA5-C2651C062BE7}" type="pres">
      <dgm:prSet presAssocID="{D3C57143-8C50-4E79-9F08-ED42C8AF0A9D}" presName="hierRoot2" presStyleCnt="0">
        <dgm:presLayoutVars>
          <dgm:hierBranch val="init"/>
        </dgm:presLayoutVars>
      </dgm:prSet>
      <dgm:spPr/>
    </dgm:pt>
    <dgm:pt modelId="{3B98B603-E7E5-4DA8-973E-2520B9478791}" type="pres">
      <dgm:prSet presAssocID="{D3C57143-8C50-4E79-9F08-ED42C8AF0A9D}" presName="rootComposite" presStyleCnt="0"/>
      <dgm:spPr/>
    </dgm:pt>
    <dgm:pt modelId="{82C3F1AA-1A5C-42E0-8AFF-30447EFFCB81}" type="pres">
      <dgm:prSet presAssocID="{D3C57143-8C50-4E79-9F08-ED42C8AF0A9D}" presName="rootText" presStyleLbl="node3" presStyleIdx="0" presStyleCnt="2">
        <dgm:presLayoutVars>
          <dgm:chPref val="3"/>
        </dgm:presLayoutVars>
      </dgm:prSet>
      <dgm:spPr/>
    </dgm:pt>
    <dgm:pt modelId="{0960E48C-26E8-44C5-93EA-3F24170E28D9}" type="pres">
      <dgm:prSet presAssocID="{D3C57143-8C50-4E79-9F08-ED42C8AF0A9D}" presName="rootConnector" presStyleLbl="node3" presStyleIdx="0" presStyleCnt="2"/>
      <dgm:spPr/>
    </dgm:pt>
    <dgm:pt modelId="{C8C28D66-D0C5-4ADC-A7BD-29DB9DC6B7AD}" type="pres">
      <dgm:prSet presAssocID="{D3C57143-8C50-4E79-9F08-ED42C8AF0A9D}" presName="hierChild4" presStyleCnt="0"/>
      <dgm:spPr/>
    </dgm:pt>
    <dgm:pt modelId="{7C46276B-8A2F-418F-96B3-96758FB6D4B6}" type="pres">
      <dgm:prSet presAssocID="{3C1F9888-9377-45DC-B4F5-9CFB7843DED5}" presName="Name37" presStyleLbl="parChTrans1D4" presStyleIdx="0" presStyleCnt="3"/>
      <dgm:spPr/>
    </dgm:pt>
    <dgm:pt modelId="{74D02955-5621-4855-A2CE-F8343012B276}" type="pres">
      <dgm:prSet presAssocID="{3D674C9A-3CAE-4D54-8717-BF1174E30726}" presName="hierRoot2" presStyleCnt="0">
        <dgm:presLayoutVars>
          <dgm:hierBranch val="init"/>
        </dgm:presLayoutVars>
      </dgm:prSet>
      <dgm:spPr/>
    </dgm:pt>
    <dgm:pt modelId="{6E8AE07A-395B-42A5-A909-05EB8CF268D5}" type="pres">
      <dgm:prSet presAssocID="{3D674C9A-3CAE-4D54-8717-BF1174E30726}" presName="rootComposite" presStyleCnt="0"/>
      <dgm:spPr/>
    </dgm:pt>
    <dgm:pt modelId="{18BDFF74-D644-4967-9F6C-8A1C670E44D3}" type="pres">
      <dgm:prSet presAssocID="{3D674C9A-3CAE-4D54-8717-BF1174E30726}" presName="rootText" presStyleLbl="node4" presStyleIdx="0" presStyleCnt="3">
        <dgm:presLayoutVars>
          <dgm:chPref val="3"/>
        </dgm:presLayoutVars>
      </dgm:prSet>
      <dgm:spPr/>
    </dgm:pt>
    <dgm:pt modelId="{C9BF369E-CBC2-48CB-8A04-71096B3A8AD8}" type="pres">
      <dgm:prSet presAssocID="{3D674C9A-3CAE-4D54-8717-BF1174E30726}" presName="rootConnector" presStyleLbl="node4" presStyleIdx="0" presStyleCnt="3"/>
      <dgm:spPr/>
    </dgm:pt>
    <dgm:pt modelId="{00152285-53A6-40DB-84BF-CD56ABF2CD98}" type="pres">
      <dgm:prSet presAssocID="{3D674C9A-3CAE-4D54-8717-BF1174E30726}" presName="hierChild4" presStyleCnt="0"/>
      <dgm:spPr/>
    </dgm:pt>
    <dgm:pt modelId="{BA71B294-2F82-454A-AC19-786F1D56515E}" type="pres">
      <dgm:prSet presAssocID="{3D674C9A-3CAE-4D54-8717-BF1174E30726}" presName="hierChild5" presStyleCnt="0"/>
      <dgm:spPr/>
    </dgm:pt>
    <dgm:pt modelId="{E5C9BE60-ED54-4270-88D1-079912DC2789}" type="pres">
      <dgm:prSet presAssocID="{D3C57143-8C50-4E79-9F08-ED42C8AF0A9D}" presName="hierChild5" presStyleCnt="0"/>
      <dgm:spPr/>
    </dgm:pt>
    <dgm:pt modelId="{E0C31462-FEFE-4CD0-8901-CBE5C8DB4ED7}" type="pres">
      <dgm:prSet presAssocID="{1137169C-6010-481D-8C81-42E65F8C8922}" presName="hierChild5" presStyleCnt="0"/>
      <dgm:spPr/>
    </dgm:pt>
    <dgm:pt modelId="{CD7D7292-9625-48CA-875B-22E315AD1876}" type="pres">
      <dgm:prSet presAssocID="{623E8C5F-98BF-417C-9B46-98B2138FB502}" presName="Name37" presStyleLbl="parChTrans1D2" presStyleIdx="2" presStyleCnt="3"/>
      <dgm:spPr/>
    </dgm:pt>
    <dgm:pt modelId="{2309C45E-076E-4EC6-ABF2-8D8B3A2BBB8C}" type="pres">
      <dgm:prSet presAssocID="{67CDAB26-A051-4CF2-96C8-FD43CA27AD61}" presName="hierRoot2" presStyleCnt="0">
        <dgm:presLayoutVars>
          <dgm:hierBranch val="init"/>
        </dgm:presLayoutVars>
      </dgm:prSet>
      <dgm:spPr/>
    </dgm:pt>
    <dgm:pt modelId="{41CA9DBB-1767-4E48-97A1-F0B615564FBF}" type="pres">
      <dgm:prSet presAssocID="{67CDAB26-A051-4CF2-96C8-FD43CA27AD61}" presName="rootComposite" presStyleCnt="0"/>
      <dgm:spPr/>
    </dgm:pt>
    <dgm:pt modelId="{4779D0DD-9B17-4F8D-A9E7-3F2407FE4E21}" type="pres">
      <dgm:prSet presAssocID="{67CDAB26-A051-4CF2-96C8-FD43CA27AD61}" presName="rootText" presStyleLbl="node2" presStyleIdx="2" presStyleCnt="3">
        <dgm:presLayoutVars>
          <dgm:chPref val="3"/>
        </dgm:presLayoutVars>
      </dgm:prSet>
      <dgm:spPr/>
    </dgm:pt>
    <dgm:pt modelId="{376C9F43-F7E8-40A0-8E95-BFF020E2CA40}" type="pres">
      <dgm:prSet presAssocID="{67CDAB26-A051-4CF2-96C8-FD43CA27AD61}" presName="rootConnector" presStyleLbl="node2" presStyleIdx="2" presStyleCnt="3"/>
      <dgm:spPr/>
    </dgm:pt>
    <dgm:pt modelId="{E08E56C2-75F0-42CF-BCBF-C8DDF5B4E02D}" type="pres">
      <dgm:prSet presAssocID="{67CDAB26-A051-4CF2-96C8-FD43CA27AD61}" presName="hierChild4" presStyleCnt="0"/>
      <dgm:spPr/>
    </dgm:pt>
    <dgm:pt modelId="{7D1E0AE3-6FC9-4524-8AEE-566EA0F5029D}" type="pres">
      <dgm:prSet presAssocID="{3F772F16-95EE-4774-9078-41DB529851D0}" presName="Name37" presStyleLbl="parChTrans1D3" presStyleIdx="1" presStyleCnt="2"/>
      <dgm:spPr/>
    </dgm:pt>
    <dgm:pt modelId="{66E81BB2-F41F-4635-9866-BEA4F2E88BF6}" type="pres">
      <dgm:prSet presAssocID="{BE4DFC84-1DDC-4CE7-A458-48A2426B51C5}" presName="hierRoot2" presStyleCnt="0">
        <dgm:presLayoutVars>
          <dgm:hierBranch val="init"/>
        </dgm:presLayoutVars>
      </dgm:prSet>
      <dgm:spPr/>
    </dgm:pt>
    <dgm:pt modelId="{0921E6DA-0680-478F-AF7B-18F37313B4ED}" type="pres">
      <dgm:prSet presAssocID="{BE4DFC84-1DDC-4CE7-A458-48A2426B51C5}" presName="rootComposite" presStyleCnt="0"/>
      <dgm:spPr/>
    </dgm:pt>
    <dgm:pt modelId="{DB57AE79-91CA-4FB6-9EA1-4B79E255C489}" type="pres">
      <dgm:prSet presAssocID="{BE4DFC84-1DDC-4CE7-A458-48A2426B51C5}" presName="rootText" presStyleLbl="node3" presStyleIdx="1" presStyleCnt="2">
        <dgm:presLayoutVars>
          <dgm:chPref val="3"/>
        </dgm:presLayoutVars>
      </dgm:prSet>
      <dgm:spPr/>
    </dgm:pt>
    <dgm:pt modelId="{D158DED9-2AA5-49A8-BDDC-3B1F3EB7879E}" type="pres">
      <dgm:prSet presAssocID="{BE4DFC84-1DDC-4CE7-A458-48A2426B51C5}" presName="rootConnector" presStyleLbl="node3" presStyleIdx="1" presStyleCnt="2"/>
      <dgm:spPr/>
    </dgm:pt>
    <dgm:pt modelId="{6E176327-2965-4BB0-B6D9-8B6127DB8FBE}" type="pres">
      <dgm:prSet presAssocID="{BE4DFC84-1DDC-4CE7-A458-48A2426B51C5}" presName="hierChild4" presStyleCnt="0"/>
      <dgm:spPr/>
    </dgm:pt>
    <dgm:pt modelId="{2B4D83D2-D268-473C-93AE-DB10A2A91D1B}" type="pres">
      <dgm:prSet presAssocID="{CC2E2AC5-ACB0-4F20-A1E8-E656AA3339D2}" presName="Name37" presStyleLbl="parChTrans1D4" presStyleIdx="1" presStyleCnt="3"/>
      <dgm:spPr/>
    </dgm:pt>
    <dgm:pt modelId="{C2BD2C52-17E1-43CA-936D-A1D80BF4597C}" type="pres">
      <dgm:prSet presAssocID="{AED85071-194C-40F2-977B-3D6CC82C5454}" presName="hierRoot2" presStyleCnt="0">
        <dgm:presLayoutVars>
          <dgm:hierBranch val="init"/>
        </dgm:presLayoutVars>
      </dgm:prSet>
      <dgm:spPr/>
    </dgm:pt>
    <dgm:pt modelId="{FE02E217-6317-412E-813B-58131745190D}" type="pres">
      <dgm:prSet presAssocID="{AED85071-194C-40F2-977B-3D6CC82C5454}" presName="rootComposite" presStyleCnt="0"/>
      <dgm:spPr/>
    </dgm:pt>
    <dgm:pt modelId="{3BF1442B-8EC9-47BB-9544-F8A773524E53}" type="pres">
      <dgm:prSet presAssocID="{AED85071-194C-40F2-977B-3D6CC82C5454}" presName="rootText" presStyleLbl="node4" presStyleIdx="1" presStyleCnt="3">
        <dgm:presLayoutVars>
          <dgm:chPref val="3"/>
        </dgm:presLayoutVars>
      </dgm:prSet>
      <dgm:spPr/>
    </dgm:pt>
    <dgm:pt modelId="{6D26C5A9-058B-4350-A111-70C46340CF42}" type="pres">
      <dgm:prSet presAssocID="{AED85071-194C-40F2-977B-3D6CC82C5454}" presName="rootConnector" presStyleLbl="node4" presStyleIdx="1" presStyleCnt="3"/>
      <dgm:spPr/>
    </dgm:pt>
    <dgm:pt modelId="{2922B243-A12D-445B-8508-9CCE2B1B6473}" type="pres">
      <dgm:prSet presAssocID="{AED85071-194C-40F2-977B-3D6CC82C5454}" presName="hierChild4" presStyleCnt="0"/>
      <dgm:spPr/>
    </dgm:pt>
    <dgm:pt modelId="{E2BC1635-7DCF-4756-AB6B-E4B261F41288}" type="pres">
      <dgm:prSet presAssocID="{6EE9AE45-ED4C-4285-BAF1-6ADE40C8E4C8}" presName="Name37" presStyleLbl="parChTrans1D4" presStyleIdx="2" presStyleCnt="3"/>
      <dgm:spPr/>
    </dgm:pt>
    <dgm:pt modelId="{6A77C7C4-6C7A-45DA-96AA-9DF5F9C5E2AE}" type="pres">
      <dgm:prSet presAssocID="{9AF97387-0D1B-4400-878A-7EA6164723C6}" presName="hierRoot2" presStyleCnt="0">
        <dgm:presLayoutVars>
          <dgm:hierBranch val="init"/>
        </dgm:presLayoutVars>
      </dgm:prSet>
      <dgm:spPr/>
    </dgm:pt>
    <dgm:pt modelId="{849F8C93-60BA-42E8-9E42-F42D0AB82C0A}" type="pres">
      <dgm:prSet presAssocID="{9AF97387-0D1B-4400-878A-7EA6164723C6}" presName="rootComposite" presStyleCnt="0"/>
      <dgm:spPr/>
    </dgm:pt>
    <dgm:pt modelId="{A8093944-51D6-4B42-A1C1-ED1FD17AE838}" type="pres">
      <dgm:prSet presAssocID="{9AF97387-0D1B-4400-878A-7EA6164723C6}" presName="rootText" presStyleLbl="node4" presStyleIdx="2" presStyleCnt="3">
        <dgm:presLayoutVars>
          <dgm:chPref val="3"/>
        </dgm:presLayoutVars>
      </dgm:prSet>
      <dgm:spPr/>
    </dgm:pt>
    <dgm:pt modelId="{DA852774-4961-40FB-B9F1-1AAA4394A737}" type="pres">
      <dgm:prSet presAssocID="{9AF97387-0D1B-4400-878A-7EA6164723C6}" presName="rootConnector" presStyleLbl="node4" presStyleIdx="2" presStyleCnt="3"/>
      <dgm:spPr/>
    </dgm:pt>
    <dgm:pt modelId="{F1B9EB42-A506-484A-B137-65F50A732DD1}" type="pres">
      <dgm:prSet presAssocID="{9AF97387-0D1B-4400-878A-7EA6164723C6}" presName="hierChild4" presStyleCnt="0"/>
      <dgm:spPr/>
    </dgm:pt>
    <dgm:pt modelId="{FA2FD614-6281-4E18-8B07-9F7D7D388C8D}" type="pres">
      <dgm:prSet presAssocID="{9AF97387-0D1B-4400-878A-7EA6164723C6}" presName="hierChild5" presStyleCnt="0"/>
      <dgm:spPr/>
    </dgm:pt>
    <dgm:pt modelId="{B3B1B1F2-5C23-4EA7-B53E-A2A76B9CC105}" type="pres">
      <dgm:prSet presAssocID="{AED85071-194C-40F2-977B-3D6CC82C5454}" presName="hierChild5" presStyleCnt="0"/>
      <dgm:spPr/>
    </dgm:pt>
    <dgm:pt modelId="{B94910C5-02D8-454F-9782-A597C27217C6}" type="pres">
      <dgm:prSet presAssocID="{BE4DFC84-1DDC-4CE7-A458-48A2426B51C5}" presName="hierChild5" presStyleCnt="0"/>
      <dgm:spPr/>
    </dgm:pt>
    <dgm:pt modelId="{081F42D6-7250-4331-99D5-4CBED80CA192}" type="pres">
      <dgm:prSet presAssocID="{67CDAB26-A051-4CF2-96C8-FD43CA27AD61}" presName="hierChild5" presStyleCnt="0"/>
      <dgm:spPr/>
    </dgm:pt>
    <dgm:pt modelId="{BED4ECCD-AFEB-413A-BB30-3723242B7E73}" type="pres">
      <dgm:prSet presAssocID="{636440D5-0F57-4C42-8258-39F4BFEEA1E7}" presName="hierChild3" presStyleCnt="0"/>
      <dgm:spPr/>
    </dgm:pt>
  </dgm:ptLst>
  <dgm:cxnLst>
    <dgm:cxn modelId="{CB280907-A53D-4FC7-91C6-9D62D2070524}" srcId="{31F6D62A-98F6-4782-A454-C349CA624630}" destId="{636440D5-0F57-4C42-8258-39F4BFEEA1E7}" srcOrd="0" destOrd="0" parTransId="{D6CDE20E-3B62-4F00-AC23-DCF18C09A042}" sibTransId="{D7B9C258-D228-4F11-9EEE-7F7B805E31A5}"/>
    <dgm:cxn modelId="{8A61A70F-7933-49DF-A98B-C99708792497}" type="presOf" srcId="{D3C57143-8C50-4E79-9F08-ED42C8AF0A9D}" destId="{0960E48C-26E8-44C5-93EA-3F24170E28D9}" srcOrd="1" destOrd="0" presId="urn:microsoft.com/office/officeart/2005/8/layout/orgChart1"/>
    <dgm:cxn modelId="{645E1513-8FC6-4F3C-94FF-8027D00B2878}" type="presOf" srcId="{9AF97387-0D1B-4400-878A-7EA6164723C6}" destId="{DA852774-4961-40FB-B9F1-1AAA4394A737}" srcOrd="1" destOrd="0" presId="urn:microsoft.com/office/officeart/2005/8/layout/orgChart1"/>
    <dgm:cxn modelId="{4449AC13-EA3F-40F2-BFAB-C2A03026ADE4}" type="presOf" srcId="{9AF97387-0D1B-4400-878A-7EA6164723C6}" destId="{A8093944-51D6-4B42-A1C1-ED1FD17AE838}" srcOrd="0" destOrd="0" presId="urn:microsoft.com/office/officeart/2005/8/layout/orgChart1"/>
    <dgm:cxn modelId="{9B04C416-4A67-48BF-8762-08EDD11C8129}" type="presOf" srcId="{67CDAB26-A051-4CF2-96C8-FD43CA27AD61}" destId="{376C9F43-F7E8-40A0-8E95-BFF020E2CA40}" srcOrd="1" destOrd="0" presId="urn:microsoft.com/office/officeart/2005/8/layout/orgChart1"/>
    <dgm:cxn modelId="{7F8B1B17-5C1C-4914-A5B2-234877531A0D}" type="presOf" srcId="{636440D5-0F57-4C42-8258-39F4BFEEA1E7}" destId="{1D98DBA8-0FFF-48D2-ABA0-E066084BA722}" srcOrd="1" destOrd="0" presId="urn:microsoft.com/office/officeart/2005/8/layout/orgChart1"/>
    <dgm:cxn modelId="{92DF191E-3836-4573-8524-5D89E5FD8D3A}" type="presOf" srcId="{1D8FEA1D-8A35-4727-B932-DDA40728ADE2}" destId="{F7466694-4C03-48BD-8ADF-FB4655B434A5}" srcOrd="0" destOrd="0" presId="urn:microsoft.com/office/officeart/2005/8/layout/orgChart1"/>
    <dgm:cxn modelId="{66B43924-7833-42B7-96D9-458D6C452692}" srcId="{636440D5-0F57-4C42-8258-39F4BFEEA1E7}" destId="{67CDAB26-A051-4CF2-96C8-FD43CA27AD61}" srcOrd="2" destOrd="0" parTransId="{623E8C5F-98BF-417C-9B46-98B2138FB502}" sibTransId="{3E7CB479-7EDD-46E9-8BD7-D18222F838C6}"/>
    <dgm:cxn modelId="{2F8AAE2B-A626-4E6A-BC4F-8BCD69AB5D8A}" type="presOf" srcId="{CC2E2AC5-ACB0-4F20-A1E8-E656AA3339D2}" destId="{2B4D83D2-D268-473C-93AE-DB10A2A91D1B}" srcOrd="0" destOrd="0" presId="urn:microsoft.com/office/officeart/2005/8/layout/orgChart1"/>
    <dgm:cxn modelId="{969F6F32-5105-4C8A-9FDE-447A367BDB0C}" type="presOf" srcId="{07770B99-6822-4CFB-9D6E-B0743DF77824}" destId="{CE4D7AAF-12B9-4E86-BA83-494B96617AAD}" srcOrd="0" destOrd="0" presId="urn:microsoft.com/office/officeart/2005/8/layout/orgChart1"/>
    <dgm:cxn modelId="{BF69713F-B54A-4551-AED6-AD82F6393424}" type="presOf" srcId="{31F6D62A-98F6-4782-A454-C349CA624630}" destId="{F8764EE6-298B-4F2A-9824-404AD5BD149F}" srcOrd="0" destOrd="0" presId="urn:microsoft.com/office/officeart/2005/8/layout/orgChart1"/>
    <dgm:cxn modelId="{A97D725C-B0BA-4A99-A457-55B556F53394}" type="presOf" srcId="{D3C57143-8C50-4E79-9F08-ED42C8AF0A9D}" destId="{82C3F1AA-1A5C-42E0-8AFF-30447EFFCB81}" srcOrd="0" destOrd="0" presId="urn:microsoft.com/office/officeart/2005/8/layout/orgChart1"/>
    <dgm:cxn modelId="{C9A6C85C-AE4D-4BE9-BF5F-BC8A3FFABB42}" type="presOf" srcId="{1137169C-6010-481D-8C81-42E65F8C8922}" destId="{75E35A13-487A-4E5D-8AFE-82D918C503D4}" srcOrd="1" destOrd="0" presId="urn:microsoft.com/office/officeart/2005/8/layout/orgChart1"/>
    <dgm:cxn modelId="{C1E7AD70-3010-4ABD-83E2-8403FE271D12}" type="presOf" srcId="{3D674C9A-3CAE-4D54-8717-BF1174E30726}" destId="{18BDFF74-D644-4967-9F6C-8A1C670E44D3}" srcOrd="0" destOrd="0" presId="urn:microsoft.com/office/officeart/2005/8/layout/orgChart1"/>
    <dgm:cxn modelId="{4DD17256-0DBA-4AF7-BF7F-8AE92C1DDC89}" type="presOf" srcId="{1137169C-6010-481D-8C81-42E65F8C8922}" destId="{EBC6F768-CE38-4360-8550-A4FE5F92942F}" srcOrd="0" destOrd="0" presId="urn:microsoft.com/office/officeart/2005/8/layout/orgChart1"/>
    <dgm:cxn modelId="{9E860F78-BE95-4E85-A1DC-15C81D3E5405}" type="presOf" srcId="{3F772F16-95EE-4774-9078-41DB529851D0}" destId="{7D1E0AE3-6FC9-4524-8AEE-566EA0F5029D}" srcOrd="0" destOrd="0" presId="urn:microsoft.com/office/officeart/2005/8/layout/orgChart1"/>
    <dgm:cxn modelId="{438AC87A-521B-48AB-809C-B0F6F528BF5D}" srcId="{636440D5-0F57-4C42-8258-39F4BFEEA1E7}" destId="{07770B99-6822-4CFB-9D6E-B0743DF77824}" srcOrd="0" destOrd="0" parTransId="{62CF639A-C02A-4CCA-BD60-872DB5FACB68}" sibTransId="{AD312868-3ADB-44C5-8D81-E2D1284C5FDA}"/>
    <dgm:cxn modelId="{6AAA7E7C-88E6-41DD-9793-DD9CFD30CAFF}" type="presOf" srcId="{BE4DFC84-1DDC-4CE7-A458-48A2426B51C5}" destId="{D158DED9-2AA5-49A8-BDDC-3B1F3EB7879E}" srcOrd="1" destOrd="0" presId="urn:microsoft.com/office/officeart/2005/8/layout/orgChart1"/>
    <dgm:cxn modelId="{C877A88B-4A33-44DF-8454-05244F735CCA}" srcId="{BE4DFC84-1DDC-4CE7-A458-48A2426B51C5}" destId="{AED85071-194C-40F2-977B-3D6CC82C5454}" srcOrd="0" destOrd="0" parTransId="{CC2E2AC5-ACB0-4F20-A1E8-E656AA3339D2}" sibTransId="{84C2D96C-64D3-415F-A48E-1FD4FF647D2E}"/>
    <dgm:cxn modelId="{0733938D-CBF5-4CA7-B889-E6AFCF22CABD}" type="presOf" srcId="{23B27A7E-F2E0-4283-8AF4-287036E16B51}" destId="{56D37D28-02EA-4548-BFB8-2EF2D802ED13}" srcOrd="0" destOrd="0" presId="urn:microsoft.com/office/officeart/2005/8/layout/orgChart1"/>
    <dgm:cxn modelId="{EE4902A7-432D-456D-B147-2CBCEF88200C}" srcId="{D3C57143-8C50-4E79-9F08-ED42C8AF0A9D}" destId="{3D674C9A-3CAE-4D54-8717-BF1174E30726}" srcOrd="0" destOrd="0" parTransId="{3C1F9888-9377-45DC-B4F5-9CFB7843DED5}" sibTransId="{C70D23DD-F61F-45EB-804F-909735FE2379}"/>
    <dgm:cxn modelId="{32300EAB-83EB-46A4-945E-1A659A9B9F1C}" type="presOf" srcId="{623E8C5F-98BF-417C-9B46-98B2138FB502}" destId="{CD7D7292-9625-48CA-875B-22E315AD1876}" srcOrd="0" destOrd="0" presId="urn:microsoft.com/office/officeart/2005/8/layout/orgChart1"/>
    <dgm:cxn modelId="{C572ADAF-E07C-4094-8B49-DB21A626ED47}" type="presOf" srcId="{6EE9AE45-ED4C-4285-BAF1-6ADE40C8E4C8}" destId="{E2BC1635-7DCF-4756-AB6B-E4B261F41288}" srcOrd="0" destOrd="0" presId="urn:microsoft.com/office/officeart/2005/8/layout/orgChart1"/>
    <dgm:cxn modelId="{606C75B0-7803-4839-8E2B-5C6C16FC7C94}" type="presOf" srcId="{BE4DFC84-1DDC-4CE7-A458-48A2426B51C5}" destId="{DB57AE79-91CA-4FB6-9EA1-4B79E255C489}" srcOrd="0" destOrd="0" presId="urn:microsoft.com/office/officeart/2005/8/layout/orgChart1"/>
    <dgm:cxn modelId="{30EE4EB1-2559-43AC-A547-52DA954AC41C}" type="presOf" srcId="{3C1F9888-9377-45DC-B4F5-9CFB7843DED5}" destId="{7C46276B-8A2F-418F-96B3-96758FB6D4B6}" srcOrd="0" destOrd="0" presId="urn:microsoft.com/office/officeart/2005/8/layout/orgChart1"/>
    <dgm:cxn modelId="{4DEF78C5-563F-4D14-87B3-03C42E40E759}" srcId="{AED85071-194C-40F2-977B-3D6CC82C5454}" destId="{9AF97387-0D1B-4400-878A-7EA6164723C6}" srcOrd="0" destOrd="0" parTransId="{6EE9AE45-ED4C-4285-BAF1-6ADE40C8E4C8}" sibTransId="{44141404-4012-4EC3-B7B4-58309B348328}"/>
    <dgm:cxn modelId="{48BF26C9-2FD8-4EA2-A4EA-980C8736C534}" type="presOf" srcId="{AED85071-194C-40F2-977B-3D6CC82C5454}" destId="{6D26C5A9-058B-4350-A111-70C46340CF42}" srcOrd="1" destOrd="0" presId="urn:microsoft.com/office/officeart/2005/8/layout/orgChart1"/>
    <dgm:cxn modelId="{E252F0D4-A827-40CD-9A8B-9635AD324C85}" type="presOf" srcId="{67CDAB26-A051-4CF2-96C8-FD43CA27AD61}" destId="{4779D0DD-9B17-4F8D-A9E7-3F2407FE4E21}" srcOrd="0" destOrd="0" presId="urn:microsoft.com/office/officeart/2005/8/layout/orgChart1"/>
    <dgm:cxn modelId="{B9D3F1D4-9771-4B11-8D44-62A07BD83236}" type="presOf" srcId="{3D674C9A-3CAE-4D54-8717-BF1174E30726}" destId="{C9BF369E-CBC2-48CB-8A04-71096B3A8AD8}" srcOrd="1" destOrd="0" presId="urn:microsoft.com/office/officeart/2005/8/layout/orgChart1"/>
    <dgm:cxn modelId="{F008ADD7-7C04-40CC-AE34-4B9D6DE877CD}" type="presOf" srcId="{62CF639A-C02A-4CCA-BD60-872DB5FACB68}" destId="{F1EE9812-CF71-467C-B355-17AE43229303}" srcOrd="0" destOrd="0" presId="urn:microsoft.com/office/officeart/2005/8/layout/orgChart1"/>
    <dgm:cxn modelId="{9400ECDD-4E37-4895-A029-B2FB8809C0E5}" srcId="{67CDAB26-A051-4CF2-96C8-FD43CA27AD61}" destId="{BE4DFC84-1DDC-4CE7-A458-48A2426B51C5}" srcOrd="0" destOrd="0" parTransId="{3F772F16-95EE-4774-9078-41DB529851D0}" sibTransId="{E6E3D5D5-BF07-492B-850E-D34A419D2280}"/>
    <dgm:cxn modelId="{AE660FDF-84B6-49EC-9BAE-2B4F7CEB95D8}" type="presOf" srcId="{AED85071-194C-40F2-977B-3D6CC82C5454}" destId="{3BF1442B-8EC9-47BB-9544-F8A773524E53}" srcOrd="0" destOrd="0" presId="urn:microsoft.com/office/officeart/2005/8/layout/orgChart1"/>
    <dgm:cxn modelId="{DB10EAEA-756D-40C2-AF67-A54FBD028A1E}" type="presOf" srcId="{07770B99-6822-4CFB-9D6E-B0743DF77824}" destId="{7B921017-77A8-484D-AD4D-40253693835D}" srcOrd="1" destOrd="0" presId="urn:microsoft.com/office/officeart/2005/8/layout/orgChart1"/>
    <dgm:cxn modelId="{C39476EF-26CD-4716-AEE1-69F5EE5F01F1}" srcId="{1137169C-6010-481D-8C81-42E65F8C8922}" destId="{D3C57143-8C50-4E79-9F08-ED42C8AF0A9D}" srcOrd="0" destOrd="0" parTransId="{23B27A7E-F2E0-4283-8AF4-287036E16B51}" sibTransId="{2875E010-63AD-4B76-91FD-03E1ADB91B7C}"/>
    <dgm:cxn modelId="{8756ACEF-B1E1-4183-809B-BB6AB9D00DD7}" srcId="{636440D5-0F57-4C42-8258-39F4BFEEA1E7}" destId="{1137169C-6010-481D-8C81-42E65F8C8922}" srcOrd="1" destOrd="0" parTransId="{1D8FEA1D-8A35-4727-B932-DDA40728ADE2}" sibTransId="{EE887215-BE72-4591-AEE8-EB337EEE2B79}"/>
    <dgm:cxn modelId="{C6F67EF6-A8C7-40B1-8F1E-40DD1C8E5579}" type="presOf" srcId="{636440D5-0F57-4C42-8258-39F4BFEEA1E7}" destId="{1EC640AC-3685-44D5-8E5D-DEB40D18972F}" srcOrd="0" destOrd="0" presId="urn:microsoft.com/office/officeart/2005/8/layout/orgChart1"/>
    <dgm:cxn modelId="{D2B59459-3E4D-45F8-AF6D-F36AA5192396}" type="presParOf" srcId="{F8764EE6-298B-4F2A-9824-404AD5BD149F}" destId="{D8B95969-ABFF-47B9-A97F-33D184ED57D6}" srcOrd="0" destOrd="0" presId="urn:microsoft.com/office/officeart/2005/8/layout/orgChart1"/>
    <dgm:cxn modelId="{D1F8ABCF-4C3B-4B38-A630-9F7FECA3732B}" type="presParOf" srcId="{D8B95969-ABFF-47B9-A97F-33D184ED57D6}" destId="{92333D29-82C7-469F-B955-2D6B4197F20C}" srcOrd="0" destOrd="0" presId="urn:microsoft.com/office/officeart/2005/8/layout/orgChart1"/>
    <dgm:cxn modelId="{5AAA1472-1D6B-439C-BF76-0FB31EB32F4A}" type="presParOf" srcId="{92333D29-82C7-469F-B955-2D6B4197F20C}" destId="{1EC640AC-3685-44D5-8E5D-DEB40D18972F}" srcOrd="0" destOrd="0" presId="urn:microsoft.com/office/officeart/2005/8/layout/orgChart1"/>
    <dgm:cxn modelId="{C752847A-1500-4134-ACF1-88101BEDA6CB}" type="presParOf" srcId="{92333D29-82C7-469F-B955-2D6B4197F20C}" destId="{1D98DBA8-0FFF-48D2-ABA0-E066084BA722}" srcOrd="1" destOrd="0" presId="urn:microsoft.com/office/officeart/2005/8/layout/orgChart1"/>
    <dgm:cxn modelId="{BCAAC607-F68F-45E8-9895-E240BA615257}" type="presParOf" srcId="{D8B95969-ABFF-47B9-A97F-33D184ED57D6}" destId="{E85D4B34-9AB4-4997-A230-866D24C35E0E}" srcOrd="1" destOrd="0" presId="urn:microsoft.com/office/officeart/2005/8/layout/orgChart1"/>
    <dgm:cxn modelId="{93FA0B9D-AF14-4409-ABCF-B8749D7F277D}" type="presParOf" srcId="{E85D4B34-9AB4-4997-A230-866D24C35E0E}" destId="{F1EE9812-CF71-467C-B355-17AE43229303}" srcOrd="0" destOrd="0" presId="urn:microsoft.com/office/officeart/2005/8/layout/orgChart1"/>
    <dgm:cxn modelId="{5CB0C278-62A8-40F7-AAC8-60EA8A8D458D}" type="presParOf" srcId="{E85D4B34-9AB4-4997-A230-866D24C35E0E}" destId="{BE166706-935C-4BF1-BB72-501BA043D3BE}" srcOrd="1" destOrd="0" presId="urn:microsoft.com/office/officeart/2005/8/layout/orgChart1"/>
    <dgm:cxn modelId="{8A9A7C21-2966-4C3B-ADAF-B80AA705C996}" type="presParOf" srcId="{BE166706-935C-4BF1-BB72-501BA043D3BE}" destId="{8061E9FD-40AE-43B0-BEAF-EF710C1508E7}" srcOrd="0" destOrd="0" presId="urn:microsoft.com/office/officeart/2005/8/layout/orgChart1"/>
    <dgm:cxn modelId="{290E1FCB-46E0-4B6D-8D82-56EC51ED1AED}" type="presParOf" srcId="{8061E9FD-40AE-43B0-BEAF-EF710C1508E7}" destId="{CE4D7AAF-12B9-4E86-BA83-494B96617AAD}" srcOrd="0" destOrd="0" presId="urn:microsoft.com/office/officeart/2005/8/layout/orgChart1"/>
    <dgm:cxn modelId="{31D68371-654B-42CB-8461-E6C718B91954}" type="presParOf" srcId="{8061E9FD-40AE-43B0-BEAF-EF710C1508E7}" destId="{7B921017-77A8-484D-AD4D-40253693835D}" srcOrd="1" destOrd="0" presId="urn:microsoft.com/office/officeart/2005/8/layout/orgChart1"/>
    <dgm:cxn modelId="{05C0D375-ED73-43FA-A083-DF5F676AD523}" type="presParOf" srcId="{BE166706-935C-4BF1-BB72-501BA043D3BE}" destId="{1F1C4C1D-065A-421E-9FF9-8ECDC9165C54}" srcOrd="1" destOrd="0" presId="urn:microsoft.com/office/officeart/2005/8/layout/orgChart1"/>
    <dgm:cxn modelId="{1BC721E1-D86B-4C42-BDCB-54D0CB72A6B2}" type="presParOf" srcId="{BE166706-935C-4BF1-BB72-501BA043D3BE}" destId="{739F25CD-B96D-4C23-9BAB-DFEFBC5B7A56}" srcOrd="2" destOrd="0" presId="urn:microsoft.com/office/officeart/2005/8/layout/orgChart1"/>
    <dgm:cxn modelId="{F7FE6728-B0E1-43F8-8CB1-F97272702952}" type="presParOf" srcId="{E85D4B34-9AB4-4997-A230-866D24C35E0E}" destId="{F7466694-4C03-48BD-8ADF-FB4655B434A5}" srcOrd="2" destOrd="0" presId="urn:microsoft.com/office/officeart/2005/8/layout/orgChart1"/>
    <dgm:cxn modelId="{B48E088C-5EA1-4729-A7F7-238AD392EB26}" type="presParOf" srcId="{E85D4B34-9AB4-4997-A230-866D24C35E0E}" destId="{033B3782-B9F0-481B-9041-E2D7D00D036E}" srcOrd="3" destOrd="0" presId="urn:microsoft.com/office/officeart/2005/8/layout/orgChart1"/>
    <dgm:cxn modelId="{D7E8142C-C997-4875-9469-026970534ED1}" type="presParOf" srcId="{033B3782-B9F0-481B-9041-E2D7D00D036E}" destId="{DC21865F-677E-4B93-AC36-23497BB13447}" srcOrd="0" destOrd="0" presId="urn:microsoft.com/office/officeart/2005/8/layout/orgChart1"/>
    <dgm:cxn modelId="{EB9FD715-FBE6-4C2A-9E48-FED64DF09CEE}" type="presParOf" srcId="{DC21865F-677E-4B93-AC36-23497BB13447}" destId="{EBC6F768-CE38-4360-8550-A4FE5F92942F}" srcOrd="0" destOrd="0" presId="urn:microsoft.com/office/officeart/2005/8/layout/orgChart1"/>
    <dgm:cxn modelId="{DF1EC936-97F7-4D2E-A024-158E54C15F3A}" type="presParOf" srcId="{DC21865F-677E-4B93-AC36-23497BB13447}" destId="{75E35A13-487A-4E5D-8AFE-82D918C503D4}" srcOrd="1" destOrd="0" presId="urn:microsoft.com/office/officeart/2005/8/layout/orgChart1"/>
    <dgm:cxn modelId="{91903D8E-6B82-4065-B322-96A60560FE41}" type="presParOf" srcId="{033B3782-B9F0-481B-9041-E2D7D00D036E}" destId="{2591BE27-6469-479C-9221-4DFF31876803}" srcOrd="1" destOrd="0" presId="urn:microsoft.com/office/officeart/2005/8/layout/orgChart1"/>
    <dgm:cxn modelId="{6E0D13F1-1234-49AC-8DD8-2C24841C68CB}" type="presParOf" srcId="{2591BE27-6469-479C-9221-4DFF31876803}" destId="{56D37D28-02EA-4548-BFB8-2EF2D802ED13}" srcOrd="0" destOrd="0" presId="urn:microsoft.com/office/officeart/2005/8/layout/orgChart1"/>
    <dgm:cxn modelId="{474270F5-A5AC-4A4D-AE65-4729428E598B}" type="presParOf" srcId="{2591BE27-6469-479C-9221-4DFF31876803}" destId="{099A6F39-9125-4966-BDA5-C2651C062BE7}" srcOrd="1" destOrd="0" presId="urn:microsoft.com/office/officeart/2005/8/layout/orgChart1"/>
    <dgm:cxn modelId="{2151821A-C376-4ED9-86BB-E1EB1F35691C}" type="presParOf" srcId="{099A6F39-9125-4966-BDA5-C2651C062BE7}" destId="{3B98B603-E7E5-4DA8-973E-2520B9478791}" srcOrd="0" destOrd="0" presId="urn:microsoft.com/office/officeart/2005/8/layout/orgChart1"/>
    <dgm:cxn modelId="{B31489A9-6C84-4313-9676-198DF7F4BCCD}" type="presParOf" srcId="{3B98B603-E7E5-4DA8-973E-2520B9478791}" destId="{82C3F1AA-1A5C-42E0-8AFF-30447EFFCB81}" srcOrd="0" destOrd="0" presId="urn:microsoft.com/office/officeart/2005/8/layout/orgChart1"/>
    <dgm:cxn modelId="{9A25DF49-CBCA-4088-BF6D-CA4E416AE744}" type="presParOf" srcId="{3B98B603-E7E5-4DA8-973E-2520B9478791}" destId="{0960E48C-26E8-44C5-93EA-3F24170E28D9}" srcOrd="1" destOrd="0" presId="urn:microsoft.com/office/officeart/2005/8/layout/orgChart1"/>
    <dgm:cxn modelId="{7AD460A0-B317-4C05-8679-2D4D055C9949}" type="presParOf" srcId="{099A6F39-9125-4966-BDA5-C2651C062BE7}" destId="{C8C28D66-D0C5-4ADC-A7BD-29DB9DC6B7AD}" srcOrd="1" destOrd="0" presId="urn:microsoft.com/office/officeart/2005/8/layout/orgChart1"/>
    <dgm:cxn modelId="{769685CD-D145-4411-94C8-120526923150}" type="presParOf" srcId="{C8C28D66-D0C5-4ADC-A7BD-29DB9DC6B7AD}" destId="{7C46276B-8A2F-418F-96B3-96758FB6D4B6}" srcOrd="0" destOrd="0" presId="urn:microsoft.com/office/officeart/2005/8/layout/orgChart1"/>
    <dgm:cxn modelId="{D006C281-FABD-4A0E-9244-E38DF78D1089}" type="presParOf" srcId="{C8C28D66-D0C5-4ADC-A7BD-29DB9DC6B7AD}" destId="{74D02955-5621-4855-A2CE-F8343012B276}" srcOrd="1" destOrd="0" presId="urn:microsoft.com/office/officeart/2005/8/layout/orgChart1"/>
    <dgm:cxn modelId="{B3A79D8A-600D-495E-8C14-88471C7E1467}" type="presParOf" srcId="{74D02955-5621-4855-A2CE-F8343012B276}" destId="{6E8AE07A-395B-42A5-A909-05EB8CF268D5}" srcOrd="0" destOrd="0" presId="urn:microsoft.com/office/officeart/2005/8/layout/orgChart1"/>
    <dgm:cxn modelId="{D9C945FC-1912-4FB3-AC35-04AFB6F0A5B8}" type="presParOf" srcId="{6E8AE07A-395B-42A5-A909-05EB8CF268D5}" destId="{18BDFF74-D644-4967-9F6C-8A1C670E44D3}" srcOrd="0" destOrd="0" presId="urn:microsoft.com/office/officeart/2005/8/layout/orgChart1"/>
    <dgm:cxn modelId="{56F854DA-45BA-4E25-AB6C-AE89803764FB}" type="presParOf" srcId="{6E8AE07A-395B-42A5-A909-05EB8CF268D5}" destId="{C9BF369E-CBC2-48CB-8A04-71096B3A8AD8}" srcOrd="1" destOrd="0" presId="urn:microsoft.com/office/officeart/2005/8/layout/orgChart1"/>
    <dgm:cxn modelId="{FD9F6ADE-BE68-4132-98BF-B4BA0A640995}" type="presParOf" srcId="{74D02955-5621-4855-A2CE-F8343012B276}" destId="{00152285-53A6-40DB-84BF-CD56ABF2CD98}" srcOrd="1" destOrd="0" presId="urn:microsoft.com/office/officeart/2005/8/layout/orgChart1"/>
    <dgm:cxn modelId="{936A4CC8-A6FA-4A9E-B6F7-CC2ED3A02353}" type="presParOf" srcId="{74D02955-5621-4855-A2CE-F8343012B276}" destId="{BA71B294-2F82-454A-AC19-786F1D56515E}" srcOrd="2" destOrd="0" presId="urn:microsoft.com/office/officeart/2005/8/layout/orgChart1"/>
    <dgm:cxn modelId="{90578810-4C48-434C-AD3E-7B3EA3E00C52}" type="presParOf" srcId="{099A6F39-9125-4966-BDA5-C2651C062BE7}" destId="{E5C9BE60-ED54-4270-88D1-079912DC2789}" srcOrd="2" destOrd="0" presId="urn:microsoft.com/office/officeart/2005/8/layout/orgChart1"/>
    <dgm:cxn modelId="{65736B11-FE5D-4B2B-BEF8-1DFF1F53EF48}" type="presParOf" srcId="{033B3782-B9F0-481B-9041-E2D7D00D036E}" destId="{E0C31462-FEFE-4CD0-8901-CBE5C8DB4ED7}" srcOrd="2" destOrd="0" presId="urn:microsoft.com/office/officeart/2005/8/layout/orgChart1"/>
    <dgm:cxn modelId="{0B0A20BE-71D5-46F7-9D6E-E3479A2EA2B3}" type="presParOf" srcId="{E85D4B34-9AB4-4997-A230-866D24C35E0E}" destId="{CD7D7292-9625-48CA-875B-22E315AD1876}" srcOrd="4" destOrd="0" presId="urn:microsoft.com/office/officeart/2005/8/layout/orgChart1"/>
    <dgm:cxn modelId="{FBFE9C11-BD7D-48FC-9DF4-DBB0A8C35C88}" type="presParOf" srcId="{E85D4B34-9AB4-4997-A230-866D24C35E0E}" destId="{2309C45E-076E-4EC6-ABF2-8D8B3A2BBB8C}" srcOrd="5" destOrd="0" presId="urn:microsoft.com/office/officeart/2005/8/layout/orgChart1"/>
    <dgm:cxn modelId="{D2164A79-5DC7-498D-925B-E7C75654AFCE}" type="presParOf" srcId="{2309C45E-076E-4EC6-ABF2-8D8B3A2BBB8C}" destId="{41CA9DBB-1767-4E48-97A1-F0B615564FBF}" srcOrd="0" destOrd="0" presId="urn:microsoft.com/office/officeart/2005/8/layout/orgChart1"/>
    <dgm:cxn modelId="{DCE4666E-441C-41D2-ADCB-1A06019ACE0B}" type="presParOf" srcId="{41CA9DBB-1767-4E48-97A1-F0B615564FBF}" destId="{4779D0DD-9B17-4F8D-A9E7-3F2407FE4E21}" srcOrd="0" destOrd="0" presId="urn:microsoft.com/office/officeart/2005/8/layout/orgChart1"/>
    <dgm:cxn modelId="{2447E777-F9BE-4B01-8239-88BC88B3E5C9}" type="presParOf" srcId="{41CA9DBB-1767-4E48-97A1-F0B615564FBF}" destId="{376C9F43-F7E8-40A0-8E95-BFF020E2CA40}" srcOrd="1" destOrd="0" presId="urn:microsoft.com/office/officeart/2005/8/layout/orgChart1"/>
    <dgm:cxn modelId="{2CC1D9A9-121E-471B-AAAE-41C6F4C5728F}" type="presParOf" srcId="{2309C45E-076E-4EC6-ABF2-8D8B3A2BBB8C}" destId="{E08E56C2-75F0-42CF-BCBF-C8DDF5B4E02D}" srcOrd="1" destOrd="0" presId="urn:microsoft.com/office/officeart/2005/8/layout/orgChart1"/>
    <dgm:cxn modelId="{02933D53-D926-4362-B489-58B04085F074}" type="presParOf" srcId="{E08E56C2-75F0-42CF-BCBF-C8DDF5B4E02D}" destId="{7D1E0AE3-6FC9-4524-8AEE-566EA0F5029D}" srcOrd="0" destOrd="0" presId="urn:microsoft.com/office/officeart/2005/8/layout/orgChart1"/>
    <dgm:cxn modelId="{9484D3A5-6188-4EC6-BDF2-B2B5C2F950BC}" type="presParOf" srcId="{E08E56C2-75F0-42CF-BCBF-C8DDF5B4E02D}" destId="{66E81BB2-F41F-4635-9866-BEA4F2E88BF6}" srcOrd="1" destOrd="0" presId="urn:microsoft.com/office/officeart/2005/8/layout/orgChart1"/>
    <dgm:cxn modelId="{91B5BD50-CC23-4D0F-8130-ACA4075FD80D}" type="presParOf" srcId="{66E81BB2-F41F-4635-9866-BEA4F2E88BF6}" destId="{0921E6DA-0680-478F-AF7B-18F37313B4ED}" srcOrd="0" destOrd="0" presId="urn:microsoft.com/office/officeart/2005/8/layout/orgChart1"/>
    <dgm:cxn modelId="{098A25C2-902A-46DB-B550-033111BB78E4}" type="presParOf" srcId="{0921E6DA-0680-478F-AF7B-18F37313B4ED}" destId="{DB57AE79-91CA-4FB6-9EA1-4B79E255C489}" srcOrd="0" destOrd="0" presId="urn:microsoft.com/office/officeart/2005/8/layout/orgChart1"/>
    <dgm:cxn modelId="{1CE2278E-B8B9-46EB-A8FF-F00CAEBEB255}" type="presParOf" srcId="{0921E6DA-0680-478F-AF7B-18F37313B4ED}" destId="{D158DED9-2AA5-49A8-BDDC-3B1F3EB7879E}" srcOrd="1" destOrd="0" presId="urn:microsoft.com/office/officeart/2005/8/layout/orgChart1"/>
    <dgm:cxn modelId="{8A0701C1-BF24-4544-9B4A-F86720AF99A7}" type="presParOf" srcId="{66E81BB2-F41F-4635-9866-BEA4F2E88BF6}" destId="{6E176327-2965-4BB0-B6D9-8B6127DB8FBE}" srcOrd="1" destOrd="0" presId="urn:microsoft.com/office/officeart/2005/8/layout/orgChart1"/>
    <dgm:cxn modelId="{1C3B1D1C-8566-44D0-B2E0-D12D3C22A7BE}" type="presParOf" srcId="{6E176327-2965-4BB0-B6D9-8B6127DB8FBE}" destId="{2B4D83D2-D268-473C-93AE-DB10A2A91D1B}" srcOrd="0" destOrd="0" presId="urn:microsoft.com/office/officeart/2005/8/layout/orgChart1"/>
    <dgm:cxn modelId="{73FD097A-F5D1-41E1-8C46-7EECEFD69DF1}" type="presParOf" srcId="{6E176327-2965-4BB0-B6D9-8B6127DB8FBE}" destId="{C2BD2C52-17E1-43CA-936D-A1D80BF4597C}" srcOrd="1" destOrd="0" presId="urn:microsoft.com/office/officeart/2005/8/layout/orgChart1"/>
    <dgm:cxn modelId="{490B8E6B-CA93-4FB9-8710-2C5C110A878A}" type="presParOf" srcId="{C2BD2C52-17E1-43CA-936D-A1D80BF4597C}" destId="{FE02E217-6317-412E-813B-58131745190D}" srcOrd="0" destOrd="0" presId="urn:microsoft.com/office/officeart/2005/8/layout/orgChart1"/>
    <dgm:cxn modelId="{AC4FE9D4-17D5-4873-977E-F2E3C5C2CCEE}" type="presParOf" srcId="{FE02E217-6317-412E-813B-58131745190D}" destId="{3BF1442B-8EC9-47BB-9544-F8A773524E53}" srcOrd="0" destOrd="0" presId="urn:microsoft.com/office/officeart/2005/8/layout/orgChart1"/>
    <dgm:cxn modelId="{4734D2FB-E9F4-415B-8ABD-8CB7B5F98D0C}" type="presParOf" srcId="{FE02E217-6317-412E-813B-58131745190D}" destId="{6D26C5A9-058B-4350-A111-70C46340CF42}" srcOrd="1" destOrd="0" presId="urn:microsoft.com/office/officeart/2005/8/layout/orgChart1"/>
    <dgm:cxn modelId="{0B13E89B-9787-4054-8243-866818780D64}" type="presParOf" srcId="{C2BD2C52-17E1-43CA-936D-A1D80BF4597C}" destId="{2922B243-A12D-445B-8508-9CCE2B1B6473}" srcOrd="1" destOrd="0" presId="urn:microsoft.com/office/officeart/2005/8/layout/orgChart1"/>
    <dgm:cxn modelId="{39AF3DF5-53C7-44A7-AE94-E66BD405FEDA}" type="presParOf" srcId="{2922B243-A12D-445B-8508-9CCE2B1B6473}" destId="{E2BC1635-7DCF-4756-AB6B-E4B261F41288}" srcOrd="0" destOrd="0" presId="urn:microsoft.com/office/officeart/2005/8/layout/orgChart1"/>
    <dgm:cxn modelId="{9BAC3D86-3051-44C2-BBE3-705DB6E76256}" type="presParOf" srcId="{2922B243-A12D-445B-8508-9CCE2B1B6473}" destId="{6A77C7C4-6C7A-45DA-96AA-9DF5F9C5E2AE}" srcOrd="1" destOrd="0" presId="urn:microsoft.com/office/officeart/2005/8/layout/orgChart1"/>
    <dgm:cxn modelId="{1540BCD9-F930-4501-A2BA-5707024AE6CE}" type="presParOf" srcId="{6A77C7C4-6C7A-45DA-96AA-9DF5F9C5E2AE}" destId="{849F8C93-60BA-42E8-9E42-F42D0AB82C0A}" srcOrd="0" destOrd="0" presId="urn:microsoft.com/office/officeart/2005/8/layout/orgChart1"/>
    <dgm:cxn modelId="{73B65616-45A6-4B8E-87F3-583CAAAD07F7}" type="presParOf" srcId="{849F8C93-60BA-42E8-9E42-F42D0AB82C0A}" destId="{A8093944-51D6-4B42-A1C1-ED1FD17AE838}" srcOrd="0" destOrd="0" presId="urn:microsoft.com/office/officeart/2005/8/layout/orgChart1"/>
    <dgm:cxn modelId="{0F92906A-C3C1-4A22-8DBA-9B7A29943105}" type="presParOf" srcId="{849F8C93-60BA-42E8-9E42-F42D0AB82C0A}" destId="{DA852774-4961-40FB-B9F1-1AAA4394A737}" srcOrd="1" destOrd="0" presId="urn:microsoft.com/office/officeart/2005/8/layout/orgChart1"/>
    <dgm:cxn modelId="{2F83A68F-FEFD-4138-95AC-39FBE71435B9}" type="presParOf" srcId="{6A77C7C4-6C7A-45DA-96AA-9DF5F9C5E2AE}" destId="{F1B9EB42-A506-484A-B137-65F50A732DD1}" srcOrd="1" destOrd="0" presId="urn:microsoft.com/office/officeart/2005/8/layout/orgChart1"/>
    <dgm:cxn modelId="{AF7818FB-77A6-4E8C-95DF-868E21B38B6E}" type="presParOf" srcId="{6A77C7C4-6C7A-45DA-96AA-9DF5F9C5E2AE}" destId="{FA2FD614-6281-4E18-8B07-9F7D7D388C8D}" srcOrd="2" destOrd="0" presId="urn:microsoft.com/office/officeart/2005/8/layout/orgChart1"/>
    <dgm:cxn modelId="{801D8153-42C4-4586-A7CC-B45FBDD58053}" type="presParOf" srcId="{C2BD2C52-17E1-43CA-936D-A1D80BF4597C}" destId="{B3B1B1F2-5C23-4EA7-B53E-A2A76B9CC105}" srcOrd="2" destOrd="0" presId="urn:microsoft.com/office/officeart/2005/8/layout/orgChart1"/>
    <dgm:cxn modelId="{2C02191D-3B1C-487A-8D09-7EF1D1E99B0B}" type="presParOf" srcId="{66E81BB2-F41F-4635-9866-BEA4F2E88BF6}" destId="{B94910C5-02D8-454F-9782-A597C27217C6}" srcOrd="2" destOrd="0" presId="urn:microsoft.com/office/officeart/2005/8/layout/orgChart1"/>
    <dgm:cxn modelId="{AEA500D6-6CE3-41BA-8449-34AB6327E788}" type="presParOf" srcId="{2309C45E-076E-4EC6-ABF2-8D8B3A2BBB8C}" destId="{081F42D6-7250-4331-99D5-4CBED80CA192}" srcOrd="2" destOrd="0" presId="urn:microsoft.com/office/officeart/2005/8/layout/orgChart1"/>
    <dgm:cxn modelId="{48DA66E7-E999-46E4-B9C9-7A12F2500EA7}" type="presParOf" srcId="{D8B95969-ABFF-47B9-A97F-33D184ED57D6}" destId="{BED4ECCD-AFEB-413A-BB30-3723242B7E73}"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986A5A9-F6DE-44DA-95BE-D17A54CA8C74}"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4E7894E0-3705-4CC4-85C7-3F3D5F44DA22}">
      <dgm:prSet phldrT="[Text]"/>
      <dgm:spPr/>
      <dgm:t>
        <a:bodyPr/>
        <a:lstStyle/>
        <a:p>
          <a:pPr>
            <a:buFont typeface="+mj-lt"/>
            <a:buAutoNum type="alphaLcPeriod"/>
          </a:pPr>
          <a:r>
            <a:rPr lang="en-US"/>
            <a:t>What parts of your program are you </a:t>
          </a:r>
          <a:r>
            <a:rPr lang="en-US" b="1"/>
            <a:t>most interested in</a:t>
          </a:r>
          <a:r>
            <a:rPr lang="en-US"/>
            <a:t> understanding how well they are working?</a:t>
          </a:r>
        </a:p>
      </dgm:t>
    </dgm:pt>
    <dgm:pt modelId="{DC2C68B9-DDC0-4BE4-A948-26F2C5FB86F7}" type="parTrans" cxnId="{FA804087-8DED-4E4C-AC8C-A5DA192E3481}">
      <dgm:prSet/>
      <dgm:spPr/>
      <dgm:t>
        <a:bodyPr/>
        <a:lstStyle/>
        <a:p>
          <a:endParaRPr lang="en-US"/>
        </a:p>
      </dgm:t>
    </dgm:pt>
    <dgm:pt modelId="{7F8B1674-750E-4556-B6DB-5D37ACA17B98}" type="sibTrans" cxnId="{FA804087-8DED-4E4C-AC8C-A5DA192E3481}">
      <dgm:prSet/>
      <dgm:spPr/>
      <dgm:t>
        <a:bodyPr/>
        <a:lstStyle/>
        <a:p>
          <a:endParaRPr lang="en-US"/>
        </a:p>
      </dgm:t>
    </dgm:pt>
    <dgm:pt modelId="{96A8CF38-1FE3-4F0A-BD52-6D2E83CE9D30}">
      <dgm:prSet phldrT="[Text]"/>
      <dgm:spPr/>
      <dgm:t>
        <a:bodyPr/>
        <a:lstStyle/>
        <a:p>
          <a:pPr rtl="0">
            <a:buFont typeface="+mj-lt"/>
            <a:buAutoNum type="alphaLcPeriod"/>
          </a:pPr>
          <a:r>
            <a:rPr lang="en-US"/>
            <a:t>What are areas where you think the program </a:t>
          </a:r>
          <a:r>
            <a:rPr lang="en-US" b="1"/>
            <a:t>might be improved</a:t>
          </a:r>
          <a:r>
            <a:rPr lang="en-US"/>
            <a:t>?</a:t>
          </a:r>
        </a:p>
      </dgm:t>
    </dgm:pt>
    <dgm:pt modelId="{3E1544D7-E0A0-44D5-9CC8-6AE9C52D22CA}" type="parTrans" cxnId="{C31C13C8-654A-45CB-9B95-01B16218DDD5}">
      <dgm:prSet/>
      <dgm:spPr/>
      <dgm:t>
        <a:bodyPr/>
        <a:lstStyle/>
        <a:p>
          <a:endParaRPr lang="en-US"/>
        </a:p>
      </dgm:t>
    </dgm:pt>
    <dgm:pt modelId="{EAEB39AF-14E5-46F0-8F09-CEA17BC99991}" type="sibTrans" cxnId="{C31C13C8-654A-45CB-9B95-01B16218DDD5}">
      <dgm:prSet/>
      <dgm:spPr/>
      <dgm:t>
        <a:bodyPr/>
        <a:lstStyle/>
        <a:p>
          <a:endParaRPr lang="en-US"/>
        </a:p>
      </dgm:t>
    </dgm:pt>
    <dgm:pt modelId="{F58A99F0-E791-4DF2-BF59-8805FA486F7A}">
      <dgm:prSet phldrT="[Text]"/>
      <dgm:spPr/>
      <dgm:t>
        <a:bodyPr/>
        <a:lstStyle/>
        <a:p>
          <a:pPr rtl="0">
            <a:buFont typeface="+mj-lt"/>
            <a:buAutoNum type="alphaLcPeriod"/>
          </a:pPr>
          <a:r>
            <a:rPr lang="en-US"/>
            <a:t>What are areas where</a:t>
          </a:r>
          <a:r>
            <a:rPr lang="en-US">
              <a:latin typeface="Calibri Light" panose="020F0302020204030204"/>
            </a:rPr>
            <a:t> you</a:t>
          </a:r>
          <a:r>
            <a:rPr lang="en-US"/>
            <a:t> are </a:t>
          </a:r>
          <a:r>
            <a:rPr lang="en-US" b="1"/>
            <a:t>considering program changes </a:t>
          </a:r>
          <a:r>
            <a:rPr lang="en-US"/>
            <a:t>for logistical or financial reasons, but are concerned about possible adverse impacts on participant outcomes?</a:t>
          </a:r>
        </a:p>
      </dgm:t>
    </dgm:pt>
    <dgm:pt modelId="{06E1036E-B3A6-40F1-9E34-6474EA5DA8B6}" type="parTrans" cxnId="{F3C6F67A-42D1-4A30-A60A-30C9E522797F}">
      <dgm:prSet/>
      <dgm:spPr/>
      <dgm:t>
        <a:bodyPr/>
        <a:lstStyle/>
        <a:p>
          <a:endParaRPr lang="en-US"/>
        </a:p>
      </dgm:t>
    </dgm:pt>
    <dgm:pt modelId="{E08CCF3B-4A51-469B-99C3-32B261B921F7}" type="sibTrans" cxnId="{F3C6F67A-42D1-4A30-A60A-30C9E522797F}">
      <dgm:prSet/>
      <dgm:spPr/>
      <dgm:t>
        <a:bodyPr/>
        <a:lstStyle/>
        <a:p>
          <a:endParaRPr lang="en-US"/>
        </a:p>
      </dgm:t>
    </dgm:pt>
    <dgm:pt modelId="{F04D293B-7B5D-4957-BD10-D67BD3229989}">
      <dgm:prSet/>
      <dgm:spPr/>
      <dgm:t>
        <a:bodyPr/>
        <a:lstStyle/>
        <a:p>
          <a:pPr rtl="0">
            <a:buFont typeface="+mj-lt"/>
            <a:buAutoNum type="alphaLcPeriod"/>
          </a:pPr>
          <a:r>
            <a:rPr lang="en-US"/>
            <a:t>How do the </a:t>
          </a:r>
          <a:r>
            <a:rPr lang="en-US" b="1"/>
            <a:t>sample sizes</a:t>
          </a:r>
          <a:r>
            <a:rPr lang="en-US"/>
            <a:t> you have available influence what you are able to learn? Consider evaluating “larger” components.</a:t>
          </a:r>
          <a:r>
            <a:rPr lang="en-US">
              <a:latin typeface="Calibri Light" panose="020F0302020204030204"/>
            </a:rPr>
            <a:t> </a:t>
          </a:r>
          <a:endParaRPr lang="en-US"/>
        </a:p>
      </dgm:t>
    </dgm:pt>
    <dgm:pt modelId="{8E2A79EF-E91A-4113-A470-3679D2E47AE1}" type="parTrans" cxnId="{994C3810-75D3-4096-B51C-7920438B1543}">
      <dgm:prSet/>
      <dgm:spPr/>
      <dgm:t>
        <a:bodyPr/>
        <a:lstStyle/>
        <a:p>
          <a:endParaRPr lang="en-US"/>
        </a:p>
      </dgm:t>
    </dgm:pt>
    <dgm:pt modelId="{30CEDDDC-6E4E-4A37-A8E3-BED061683ECF}" type="sibTrans" cxnId="{994C3810-75D3-4096-B51C-7920438B1543}">
      <dgm:prSet/>
      <dgm:spPr/>
      <dgm:t>
        <a:bodyPr/>
        <a:lstStyle/>
        <a:p>
          <a:endParaRPr lang="en-US"/>
        </a:p>
      </dgm:t>
    </dgm:pt>
    <dgm:pt modelId="{FC62A4C8-6792-499D-AD56-960E36BF581A}" type="pres">
      <dgm:prSet presAssocID="{D986A5A9-F6DE-44DA-95BE-D17A54CA8C74}" presName="diagram" presStyleCnt="0">
        <dgm:presLayoutVars>
          <dgm:dir/>
          <dgm:resizeHandles val="exact"/>
        </dgm:presLayoutVars>
      </dgm:prSet>
      <dgm:spPr/>
    </dgm:pt>
    <dgm:pt modelId="{3BEA2E9D-1531-4AC9-8237-A4FF2C3D2705}" type="pres">
      <dgm:prSet presAssocID="{4E7894E0-3705-4CC4-85C7-3F3D5F44DA22}" presName="node" presStyleLbl="node1" presStyleIdx="0" presStyleCnt="4">
        <dgm:presLayoutVars>
          <dgm:bulletEnabled val="1"/>
        </dgm:presLayoutVars>
      </dgm:prSet>
      <dgm:spPr/>
    </dgm:pt>
    <dgm:pt modelId="{BAE188C7-67C2-4FBC-B253-FF37BA41ACA9}" type="pres">
      <dgm:prSet presAssocID="{7F8B1674-750E-4556-B6DB-5D37ACA17B98}" presName="sibTrans" presStyleCnt="0"/>
      <dgm:spPr/>
    </dgm:pt>
    <dgm:pt modelId="{05E7A673-B3AD-4848-B000-9070887A34CD}" type="pres">
      <dgm:prSet presAssocID="{96A8CF38-1FE3-4F0A-BD52-6D2E83CE9D30}" presName="node" presStyleLbl="node1" presStyleIdx="1" presStyleCnt="4">
        <dgm:presLayoutVars>
          <dgm:bulletEnabled val="1"/>
        </dgm:presLayoutVars>
      </dgm:prSet>
      <dgm:spPr/>
    </dgm:pt>
    <dgm:pt modelId="{C3705514-0BF0-45B5-A421-C6F7B28DB8C4}" type="pres">
      <dgm:prSet presAssocID="{EAEB39AF-14E5-46F0-8F09-CEA17BC99991}" presName="sibTrans" presStyleCnt="0"/>
      <dgm:spPr/>
    </dgm:pt>
    <dgm:pt modelId="{B13CEAA4-35B0-4F9A-A4E1-DA6DF6CDF1F2}" type="pres">
      <dgm:prSet presAssocID="{F58A99F0-E791-4DF2-BF59-8805FA486F7A}" presName="node" presStyleLbl="node1" presStyleIdx="2" presStyleCnt="4">
        <dgm:presLayoutVars>
          <dgm:bulletEnabled val="1"/>
        </dgm:presLayoutVars>
      </dgm:prSet>
      <dgm:spPr/>
    </dgm:pt>
    <dgm:pt modelId="{C45A7ED7-9436-44F7-BC8E-679287D23227}" type="pres">
      <dgm:prSet presAssocID="{E08CCF3B-4A51-469B-99C3-32B261B921F7}" presName="sibTrans" presStyleCnt="0"/>
      <dgm:spPr/>
    </dgm:pt>
    <dgm:pt modelId="{DCDF100D-37FB-4E1B-AC5E-BC1471233C6C}" type="pres">
      <dgm:prSet presAssocID="{F04D293B-7B5D-4957-BD10-D67BD3229989}" presName="node" presStyleLbl="node1" presStyleIdx="3" presStyleCnt="4">
        <dgm:presLayoutVars>
          <dgm:bulletEnabled val="1"/>
        </dgm:presLayoutVars>
      </dgm:prSet>
      <dgm:spPr/>
    </dgm:pt>
  </dgm:ptLst>
  <dgm:cxnLst>
    <dgm:cxn modelId="{00B51F04-C236-4CFD-96A0-3178E1B734D6}" type="presOf" srcId="{96A8CF38-1FE3-4F0A-BD52-6D2E83CE9D30}" destId="{05E7A673-B3AD-4848-B000-9070887A34CD}" srcOrd="0" destOrd="0" presId="urn:microsoft.com/office/officeart/2005/8/layout/default"/>
    <dgm:cxn modelId="{994C3810-75D3-4096-B51C-7920438B1543}" srcId="{D986A5A9-F6DE-44DA-95BE-D17A54CA8C74}" destId="{F04D293B-7B5D-4957-BD10-D67BD3229989}" srcOrd="3" destOrd="0" parTransId="{8E2A79EF-E91A-4113-A470-3679D2E47AE1}" sibTransId="{30CEDDDC-6E4E-4A37-A8E3-BED061683ECF}"/>
    <dgm:cxn modelId="{97D7EC53-1442-4033-B85B-30DD1AFDE4B6}" type="presOf" srcId="{D986A5A9-F6DE-44DA-95BE-D17A54CA8C74}" destId="{FC62A4C8-6792-499D-AD56-960E36BF581A}" srcOrd="0" destOrd="0" presId="urn:microsoft.com/office/officeart/2005/8/layout/default"/>
    <dgm:cxn modelId="{F3C6F67A-42D1-4A30-A60A-30C9E522797F}" srcId="{D986A5A9-F6DE-44DA-95BE-D17A54CA8C74}" destId="{F58A99F0-E791-4DF2-BF59-8805FA486F7A}" srcOrd="2" destOrd="0" parTransId="{06E1036E-B3A6-40F1-9E34-6474EA5DA8B6}" sibTransId="{E08CCF3B-4A51-469B-99C3-32B261B921F7}"/>
    <dgm:cxn modelId="{093BF07C-E983-4916-8C67-10EA26DF8468}" type="presOf" srcId="{F58A99F0-E791-4DF2-BF59-8805FA486F7A}" destId="{B13CEAA4-35B0-4F9A-A4E1-DA6DF6CDF1F2}" srcOrd="0" destOrd="0" presId="urn:microsoft.com/office/officeart/2005/8/layout/default"/>
    <dgm:cxn modelId="{D9AB1383-F1F3-45EF-83A8-088F6C3C70B3}" type="presOf" srcId="{4E7894E0-3705-4CC4-85C7-3F3D5F44DA22}" destId="{3BEA2E9D-1531-4AC9-8237-A4FF2C3D2705}" srcOrd="0" destOrd="0" presId="urn:microsoft.com/office/officeart/2005/8/layout/default"/>
    <dgm:cxn modelId="{FA804087-8DED-4E4C-AC8C-A5DA192E3481}" srcId="{D986A5A9-F6DE-44DA-95BE-D17A54CA8C74}" destId="{4E7894E0-3705-4CC4-85C7-3F3D5F44DA22}" srcOrd="0" destOrd="0" parTransId="{DC2C68B9-DDC0-4BE4-A948-26F2C5FB86F7}" sibTransId="{7F8B1674-750E-4556-B6DB-5D37ACA17B98}"/>
    <dgm:cxn modelId="{C31C13C8-654A-45CB-9B95-01B16218DDD5}" srcId="{D986A5A9-F6DE-44DA-95BE-D17A54CA8C74}" destId="{96A8CF38-1FE3-4F0A-BD52-6D2E83CE9D30}" srcOrd="1" destOrd="0" parTransId="{3E1544D7-E0A0-44D5-9CC8-6AE9C52D22CA}" sibTransId="{EAEB39AF-14E5-46F0-8F09-CEA17BC99991}"/>
    <dgm:cxn modelId="{DD8294C9-5225-4A43-B331-5FADB93315FB}" type="presOf" srcId="{F04D293B-7B5D-4957-BD10-D67BD3229989}" destId="{DCDF100D-37FB-4E1B-AC5E-BC1471233C6C}" srcOrd="0" destOrd="0" presId="urn:microsoft.com/office/officeart/2005/8/layout/default"/>
    <dgm:cxn modelId="{CB7FEF93-2D42-4003-8922-DE875746C3CD}" type="presParOf" srcId="{FC62A4C8-6792-499D-AD56-960E36BF581A}" destId="{3BEA2E9D-1531-4AC9-8237-A4FF2C3D2705}" srcOrd="0" destOrd="0" presId="urn:microsoft.com/office/officeart/2005/8/layout/default"/>
    <dgm:cxn modelId="{EB8E0B6B-8150-4A3F-81E2-537DEEBB4528}" type="presParOf" srcId="{FC62A4C8-6792-499D-AD56-960E36BF581A}" destId="{BAE188C7-67C2-4FBC-B253-FF37BA41ACA9}" srcOrd="1" destOrd="0" presId="urn:microsoft.com/office/officeart/2005/8/layout/default"/>
    <dgm:cxn modelId="{A692C724-BC4D-4E34-B8DE-603140260A84}" type="presParOf" srcId="{FC62A4C8-6792-499D-AD56-960E36BF581A}" destId="{05E7A673-B3AD-4848-B000-9070887A34CD}" srcOrd="2" destOrd="0" presId="urn:microsoft.com/office/officeart/2005/8/layout/default"/>
    <dgm:cxn modelId="{00B1D2D9-076A-4D62-916D-E79B39A8C72B}" type="presParOf" srcId="{FC62A4C8-6792-499D-AD56-960E36BF581A}" destId="{C3705514-0BF0-45B5-A421-C6F7B28DB8C4}" srcOrd="3" destOrd="0" presId="urn:microsoft.com/office/officeart/2005/8/layout/default"/>
    <dgm:cxn modelId="{1F559947-1AFC-4C3E-A1F2-C73EA3809035}" type="presParOf" srcId="{FC62A4C8-6792-499D-AD56-960E36BF581A}" destId="{B13CEAA4-35B0-4F9A-A4E1-DA6DF6CDF1F2}" srcOrd="4" destOrd="0" presId="urn:microsoft.com/office/officeart/2005/8/layout/default"/>
    <dgm:cxn modelId="{5002BEA7-9440-4441-ADCA-CD2350CCF77D}" type="presParOf" srcId="{FC62A4C8-6792-499D-AD56-960E36BF581A}" destId="{C45A7ED7-9436-44F7-BC8E-679287D23227}" srcOrd="5" destOrd="0" presId="urn:microsoft.com/office/officeart/2005/8/layout/default"/>
    <dgm:cxn modelId="{129E6658-D8D3-4CC9-8513-977065EF890B}" type="presParOf" srcId="{FC62A4C8-6792-499D-AD56-960E36BF581A}" destId="{DCDF100D-37FB-4E1B-AC5E-BC1471233C6C}"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AE464F1-9C48-49C6-8A5A-4BAE34BDEE4D}" type="doc">
      <dgm:prSet loTypeId="urn:microsoft.com/office/officeart/2005/8/layout/vList6" loCatId="process" qsTypeId="urn:microsoft.com/office/officeart/2005/8/quickstyle/simple1" qsCatId="simple" csTypeId="urn:microsoft.com/office/officeart/2005/8/colors/accent1_2" csCatId="accent1" phldr="1"/>
      <dgm:spPr/>
      <dgm:t>
        <a:bodyPr/>
        <a:lstStyle/>
        <a:p>
          <a:endParaRPr lang="en-US"/>
        </a:p>
      </dgm:t>
    </dgm:pt>
    <dgm:pt modelId="{8E0CA55E-EAD1-451E-AA8D-4DD66FF52B1D}">
      <dgm:prSet phldrT="[Text]"/>
      <dgm:spPr/>
      <dgm:t>
        <a:bodyPr/>
        <a:lstStyle/>
        <a:p>
          <a:r>
            <a:rPr lang="en-US"/>
            <a:t>Benefit/Cost</a:t>
          </a:r>
        </a:p>
      </dgm:t>
    </dgm:pt>
    <dgm:pt modelId="{FB23DB3A-E727-40AA-891D-D6268B45EDD6}" type="parTrans" cxnId="{73DE21E8-F35D-4BF7-B537-B888CC2E4F82}">
      <dgm:prSet/>
      <dgm:spPr/>
      <dgm:t>
        <a:bodyPr/>
        <a:lstStyle/>
        <a:p>
          <a:endParaRPr lang="en-US"/>
        </a:p>
      </dgm:t>
    </dgm:pt>
    <dgm:pt modelId="{073E32A4-0327-45AF-ACD9-68E804A82783}" type="sibTrans" cxnId="{73DE21E8-F35D-4BF7-B537-B888CC2E4F82}">
      <dgm:prSet/>
      <dgm:spPr/>
      <dgm:t>
        <a:bodyPr/>
        <a:lstStyle/>
        <a:p>
          <a:endParaRPr lang="en-US"/>
        </a:p>
      </dgm:t>
    </dgm:pt>
    <dgm:pt modelId="{CFB40314-9CF8-4B6C-8E96-B6807A12C6E2}">
      <dgm:prSet phldrT="[Text]"/>
      <dgm:spPr/>
      <dgm:t>
        <a:bodyPr/>
        <a:lstStyle/>
        <a:p>
          <a:r>
            <a:rPr lang="en-US"/>
            <a:t>Quality/Quantity Tradeoff</a:t>
          </a:r>
        </a:p>
      </dgm:t>
    </dgm:pt>
    <dgm:pt modelId="{9BF4C166-5682-4242-9655-3CEBB6A5147C}" type="parTrans" cxnId="{96BD858E-7B41-4E01-B221-823B25FB1C3A}">
      <dgm:prSet/>
      <dgm:spPr/>
      <dgm:t>
        <a:bodyPr/>
        <a:lstStyle/>
        <a:p>
          <a:endParaRPr lang="en-US"/>
        </a:p>
      </dgm:t>
    </dgm:pt>
    <dgm:pt modelId="{79DB53FA-2B51-4983-8604-D0A63764C6AB}" type="sibTrans" cxnId="{96BD858E-7B41-4E01-B221-823B25FB1C3A}">
      <dgm:prSet/>
      <dgm:spPr/>
      <dgm:t>
        <a:bodyPr/>
        <a:lstStyle/>
        <a:p>
          <a:endParaRPr lang="en-US"/>
        </a:p>
      </dgm:t>
    </dgm:pt>
    <dgm:pt modelId="{B0407408-E33B-4AAC-8BD7-0C4DDE864034}">
      <dgm:prSet phldrT="[Text]"/>
      <dgm:spPr/>
      <dgm:t>
        <a:bodyPr/>
        <a:lstStyle/>
        <a:p>
          <a:pPr marL="182880" indent="0">
            <a:buFontTx/>
            <a:buNone/>
          </a:pPr>
          <a:r>
            <a:rPr lang="en-US"/>
            <a:t>Is the total impact (</a:t>
          </a:r>
          <a:r>
            <a:rPr lang="en-US" i="1"/>
            <a:t>average impact per participant * total participants</a:t>
          </a:r>
          <a:r>
            <a:rPr lang="en-US"/>
            <a:t>) summed across all participants larger?</a:t>
          </a:r>
        </a:p>
      </dgm:t>
    </dgm:pt>
    <dgm:pt modelId="{402E6587-7498-45C6-8C4F-F4D41BCDAA94}" type="parTrans" cxnId="{82D01A18-CB1D-4E38-BC37-D4AF58A35E85}">
      <dgm:prSet/>
      <dgm:spPr/>
      <dgm:t>
        <a:bodyPr/>
        <a:lstStyle/>
        <a:p>
          <a:endParaRPr lang="en-US"/>
        </a:p>
      </dgm:t>
    </dgm:pt>
    <dgm:pt modelId="{111C8065-A90E-4C42-B555-4A638C54924F}" type="sibTrans" cxnId="{82D01A18-CB1D-4E38-BC37-D4AF58A35E85}">
      <dgm:prSet/>
      <dgm:spPr/>
      <dgm:t>
        <a:bodyPr/>
        <a:lstStyle/>
        <a:p>
          <a:endParaRPr lang="en-US"/>
        </a:p>
      </dgm:t>
    </dgm:pt>
    <dgm:pt modelId="{EF2F451C-607E-47FE-8078-E7A415900F10}">
      <dgm:prSet/>
      <dgm:spPr/>
      <dgm:t>
        <a:bodyPr/>
        <a:lstStyle/>
        <a:p>
          <a:r>
            <a:rPr lang="en-US"/>
            <a:t>Implementability</a:t>
          </a:r>
        </a:p>
      </dgm:t>
    </dgm:pt>
    <dgm:pt modelId="{7B73FA2A-F9E7-48A2-BB44-43BFE84F1FD2}" type="parTrans" cxnId="{C2D6D974-9111-42AF-9825-B2EC8A55FE7C}">
      <dgm:prSet/>
      <dgm:spPr/>
      <dgm:t>
        <a:bodyPr/>
        <a:lstStyle/>
        <a:p>
          <a:endParaRPr lang="en-US"/>
        </a:p>
      </dgm:t>
    </dgm:pt>
    <dgm:pt modelId="{37505AF6-847F-4FB9-970A-90AC2B0C13AF}" type="sibTrans" cxnId="{C2D6D974-9111-42AF-9825-B2EC8A55FE7C}">
      <dgm:prSet/>
      <dgm:spPr/>
      <dgm:t>
        <a:bodyPr/>
        <a:lstStyle/>
        <a:p>
          <a:endParaRPr lang="en-US"/>
        </a:p>
      </dgm:t>
    </dgm:pt>
    <dgm:pt modelId="{4EA782E2-5214-48EC-AC5E-87CEB6EC5485}">
      <dgm:prSet/>
      <dgm:spPr/>
      <dgm:t>
        <a:bodyPr/>
        <a:lstStyle/>
        <a:p>
          <a:r>
            <a:rPr lang="en-US"/>
            <a:t>Fixable Faults</a:t>
          </a:r>
        </a:p>
      </dgm:t>
    </dgm:pt>
    <dgm:pt modelId="{86A8BFA3-92F4-49B9-BF39-1C25C16760AD}" type="parTrans" cxnId="{89347449-2F0F-44AA-B502-7C623574D0A0}">
      <dgm:prSet/>
      <dgm:spPr/>
      <dgm:t>
        <a:bodyPr/>
        <a:lstStyle/>
        <a:p>
          <a:endParaRPr lang="en-US"/>
        </a:p>
      </dgm:t>
    </dgm:pt>
    <dgm:pt modelId="{AA503076-8402-4FFB-8D07-D0FE280F0F7D}" type="sibTrans" cxnId="{89347449-2F0F-44AA-B502-7C623574D0A0}">
      <dgm:prSet/>
      <dgm:spPr/>
      <dgm:t>
        <a:bodyPr/>
        <a:lstStyle/>
        <a:p>
          <a:endParaRPr lang="en-US"/>
        </a:p>
      </dgm:t>
    </dgm:pt>
    <dgm:pt modelId="{FEA6BDB6-1571-4417-8E72-70D4F5AC119C}">
      <dgm:prSet/>
      <dgm:spPr/>
      <dgm:t>
        <a:bodyPr anchor="ctr"/>
        <a:lstStyle/>
        <a:p>
          <a:pPr marL="182880" indent="0">
            <a:buFontTx/>
            <a:buNone/>
          </a:pPr>
          <a:r>
            <a:rPr lang="en-US"/>
            <a:t>Can the approach be reliably implemented at scale over the long-term?</a:t>
          </a:r>
        </a:p>
      </dgm:t>
    </dgm:pt>
    <dgm:pt modelId="{C01F07AB-7D21-4194-A1D6-6C694A389713}" type="parTrans" cxnId="{5D6A4A91-DB70-4A4A-B667-0C9DB8D856FA}">
      <dgm:prSet/>
      <dgm:spPr/>
      <dgm:t>
        <a:bodyPr/>
        <a:lstStyle/>
        <a:p>
          <a:endParaRPr lang="en-US"/>
        </a:p>
      </dgm:t>
    </dgm:pt>
    <dgm:pt modelId="{D967EB39-8D00-4272-946E-98B45A397BA2}" type="sibTrans" cxnId="{5D6A4A91-DB70-4A4A-B667-0C9DB8D856FA}">
      <dgm:prSet/>
      <dgm:spPr/>
      <dgm:t>
        <a:bodyPr/>
        <a:lstStyle/>
        <a:p>
          <a:endParaRPr lang="en-US"/>
        </a:p>
      </dgm:t>
    </dgm:pt>
    <dgm:pt modelId="{B7A8AFD0-904D-460A-AFD5-4BF77C03EC5B}">
      <dgm:prSet/>
      <dgm:spPr/>
      <dgm:t>
        <a:bodyPr/>
        <a:lstStyle/>
        <a:p>
          <a:pPr marL="182880" indent="0">
            <a:buFontTx/>
            <a:buNone/>
          </a:pPr>
          <a:r>
            <a:rPr lang="en-US"/>
            <a:t>Do the findings indicate ways that one or both approaches might be improved in ways that might change which approach is more effective?</a:t>
          </a:r>
        </a:p>
      </dgm:t>
    </dgm:pt>
    <dgm:pt modelId="{E34C9E45-440F-42D5-970B-EC2D4DB5DBC7}" type="parTrans" cxnId="{BBB166B0-7B2A-462B-A153-A374BF4EAF4C}">
      <dgm:prSet/>
      <dgm:spPr/>
      <dgm:t>
        <a:bodyPr/>
        <a:lstStyle/>
        <a:p>
          <a:endParaRPr lang="en-US"/>
        </a:p>
      </dgm:t>
    </dgm:pt>
    <dgm:pt modelId="{D184664E-7D7E-4FBF-9550-3B2C359DCF35}" type="sibTrans" cxnId="{BBB166B0-7B2A-462B-A153-A374BF4EAF4C}">
      <dgm:prSet/>
      <dgm:spPr/>
      <dgm:t>
        <a:bodyPr/>
        <a:lstStyle/>
        <a:p>
          <a:endParaRPr lang="en-US"/>
        </a:p>
      </dgm:t>
    </dgm:pt>
    <dgm:pt modelId="{69685AC4-7243-4C96-A09C-7B65F9FCC065}">
      <dgm:prSet phldrT="[Text]"/>
      <dgm:spPr/>
      <dgm:t>
        <a:bodyPr anchor="ctr"/>
        <a:lstStyle/>
        <a:p>
          <a:pPr marL="182880">
            <a:buFontTx/>
            <a:buNone/>
          </a:pPr>
          <a:r>
            <a:rPr lang="en-US"/>
            <a:t>Do added benefits outweigh the added costs?</a:t>
          </a:r>
        </a:p>
      </dgm:t>
    </dgm:pt>
    <dgm:pt modelId="{FE631C4A-D0EB-48A2-BB4D-E459774371EA}" type="parTrans" cxnId="{B5EEAA6C-DC28-4CFB-8FDE-811AFC19112C}">
      <dgm:prSet/>
      <dgm:spPr/>
      <dgm:t>
        <a:bodyPr/>
        <a:lstStyle/>
        <a:p>
          <a:endParaRPr lang="en-US"/>
        </a:p>
      </dgm:t>
    </dgm:pt>
    <dgm:pt modelId="{02EE096D-C6C1-453E-9ABF-609A9492E16A}" type="sibTrans" cxnId="{B5EEAA6C-DC28-4CFB-8FDE-811AFC19112C}">
      <dgm:prSet/>
      <dgm:spPr/>
      <dgm:t>
        <a:bodyPr/>
        <a:lstStyle/>
        <a:p>
          <a:endParaRPr lang="en-US"/>
        </a:p>
      </dgm:t>
    </dgm:pt>
    <dgm:pt modelId="{AFBA48C1-F0EA-41D3-9D08-7159B1371ABD}" type="pres">
      <dgm:prSet presAssocID="{5AE464F1-9C48-49C6-8A5A-4BAE34BDEE4D}" presName="Name0" presStyleCnt="0">
        <dgm:presLayoutVars>
          <dgm:dir/>
          <dgm:animLvl val="lvl"/>
          <dgm:resizeHandles/>
        </dgm:presLayoutVars>
      </dgm:prSet>
      <dgm:spPr/>
    </dgm:pt>
    <dgm:pt modelId="{3BE239B6-C240-4528-91E8-84B6EE9FE852}" type="pres">
      <dgm:prSet presAssocID="{8E0CA55E-EAD1-451E-AA8D-4DD66FF52B1D}" presName="linNode" presStyleCnt="0"/>
      <dgm:spPr/>
    </dgm:pt>
    <dgm:pt modelId="{678AE152-7C51-4784-A871-E91408A3330D}" type="pres">
      <dgm:prSet presAssocID="{8E0CA55E-EAD1-451E-AA8D-4DD66FF52B1D}" presName="parentShp" presStyleLbl="node1" presStyleIdx="0" presStyleCnt="4" custScaleX="90590">
        <dgm:presLayoutVars>
          <dgm:bulletEnabled val="1"/>
        </dgm:presLayoutVars>
      </dgm:prSet>
      <dgm:spPr/>
    </dgm:pt>
    <dgm:pt modelId="{F2657C58-082B-42EF-B46B-D2D44B41A8D4}" type="pres">
      <dgm:prSet presAssocID="{8E0CA55E-EAD1-451E-AA8D-4DD66FF52B1D}" presName="childShp" presStyleLbl="bgAccFollowNode1" presStyleIdx="0" presStyleCnt="4">
        <dgm:presLayoutVars>
          <dgm:bulletEnabled val="1"/>
        </dgm:presLayoutVars>
      </dgm:prSet>
      <dgm:spPr/>
    </dgm:pt>
    <dgm:pt modelId="{E4AADD62-A79B-4000-A503-A17A66234829}" type="pres">
      <dgm:prSet presAssocID="{073E32A4-0327-45AF-ACD9-68E804A82783}" presName="spacing" presStyleCnt="0"/>
      <dgm:spPr/>
    </dgm:pt>
    <dgm:pt modelId="{9C2C4442-B3DE-4598-824B-BC1754AAD49F}" type="pres">
      <dgm:prSet presAssocID="{CFB40314-9CF8-4B6C-8E96-B6807A12C6E2}" presName="linNode" presStyleCnt="0"/>
      <dgm:spPr/>
    </dgm:pt>
    <dgm:pt modelId="{5EBC8077-3100-432B-AFB8-F6A31FEFBFC9}" type="pres">
      <dgm:prSet presAssocID="{CFB40314-9CF8-4B6C-8E96-B6807A12C6E2}" presName="parentShp" presStyleLbl="node1" presStyleIdx="1" presStyleCnt="4" custScaleX="90590">
        <dgm:presLayoutVars>
          <dgm:bulletEnabled val="1"/>
        </dgm:presLayoutVars>
      </dgm:prSet>
      <dgm:spPr/>
    </dgm:pt>
    <dgm:pt modelId="{6038CE7C-7887-4554-BC59-56F88A609D16}" type="pres">
      <dgm:prSet presAssocID="{CFB40314-9CF8-4B6C-8E96-B6807A12C6E2}" presName="childShp" presStyleLbl="bgAccFollowNode1" presStyleIdx="1" presStyleCnt="4">
        <dgm:presLayoutVars>
          <dgm:bulletEnabled val="1"/>
        </dgm:presLayoutVars>
      </dgm:prSet>
      <dgm:spPr/>
    </dgm:pt>
    <dgm:pt modelId="{3B1DA3C8-E678-40D3-8B61-9DAD286C3BD1}" type="pres">
      <dgm:prSet presAssocID="{79DB53FA-2B51-4983-8604-D0A63764C6AB}" presName="spacing" presStyleCnt="0"/>
      <dgm:spPr/>
    </dgm:pt>
    <dgm:pt modelId="{1B2DE27B-93E4-4253-B01F-F057BC4FF115}" type="pres">
      <dgm:prSet presAssocID="{EF2F451C-607E-47FE-8078-E7A415900F10}" presName="linNode" presStyleCnt="0"/>
      <dgm:spPr/>
    </dgm:pt>
    <dgm:pt modelId="{9D6FD26E-42FD-47D3-BE1F-D9371C922241}" type="pres">
      <dgm:prSet presAssocID="{EF2F451C-607E-47FE-8078-E7A415900F10}" presName="parentShp" presStyleLbl="node1" presStyleIdx="2" presStyleCnt="4" custScaleX="90590">
        <dgm:presLayoutVars>
          <dgm:bulletEnabled val="1"/>
        </dgm:presLayoutVars>
      </dgm:prSet>
      <dgm:spPr/>
    </dgm:pt>
    <dgm:pt modelId="{C459F62D-5186-4129-9320-E9DAB0F106B4}" type="pres">
      <dgm:prSet presAssocID="{EF2F451C-607E-47FE-8078-E7A415900F10}" presName="childShp" presStyleLbl="bgAccFollowNode1" presStyleIdx="2" presStyleCnt="4">
        <dgm:presLayoutVars>
          <dgm:bulletEnabled val="1"/>
        </dgm:presLayoutVars>
      </dgm:prSet>
      <dgm:spPr/>
    </dgm:pt>
    <dgm:pt modelId="{D73E6372-F7EC-43BC-969F-B42EA500D3D3}" type="pres">
      <dgm:prSet presAssocID="{37505AF6-847F-4FB9-970A-90AC2B0C13AF}" presName="spacing" presStyleCnt="0"/>
      <dgm:spPr/>
    </dgm:pt>
    <dgm:pt modelId="{CFF781EE-8C37-441A-B391-D243C1CA1C15}" type="pres">
      <dgm:prSet presAssocID="{4EA782E2-5214-48EC-AC5E-87CEB6EC5485}" presName="linNode" presStyleCnt="0"/>
      <dgm:spPr/>
    </dgm:pt>
    <dgm:pt modelId="{0A9B8FC1-B777-4DFD-8BDF-EE56D829EDBD}" type="pres">
      <dgm:prSet presAssocID="{4EA782E2-5214-48EC-AC5E-87CEB6EC5485}" presName="parentShp" presStyleLbl="node1" presStyleIdx="3" presStyleCnt="4" custScaleX="90590">
        <dgm:presLayoutVars>
          <dgm:bulletEnabled val="1"/>
        </dgm:presLayoutVars>
      </dgm:prSet>
      <dgm:spPr/>
    </dgm:pt>
    <dgm:pt modelId="{0C7C9262-2AB0-4D50-8A88-8ED55267D8AD}" type="pres">
      <dgm:prSet presAssocID="{4EA782E2-5214-48EC-AC5E-87CEB6EC5485}" presName="childShp" presStyleLbl="bgAccFollowNode1" presStyleIdx="3" presStyleCnt="4">
        <dgm:presLayoutVars>
          <dgm:bulletEnabled val="1"/>
        </dgm:presLayoutVars>
      </dgm:prSet>
      <dgm:spPr/>
    </dgm:pt>
  </dgm:ptLst>
  <dgm:cxnLst>
    <dgm:cxn modelId="{82D01A18-CB1D-4E38-BC37-D4AF58A35E85}" srcId="{CFB40314-9CF8-4B6C-8E96-B6807A12C6E2}" destId="{B0407408-E33B-4AAC-8BD7-0C4DDE864034}" srcOrd="0" destOrd="0" parTransId="{402E6587-7498-45C6-8C4F-F4D41BCDAA94}" sibTransId="{111C8065-A90E-4C42-B555-4A638C54924F}"/>
    <dgm:cxn modelId="{AAE62225-861E-41CA-92E0-39B0D6E2F49B}" type="presOf" srcId="{69685AC4-7243-4C96-A09C-7B65F9FCC065}" destId="{F2657C58-082B-42EF-B46B-D2D44B41A8D4}" srcOrd="0" destOrd="0" presId="urn:microsoft.com/office/officeart/2005/8/layout/vList6"/>
    <dgm:cxn modelId="{21835229-FBBA-48F9-8FBC-7155F4B5D3A5}" type="presOf" srcId="{B0407408-E33B-4AAC-8BD7-0C4DDE864034}" destId="{6038CE7C-7887-4554-BC59-56F88A609D16}" srcOrd="0" destOrd="0" presId="urn:microsoft.com/office/officeart/2005/8/layout/vList6"/>
    <dgm:cxn modelId="{F2949729-3138-492B-86C2-B0A5808B6A56}" type="presOf" srcId="{FEA6BDB6-1571-4417-8E72-70D4F5AC119C}" destId="{C459F62D-5186-4129-9320-E9DAB0F106B4}" srcOrd="0" destOrd="0" presId="urn:microsoft.com/office/officeart/2005/8/layout/vList6"/>
    <dgm:cxn modelId="{22D86646-64DC-4756-8158-3D939DEF92AF}" type="presOf" srcId="{4EA782E2-5214-48EC-AC5E-87CEB6EC5485}" destId="{0A9B8FC1-B777-4DFD-8BDF-EE56D829EDBD}" srcOrd="0" destOrd="0" presId="urn:microsoft.com/office/officeart/2005/8/layout/vList6"/>
    <dgm:cxn modelId="{89347449-2F0F-44AA-B502-7C623574D0A0}" srcId="{5AE464F1-9C48-49C6-8A5A-4BAE34BDEE4D}" destId="{4EA782E2-5214-48EC-AC5E-87CEB6EC5485}" srcOrd="3" destOrd="0" parTransId="{86A8BFA3-92F4-49B9-BF39-1C25C16760AD}" sibTransId="{AA503076-8402-4FFB-8D07-D0FE280F0F7D}"/>
    <dgm:cxn modelId="{B5EEAA6C-DC28-4CFB-8FDE-811AFC19112C}" srcId="{8E0CA55E-EAD1-451E-AA8D-4DD66FF52B1D}" destId="{69685AC4-7243-4C96-A09C-7B65F9FCC065}" srcOrd="0" destOrd="0" parTransId="{FE631C4A-D0EB-48A2-BB4D-E459774371EA}" sibTransId="{02EE096D-C6C1-453E-9ABF-609A9492E16A}"/>
    <dgm:cxn modelId="{C2D6D974-9111-42AF-9825-B2EC8A55FE7C}" srcId="{5AE464F1-9C48-49C6-8A5A-4BAE34BDEE4D}" destId="{EF2F451C-607E-47FE-8078-E7A415900F10}" srcOrd="2" destOrd="0" parTransId="{7B73FA2A-F9E7-48A2-BB44-43BFE84F1FD2}" sibTransId="{37505AF6-847F-4FB9-970A-90AC2B0C13AF}"/>
    <dgm:cxn modelId="{8EA1427D-C281-468E-A4D6-ED0EA3273F40}" type="presOf" srcId="{EF2F451C-607E-47FE-8078-E7A415900F10}" destId="{9D6FD26E-42FD-47D3-BE1F-D9371C922241}" srcOrd="0" destOrd="0" presId="urn:microsoft.com/office/officeart/2005/8/layout/vList6"/>
    <dgm:cxn modelId="{96BD858E-7B41-4E01-B221-823B25FB1C3A}" srcId="{5AE464F1-9C48-49C6-8A5A-4BAE34BDEE4D}" destId="{CFB40314-9CF8-4B6C-8E96-B6807A12C6E2}" srcOrd="1" destOrd="0" parTransId="{9BF4C166-5682-4242-9655-3CEBB6A5147C}" sibTransId="{79DB53FA-2B51-4983-8604-D0A63764C6AB}"/>
    <dgm:cxn modelId="{1B1A0190-3B58-4138-8F0A-DBCA3F441A35}" type="presOf" srcId="{5AE464F1-9C48-49C6-8A5A-4BAE34BDEE4D}" destId="{AFBA48C1-F0EA-41D3-9D08-7159B1371ABD}" srcOrd="0" destOrd="0" presId="urn:microsoft.com/office/officeart/2005/8/layout/vList6"/>
    <dgm:cxn modelId="{5D6A4A91-DB70-4A4A-B667-0C9DB8D856FA}" srcId="{EF2F451C-607E-47FE-8078-E7A415900F10}" destId="{FEA6BDB6-1571-4417-8E72-70D4F5AC119C}" srcOrd="0" destOrd="0" parTransId="{C01F07AB-7D21-4194-A1D6-6C694A389713}" sibTransId="{D967EB39-8D00-4272-946E-98B45A397BA2}"/>
    <dgm:cxn modelId="{BBB166B0-7B2A-462B-A153-A374BF4EAF4C}" srcId="{4EA782E2-5214-48EC-AC5E-87CEB6EC5485}" destId="{B7A8AFD0-904D-460A-AFD5-4BF77C03EC5B}" srcOrd="0" destOrd="0" parTransId="{E34C9E45-440F-42D5-970B-EC2D4DB5DBC7}" sibTransId="{D184664E-7D7E-4FBF-9550-3B2C359DCF35}"/>
    <dgm:cxn modelId="{8F3075BC-1D73-4B8A-849C-83B612F0AAA5}" type="presOf" srcId="{CFB40314-9CF8-4B6C-8E96-B6807A12C6E2}" destId="{5EBC8077-3100-432B-AFB8-F6A31FEFBFC9}" srcOrd="0" destOrd="0" presId="urn:microsoft.com/office/officeart/2005/8/layout/vList6"/>
    <dgm:cxn modelId="{77584FC6-9007-415A-B9B7-2CE8DE08D681}" type="presOf" srcId="{8E0CA55E-EAD1-451E-AA8D-4DD66FF52B1D}" destId="{678AE152-7C51-4784-A871-E91408A3330D}" srcOrd="0" destOrd="0" presId="urn:microsoft.com/office/officeart/2005/8/layout/vList6"/>
    <dgm:cxn modelId="{D6416AE5-E6BF-4850-A79D-8E82959E2A7F}" type="presOf" srcId="{B7A8AFD0-904D-460A-AFD5-4BF77C03EC5B}" destId="{0C7C9262-2AB0-4D50-8A88-8ED55267D8AD}" srcOrd="0" destOrd="0" presId="urn:microsoft.com/office/officeart/2005/8/layout/vList6"/>
    <dgm:cxn modelId="{73DE21E8-F35D-4BF7-B537-B888CC2E4F82}" srcId="{5AE464F1-9C48-49C6-8A5A-4BAE34BDEE4D}" destId="{8E0CA55E-EAD1-451E-AA8D-4DD66FF52B1D}" srcOrd="0" destOrd="0" parTransId="{FB23DB3A-E727-40AA-891D-D6268B45EDD6}" sibTransId="{073E32A4-0327-45AF-ACD9-68E804A82783}"/>
    <dgm:cxn modelId="{F04CD298-45EB-4473-9BD6-142E20EA6F85}" type="presParOf" srcId="{AFBA48C1-F0EA-41D3-9D08-7159B1371ABD}" destId="{3BE239B6-C240-4528-91E8-84B6EE9FE852}" srcOrd="0" destOrd="0" presId="urn:microsoft.com/office/officeart/2005/8/layout/vList6"/>
    <dgm:cxn modelId="{3B1615D6-C801-4EF2-B287-700F62CA3AD8}" type="presParOf" srcId="{3BE239B6-C240-4528-91E8-84B6EE9FE852}" destId="{678AE152-7C51-4784-A871-E91408A3330D}" srcOrd="0" destOrd="0" presId="urn:microsoft.com/office/officeart/2005/8/layout/vList6"/>
    <dgm:cxn modelId="{63ADE87E-A0A7-45FC-A769-08C8FEDF3222}" type="presParOf" srcId="{3BE239B6-C240-4528-91E8-84B6EE9FE852}" destId="{F2657C58-082B-42EF-B46B-D2D44B41A8D4}" srcOrd="1" destOrd="0" presId="urn:microsoft.com/office/officeart/2005/8/layout/vList6"/>
    <dgm:cxn modelId="{CFA28019-0882-4635-AC60-1DD49CDAD15F}" type="presParOf" srcId="{AFBA48C1-F0EA-41D3-9D08-7159B1371ABD}" destId="{E4AADD62-A79B-4000-A503-A17A66234829}" srcOrd="1" destOrd="0" presId="urn:microsoft.com/office/officeart/2005/8/layout/vList6"/>
    <dgm:cxn modelId="{78AA8C42-E273-4C5D-BD15-408B20ECA1B4}" type="presParOf" srcId="{AFBA48C1-F0EA-41D3-9D08-7159B1371ABD}" destId="{9C2C4442-B3DE-4598-824B-BC1754AAD49F}" srcOrd="2" destOrd="0" presId="urn:microsoft.com/office/officeart/2005/8/layout/vList6"/>
    <dgm:cxn modelId="{3205E34C-D360-4484-8D31-C28B3A14C84F}" type="presParOf" srcId="{9C2C4442-B3DE-4598-824B-BC1754AAD49F}" destId="{5EBC8077-3100-432B-AFB8-F6A31FEFBFC9}" srcOrd="0" destOrd="0" presId="urn:microsoft.com/office/officeart/2005/8/layout/vList6"/>
    <dgm:cxn modelId="{42429F4D-AA4B-4334-A19F-2B544789E394}" type="presParOf" srcId="{9C2C4442-B3DE-4598-824B-BC1754AAD49F}" destId="{6038CE7C-7887-4554-BC59-56F88A609D16}" srcOrd="1" destOrd="0" presId="urn:microsoft.com/office/officeart/2005/8/layout/vList6"/>
    <dgm:cxn modelId="{6EC50357-AD6C-432B-817A-3D4B74D2E4B7}" type="presParOf" srcId="{AFBA48C1-F0EA-41D3-9D08-7159B1371ABD}" destId="{3B1DA3C8-E678-40D3-8B61-9DAD286C3BD1}" srcOrd="3" destOrd="0" presId="urn:microsoft.com/office/officeart/2005/8/layout/vList6"/>
    <dgm:cxn modelId="{EFBFA348-48C8-462F-B50A-4B18DB75CBF0}" type="presParOf" srcId="{AFBA48C1-F0EA-41D3-9D08-7159B1371ABD}" destId="{1B2DE27B-93E4-4253-B01F-F057BC4FF115}" srcOrd="4" destOrd="0" presId="urn:microsoft.com/office/officeart/2005/8/layout/vList6"/>
    <dgm:cxn modelId="{516CDC33-6D77-44F3-BC7E-86252BCAE449}" type="presParOf" srcId="{1B2DE27B-93E4-4253-B01F-F057BC4FF115}" destId="{9D6FD26E-42FD-47D3-BE1F-D9371C922241}" srcOrd="0" destOrd="0" presId="urn:microsoft.com/office/officeart/2005/8/layout/vList6"/>
    <dgm:cxn modelId="{030A8F1D-6641-4F15-8AF2-8977A35A1460}" type="presParOf" srcId="{1B2DE27B-93E4-4253-B01F-F057BC4FF115}" destId="{C459F62D-5186-4129-9320-E9DAB0F106B4}" srcOrd="1" destOrd="0" presId="urn:microsoft.com/office/officeart/2005/8/layout/vList6"/>
    <dgm:cxn modelId="{A09D9A7C-82EE-4E97-A984-82EB406624F8}" type="presParOf" srcId="{AFBA48C1-F0EA-41D3-9D08-7159B1371ABD}" destId="{D73E6372-F7EC-43BC-969F-B42EA500D3D3}" srcOrd="5" destOrd="0" presId="urn:microsoft.com/office/officeart/2005/8/layout/vList6"/>
    <dgm:cxn modelId="{C9A167E2-B767-43AC-9617-08E42CE38681}" type="presParOf" srcId="{AFBA48C1-F0EA-41D3-9D08-7159B1371ABD}" destId="{CFF781EE-8C37-441A-B391-D243C1CA1C15}" srcOrd="6" destOrd="0" presId="urn:microsoft.com/office/officeart/2005/8/layout/vList6"/>
    <dgm:cxn modelId="{7926ECC9-5535-4313-852B-5792464575C9}" type="presParOf" srcId="{CFF781EE-8C37-441A-B391-D243C1CA1C15}" destId="{0A9B8FC1-B777-4DFD-8BDF-EE56D829EDBD}" srcOrd="0" destOrd="0" presId="urn:microsoft.com/office/officeart/2005/8/layout/vList6"/>
    <dgm:cxn modelId="{CD4FD785-8EDE-48A1-83C1-201812FDAD13}" type="presParOf" srcId="{CFF781EE-8C37-441A-B391-D243C1CA1C15}" destId="{0C7C9262-2AB0-4D50-8A88-8ED55267D8AD}"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9ACB9C-E7F3-4D4B-AB1F-2746AB096D4A}">
      <dsp:nvSpPr>
        <dsp:cNvPr id="0" name=""/>
        <dsp:cNvSpPr/>
      </dsp:nvSpPr>
      <dsp:spPr>
        <a:xfrm>
          <a:off x="1393" y="892987"/>
          <a:ext cx="3499991" cy="1350996"/>
        </a:xfrm>
        <a:prstGeom prst="chevron">
          <a:avLst>
            <a:gd name="adj" fmla="val 4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36A3C4E-6877-4934-8184-191E3D45CA58}">
      <dsp:nvSpPr>
        <dsp:cNvPr id="0" name=""/>
        <dsp:cNvSpPr/>
      </dsp:nvSpPr>
      <dsp:spPr>
        <a:xfrm>
          <a:off x="934723" y="1230736"/>
          <a:ext cx="2955547" cy="1350996"/>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b="1" kern="1200"/>
            <a:t>How programs are currently implemented</a:t>
          </a:r>
        </a:p>
      </dsp:txBody>
      <dsp:txXfrm>
        <a:off x="974292" y="1270305"/>
        <a:ext cx="2876409" cy="1271858"/>
      </dsp:txXfrm>
    </dsp:sp>
    <dsp:sp modelId="{6876383F-4CF3-4024-8EE6-BCE937D285A0}">
      <dsp:nvSpPr>
        <dsp:cNvPr id="0" name=""/>
        <dsp:cNvSpPr/>
      </dsp:nvSpPr>
      <dsp:spPr>
        <a:xfrm>
          <a:off x="3999160" y="892987"/>
          <a:ext cx="3499991" cy="1350996"/>
        </a:xfrm>
        <a:prstGeom prst="chevron">
          <a:avLst>
            <a:gd name="adj" fmla="val 4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633360D-055E-4183-95FC-D15C08D97F65}">
      <dsp:nvSpPr>
        <dsp:cNvPr id="0" name=""/>
        <dsp:cNvSpPr/>
      </dsp:nvSpPr>
      <dsp:spPr>
        <a:xfrm>
          <a:off x="4932491" y="1230736"/>
          <a:ext cx="2955547" cy="1350996"/>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b="1" kern="1200"/>
            <a:t>How effective  programs are</a:t>
          </a:r>
        </a:p>
      </dsp:txBody>
      <dsp:txXfrm>
        <a:off x="4972060" y="1270305"/>
        <a:ext cx="2876409" cy="1271858"/>
      </dsp:txXfrm>
    </dsp:sp>
    <dsp:sp modelId="{3743FABD-FD39-4914-A4A5-F150A2E6398F}">
      <dsp:nvSpPr>
        <dsp:cNvPr id="0" name=""/>
        <dsp:cNvSpPr/>
      </dsp:nvSpPr>
      <dsp:spPr>
        <a:xfrm>
          <a:off x="7996928" y="892987"/>
          <a:ext cx="3499991" cy="1350996"/>
        </a:xfrm>
        <a:prstGeom prst="chevron">
          <a:avLst>
            <a:gd name="adj" fmla="val 4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F551D60-527D-482C-A93D-B8C17F1C5F69}">
      <dsp:nvSpPr>
        <dsp:cNvPr id="0" name=""/>
        <dsp:cNvSpPr/>
      </dsp:nvSpPr>
      <dsp:spPr>
        <a:xfrm>
          <a:off x="8930259" y="1230736"/>
          <a:ext cx="2955547" cy="1350996"/>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b="1" kern="1200"/>
            <a:t>How they can be improved</a:t>
          </a:r>
        </a:p>
      </dsp:txBody>
      <dsp:txXfrm>
        <a:off x="8969828" y="1270305"/>
        <a:ext cx="2876409" cy="127185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9ACB9C-E7F3-4D4B-AB1F-2746AB096D4A}">
      <dsp:nvSpPr>
        <dsp:cNvPr id="0" name=""/>
        <dsp:cNvSpPr/>
      </dsp:nvSpPr>
      <dsp:spPr>
        <a:xfrm>
          <a:off x="1393" y="892987"/>
          <a:ext cx="3499991" cy="1350996"/>
        </a:xfrm>
        <a:prstGeom prst="chevron">
          <a:avLst>
            <a:gd name="adj" fmla="val 4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36A3C4E-6877-4934-8184-191E3D45CA58}">
      <dsp:nvSpPr>
        <dsp:cNvPr id="0" name=""/>
        <dsp:cNvSpPr/>
      </dsp:nvSpPr>
      <dsp:spPr>
        <a:xfrm>
          <a:off x="934723" y="1230736"/>
          <a:ext cx="2955547" cy="1350996"/>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b="1" kern="1200">
              <a:solidFill>
                <a:schemeClr val="bg2">
                  <a:lumMod val="50000"/>
                </a:schemeClr>
              </a:solidFill>
            </a:rPr>
            <a:t>How programs are currently implemented</a:t>
          </a:r>
        </a:p>
      </dsp:txBody>
      <dsp:txXfrm>
        <a:off x="974292" y="1270305"/>
        <a:ext cx="2876409" cy="1271858"/>
      </dsp:txXfrm>
    </dsp:sp>
    <dsp:sp modelId="{6876383F-4CF3-4024-8EE6-BCE937D285A0}">
      <dsp:nvSpPr>
        <dsp:cNvPr id="0" name=""/>
        <dsp:cNvSpPr/>
      </dsp:nvSpPr>
      <dsp:spPr>
        <a:xfrm>
          <a:off x="3999160" y="892987"/>
          <a:ext cx="3499991" cy="1350996"/>
        </a:xfrm>
        <a:prstGeom prst="chevron">
          <a:avLst>
            <a:gd name="adj" fmla="val 4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633360D-055E-4183-95FC-D15C08D97F65}">
      <dsp:nvSpPr>
        <dsp:cNvPr id="0" name=""/>
        <dsp:cNvSpPr/>
      </dsp:nvSpPr>
      <dsp:spPr>
        <a:xfrm>
          <a:off x="4932491" y="1230736"/>
          <a:ext cx="2955547" cy="1350996"/>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b="1" kern="1200">
              <a:solidFill>
                <a:schemeClr val="bg2">
                  <a:lumMod val="50000"/>
                </a:schemeClr>
              </a:solidFill>
            </a:rPr>
            <a:t>How effective  programs are</a:t>
          </a:r>
        </a:p>
      </dsp:txBody>
      <dsp:txXfrm>
        <a:off x="4972060" y="1270305"/>
        <a:ext cx="2876409" cy="1271858"/>
      </dsp:txXfrm>
    </dsp:sp>
    <dsp:sp modelId="{3743FABD-FD39-4914-A4A5-F150A2E6398F}">
      <dsp:nvSpPr>
        <dsp:cNvPr id="0" name=""/>
        <dsp:cNvSpPr/>
      </dsp:nvSpPr>
      <dsp:spPr>
        <a:xfrm>
          <a:off x="7996928" y="892987"/>
          <a:ext cx="3499991" cy="1350996"/>
        </a:xfrm>
        <a:prstGeom prst="chevron">
          <a:avLst>
            <a:gd name="adj" fmla="val 4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F551D60-527D-482C-A93D-B8C17F1C5F69}">
      <dsp:nvSpPr>
        <dsp:cNvPr id="0" name=""/>
        <dsp:cNvSpPr/>
      </dsp:nvSpPr>
      <dsp:spPr>
        <a:xfrm>
          <a:off x="8930259" y="1230736"/>
          <a:ext cx="2955547" cy="1350996"/>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b="1" kern="1200">
              <a:solidFill>
                <a:schemeClr val="accent5"/>
              </a:solidFill>
            </a:rPr>
            <a:t>How they can be improved</a:t>
          </a:r>
          <a:endParaRPr lang="en-US" sz="2200" b="1" kern="1200">
            <a:solidFill>
              <a:schemeClr val="accent5"/>
            </a:solidFill>
          </a:endParaRPr>
        </a:p>
      </dsp:txBody>
      <dsp:txXfrm>
        <a:off x="8969828" y="1270305"/>
        <a:ext cx="2876409" cy="127185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D79332-9D02-45CB-ABFC-63F09719EA2A}">
      <dsp:nvSpPr>
        <dsp:cNvPr id="0" name=""/>
        <dsp:cNvSpPr/>
      </dsp:nvSpPr>
      <dsp:spPr>
        <a:xfrm>
          <a:off x="41" y="245"/>
          <a:ext cx="3984999" cy="864000"/>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121920" rIns="213360" bIns="121920" numCol="1" spcCol="1270" anchor="ctr" anchorCtr="0">
          <a:noAutofit/>
        </a:bodyPr>
        <a:lstStyle/>
        <a:p>
          <a:pPr marL="0" lvl="0" indent="0" algn="ctr" defTabSz="1333500">
            <a:lnSpc>
              <a:spcPct val="90000"/>
            </a:lnSpc>
            <a:spcBef>
              <a:spcPct val="0"/>
            </a:spcBef>
            <a:spcAft>
              <a:spcPct val="35000"/>
            </a:spcAft>
            <a:buNone/>
          </a:pPr>
          <a:r>
            <a:rPr lang="en-US" sz="3000" b="1" kern="1200"/>
            <a:t>Descriptive Evidence</a:t>
          </a:r>
          <a:endParaRPr lang="en-US" sz="3000" kern="1200"/>
        </a:p>
      </dsp:txBody>
      <dsp:txXfrm>
        <a:off x="41" y="245"/>
        <a:ext cx="3984999" cy="864000"/>
      </dsp:txXfrm>
    </dsp:sp>
    <dsp:sp modelId="{65816117-ED25-4AF1-B6AC-AEB011BC9F37}">
      <dsp:nvSpPr>
        <dsp:cNvPr id="0" name=""/>
        <dsp:cNvSpPr/>
      </dsp:nvSpPr>
      <dsp:spPr>
        <a:xfrm>
          <a:off x="41" y="864245"/>
          <a:ext cx="3984999" cy="2182275"/>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0020" tIns="160020" rIns="213360" bIns="240030" numCol="1" spcCol="1270" anchor="t" anchorCtr="0">
          <a:noAutofit/>
        </a:bodyPr>
        <a:lstStyle/>
        <a:p>
          <a:pPr marL="285750" lvl="1" indent="-285750" algn="l" defTabSz="1333500">
            <a:lnSpc>
              <a:spcPct val="90000"/>
            </a:lnSpc>
            <a:spcBef>
              <a:spcPct val="0"/>
            </a:spcBef>
            <a:spcAft>
              <a:spcPct val="15000"/>
            </a:spcAft>
            <a:buChar char="•"/>
          </a:pPr>
          <a:r>
            <a:rPr lang="en-US" sz="3000" kern="1200"/>
            <a:t>What happens in programs</a:t>
          </a:r>
        </a:p>
        <a:p>
          <a:pPr marL="285750" lvl="1" indent="-285750" algn="l" defTabSz="1333500">
            <a:lnSpc>
              <a:spcPct val="90000"/>
            </a:lnSpc>
            <a:spcBef>
              <a:spcPct val="0"/>
            </a:spcBef>
            <a:spcAft>
              <a:spcPct val="15000"/>
            </a:spcAft>
            <a:buChar char="•"/>
          </a:pPr>
          <a:r>
            <a:rPr lang="en-US" sz="3000" kern="1200"/>
            <a:t>What outcomes occur</a:t>
          </a:r>
        </a:p>
      </dsp:txBody>
      <dsp:txXfrm>
        <a:off x="41" y="864245"/>
        <a:ext cx="3984999" cy="2182275"/>
      </dsp:txXfrm>
    </dsp:sp>
    <dsp:sp modelId="{80661A6E-8BAA-4C98-B594-7E95BD751D89}">
      <dsp:nvSpPr>
        <dsp:cNvPr id="0" name=""/>
        <dsp:cNvSpPr/>
      </dsp:nvSpPr>
      <dsp:spPr>
        <a:xfrm>
          <a:off x="4542941" y="245"/>
          <a:ext cx="3984999" cy="864000"/>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121920" rIns="213360" bIns="121920" numCol="1" spcCol="1270" anchor="ctr" anchorCtr="0">
          <a:noAutofit/>
        </a:bodyPr>
        <a:lstStyle/>
        <a:p>
          <a:pPr marL="0" lvl="0" indent="0" algn="ctr" defTabSz="1333500">
            <a:lnSpc>
              <a:spcPct val="90000"/>
            </a:lnSpc>
            <a:spcBef>
              <a:spcPct val="0"/>
            </a:spcBef>
            <a:spcAft>
              <a:spcPct val="35000"/>
            </a:spcAft>
            <a:buNone/>
          </a:pPr>
          <a:r>
            <a:rPr lang="en-US" sz="3000" b="1" kern="1200"/>
            <a:t>Causal Evidence</a:t>
          </a:r>
        </a:p>
      </dsp:txBody>
      <dsp:txXfrm>
        <a:off x="4542941" y="245"/>
        <a:ext cx="3984999" cy="864000"/>
      </dsp:txXfrm>
    </dsp:sp>
    <dsp:sp modelId="{404DFA13-1E03-4D02-874C-D8DE0C86E6F3}">
      <dsp:nvSpPr>
        <dsp:cNvPr id="0" name=""/>
        <dsp:cNvSpPr/>
      </dsp:nvSpPr>
      <dsp:spPr>
        <a:xfrm>
          <a:off x="4542941" y="864245"/>
          <a:ext cx="3984999" cy="2182275"/>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0020" tIns="160020" rIns="213360" bIns="240030" numCol="1" spcCol="1270" anchor="t" anchorCtr="0">
          <a:noAutofit/>
        </a:bodyPr>
        <a:lstStyle/>
        <a:p>
          <a:pPr marL="285750" lvl="1" indent="-285750" algn="l" defTabSz="1333500">
            <a:lnSpc>
              <a:spcPct val="90000"/>
            </a:lnSpc>
            <a:spcBef>
              <a:spcPct val="0"/>
            </a:spcBef>
            <a:spcAft>
              <a:spcPct val="15000"/>
            </a:spcAft>
            <a:buChar char="•"/>
          </a:pPr>
          <a:r>
            <a:rPr lang="en-US" sz="3000" kern="1200"/>
            <a:t>What effect programs and their components have on outcomes</a:t>
          </a:r>
        </a:p>
      </dsp:txBody>
      <dsp:txXfrm>
        <a:off x="4542941" y="864245"/>
        <a:ext cx="3984999" cy="218227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BC1635-7DCF-4756-AB6B-E4B261F41288}">
      <dsp:nvSpPr>
        <dsp:cNvPr id="0" name=""/>
        <dsp:cNvSpPr/>
      </dsp:nvSpPr>
      <dsp:spPr>
        <a:xfrm>
          <a:off x="4242415" y="3361257"/>
          <a:ext cx="210016" cy="644051"/>
        </a:xfrm>
        <a:custGeom>
          <a:avLst/>
          <a:gdLst/>
          <a:ahLst/>
          <a:cxnLst/>
          <a:rect l="0" t="0" r="0" b="0"/>
          <a:pathLst>
            <a:path>
              <a:moveTo>
                <a:pt x="0" y="0"/>
              </a:moveTo>
              <a:lnTo>
                <a:pt x="0" y="644051"/>
              </a:lnTo>
              <a:lnTo>
                <a:pt x="210016" y="644051"/>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B4D83D2-D268-473C-93AE-DB10A2A91D1B}">
      <dsp:nvSpPr>
        <dsp:cNvPr id="0" name=""/>
        <dsp:cNvSpPr/>
      </dsp:nvSpPr>
      <dsp:spPr>
        <a:xfrm>
          <a:off x="4756740" y="2367177"/>
          <a:ext cx="91440" cy="294023"/>
        </a:xfrm>
        <a:custGeom>
          <a:avLst/>
          <a:gdLst/>
          <a:ahLst/>
          <a:cxnLst/>
          <a:rect l="0" t="0" r="0" b="0"/>
          <a:pathLst>
            <a:path>
              <a:moveTo>
                <a:pt x="45720" y="0"/>
              </a:moveTo>
              <a:lnTo>
                <a:pt x="45720" y="294023"/>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D1E0AE3-6FC9-4524-8AEE-566EA0F5029D}">
      <dsp:nvSpPr>
        <dsp:cNvPr id="0" name=""/>
        <dsp:cNvSpPr/>
      </dsp:nvSpPr>
      <dsp:spPr>
        <a:xfrm>
          <a:off x="4756740" y="1373097"/>
          <a:ext cx="91440" cy="294023"/>
        </a:xfrm>
        <a:custGeom>
          <a:avLst/>
          <a:gdLst/>
          <a:ahLst/>
          <a:cxnLst/>
          <a:rect l="0" t="0" r="0" b="0"/>
          <a:pathLst>
            <a:path>
              <a:moveTo>
                <a:pt x="45720" y="0"/>
              </a:moveTo>
              <a:lnTo>
                <a:pt x="45720" y="294023"/>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D7D7292-9625-48CA-875B-22E315AD1876}">
      <dsp:nvSpPr>
        <dsp:cNvPr id="0" name=""/>
        <dsp:cNvSpPr/>
      </dsp:nvSpPr>
      <dsp:spPr>
        <a:xfrm>
          <a:off x="2933310" y="379018"/>
          <a:ext cx="1869149" cy="294023"/>
        </a:xfrm>
        <a:custGeom>
          <a:avLst/>
          <a:gdLst/>
          <a:ahLst/>
          <a:cxnLst/>
          <a:rect l="0" t="0" r="0" b="0"/>
          <a:pathLst>
            <a:path>
              <a:moveTo>
                <a:pt x="0" y="0"/>
              </a:moveTo>
              <a:lnTo>
                <a:pt x="0" y="147011"/>
              </a:lnTo>
              <a:lnTo>
                <a:pt x="1869149" y="147011"/>
              </a:lnTo>
              <a:lnTo>
                <a:pt x="1869149" y="294023"/>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C46276B-8A2F-418F-96B3-96758FB6D4B6}">
      <dsp:nvSpPr>
        <dsp:cNvPr id="0" name=""/>
        <dsp:cNvSpPr/>
      </dsp:nvSpPr>
      <dsp:spPr>
        <a:xfrm>
          <a:off x="2198252" y="2367177"/>
          <a:ext cx="210016" cy="644051"/>
        </a:xfrm>
        <a:custGeom>
          <a:avLst/>
          <a:gdLst/>
          <a:ahLst/>
          <a:cxnLst/>
          <a:rect l="0" t="0" r="0" b="0"/>
          <a:pathLst>
            <a:path>
              <a:moveTo>
                <a:pt x="0" y="0"/>
              </a:moveTo>
              <a:lnTo>
                <a:pt x="0" y="644051"/>
              </a:lnTo>
              <a:lnTo>
                <a:pt x="210016" y="644051"/>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6D37D28-02EA-4548-BFB8-2EF2D802ED13}">
      <dsp:nvSpPr>
        <dsp:cNvPr id="0" name=""/>
        <dsp:cNvSpPr/>
      </dsp:nvSpPr>
      <dsp:spPr>
        <a:xfrm>
          <a:off x="2712576" y="1373097"/>
          <a:ext cx="91440" cy="294023"/>
        </a:xfrm>
        <a:custGeom>
          <a:avLst/>
          <a:gdLst/>
          <a:ahLst/>
          <a:cxnLst/>
          <a:rect l="0" t="0" r="0" b="0"/>
          <a:pathLst>
            <a:path>
              <a:moveTo>
                <a:pt x="45720" y="0"/>
              </a:moveTo>
              <a:lnTo>
                <a:pt x="45720" y="294023"/>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7466694-4C03-48BD-8ADF-FB4655B434A5}">
      <dsp:nvSpPr>
        <dsp:cNvPr id="0" name=""/>
        <dsp:cNvSpPr/>
      </dsp:nvSpPr>
      <dsp:spPr>
        <a:xfrm>
          <a:off x="2758296" y="379018"/>
          <a:ext cx="175014" cy="294023"/>
        </a:xfrm>
        <a:custGeom>
          <a:avLst/>
          <a:gdLst/>
          <a:ahLst/>
          <a:cxnLst/>
          <a:rect l="0" t="0" r="0" b="0"/>
          <a:pathLst>
            <a:path>
              <a:moveTo>
                <a:pt x="175014" y="0"/>
              </a:moveTo>
              <a:lnTo>
                <a:pt x="175014" y="147011"/>
              </a:lnTo>
              <a:lnTo>
                <a:pt x="0" y="147011"/>
              </a:lnTo>
              <a:lnTo>
                <a:pt x="0" y="294023"/>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1EE9812-CF71-467C-B355-17AE43229303}">
      <dsp:nvSpPr>
        <dsp:cNvPr id="0" name=""/>
        <dsp:cNvSpPr/>
      </dsp:nvSpPr>
      <dsp:spPr>
        <a:xfrm>
          <a:off x="1064161" y="379018"/>
          <a:ext cx="1869149" cy="294023"/>
        </a:xfrm>
        <a:custGeom>
          <a:avLst/>
          <a:gdLst/>
          <a:ahLst/>
          <a:cxnLst/>
          <a:rect l="0" t="0" r="0" b="0"/>
          <a:pathLst>
            <a:path>
              <a:moveTo>
                <a:pt x="1869149" y="0"/>
              </a:moveTo>
              <a:lnTo>
                <a:pt x="1869149" y="147011"/>
              </a:lnTo>
              <a:lnTo>
                <a:pt x="0" y="147011"/>
              </a:lnTo>
              <a:lnTo>
                <a:pt x="0" y="294023"/>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EC640AC-3685-44D5-8E5D-DEB40D18972F}">
      <dsp:nvSpPr>
        <dsp:cNvPr id="0" name=""/>
        <dsp:cNvSpPr/>
      </dsp:nvSpPr>
      <dsp:spPr>
        <a:xfrm>
          <a:off x="1220070" y="1821"/>
          <a:ext cx="3426480" cy="37719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a:t>Randomly assign new UI claimants</a:t>
          </a:r>
        </a:p>
      </dsp:txBody>
      <dsp:txXfrm>
        <a:off x="1220070" y="1821"/>
        <a:ext cx="3426480" cy="377197"/>
      </dsp:txXfrm>
    </dsp:sp>
    <dsp:sp modelId="{CE4D7AAF-12B9-4E86-BA83-494B96617AAD}">
      <dsp:nvSpPr>
        <dsp:cNvPr id="0" name=""/>
        <dsp:cNvSpPr/>
      </dsp:nvSpPr>
      <dsp:spPr>
        <a:xfrm>
          <a:off x="364105" y="673041"/>
          <a:ext cx="1400112" cy="70005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a:t>Control (No REA)</a:t>
          </a:r>
        </a:p>
      </dsp:txBody>
      <dsp:txXfrm>
        <a:off x="364105" y="673041"/>
        <a:ext cx="1400112" cy="700056"/>
      </dsp:txXfrm>
    </dsp:sp>
    <dsp:sp modelId="{EBC6F768-CE38-4360-8550-A4FE5F92942F}">
      <dsp:nvSpPr>
        <dsp:cNvPr id="0" name=""/>
        <dsp:cNvSpPr/>
      </dsp:nvSpPr>
      <dsp:spPr>
        <a:xfrm>
          <a:off x="2058240" y="673041"/>
          <a:ext cx="1400112" cy="70005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a:t>Single REA</a:t>
          </a:r>
        </a:p>
      </dsp:txBody>
      <dsp:txXfrm>
        <a:off x="2058240" y="673041"/>
        <a:ext cx="1400112" cy="700056"/>
      </dsp:txXfrm>
    </dsp:sp>
    <dsp:sp modelId="{82C3F1AA-1A5C-42E0-8AFF-30447EFFCB81}">
      <dsp:nvSpPr>
        <dsp:cNvPr id="0" name=""/>
        <dsp:cNvSpPr/>
      </dsp:nvSpPr>
      <dsp:spPr>
        <a:xfrm>
          <a:off x="2058240" y="1667121"/>
          <a:ext cx="1400112" cy="700056"/>
        </a:xfrm>
        <a:prstGeom prst="rect">
          <a:avLst/>
        </a:prstGeom>
        <a:solidFill>
          <a:schemeClr val="accent1">
            <a:lumMod val="60000"/>
            <a:lumOff val="4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a:t>Initial REA Meeting</a:t>
          </a:r>
        </a:p>
      </dsp:txBody>
      <dsp:txXfrm>
        <a:off x="2058240" y="1667121"/>
        <a:ext cx="1400112" cy="700056"/>
      </dsp:txXfrm>
    </dsp:sp>
    <dsp:sp modelId="{18BDFF74-D644-4967-9F6C-8A1C670E44D3}">
      <dsp:nvSpPr>
        <dsp:cNvPr id="0" name=""/>
        <dsp:cNvSpPr/>
      </dsp:nvSpPr>
      <dsp:spPr>
        <a:xfrm>
          <a:off x="2408268" y="2661201"/>
          <a:ext cx="1400112" cy="700056"/>
        </a:xfrm>
        <a:prstGeom prst="rect">
          <a:avLst/>
        </a:prstGeom>
        <a:solidFill>
          <a:schemeClr val="accent1">
            <a:lumMod val="40000"/>
            <a:lumOff val="6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a:t>Referrals to Reemployment Services</a:t>
          </a:r>
        </a:p>
      </dsp:txBody>
      <dsp:txXfrm>
        <a:off x="2408268" y="2661201"/>
        <a:ext cx="1400112" cy="700056"/>
      </dsp:txXfrm>
    </dsp:sp>
    <dsp:sp modelId="{4779D0DD-9B17-4F8D-A9E7-3F2407FE4E21}">
      <dsp:nvSpPr>
        <dsp:cNvPr id="0" name=""/>
        <dsp:cNvSpPr/>
      </dsp:nvSpPr>
      <dsp:spPr>
        <a:xfrm>
          <a:off x="4102404" y="673041"/>
          <a:ext cx="1400112" cy="70005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a:t>Multiple REA</a:t>
          </a:r>
        </a:p>
      </dsp:txBody>
      <dsp:txXfrm>
        <a:off x="4102404" y="673041"/>
        <a:ext cx="1400112" cy="700056"/>
      </dsp:txXfrm>
    </dsp:sp>
    <dsp:sp modelId="{DB57AE79-91CA-4FB6-9EA1-4B79E255C489}">
      <dsp:nvSpPr>
        <dsp:cNvPr id="0" name=""/>
        <dsp:cNvSpPr/>
      </dsp:nvSpPr>
      <dsp:spPr>
        <a:xfrm>
          <a:off x="4102404" y="1667121"/>
          <a:ext cx="1400112" cy="700056"/>
        </a:xfrm>
        <a:prstGeom prst="rect">
          <a:avLst/>
        </a:prstGeom>
        <a:solidFill>
          <a:schemeClr val="accent1">
            <a:lumMod val="60000"/>
            <a:lumOff val="4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a:t>Initial REA Meeting</a:t>
          </a:r>
        </a:p>
      </dsp:txBody>
      <dsp:txXfrm>
        <a:off x="4102404" y="1667121"/>
        <a:ext cx="1400112" cy="700056"/>
      </dsp:txXfrm>
    </dsp:sp>
    <dsp:sp modelId="{3BF1442B-8EC9-47BB-9544-F8A773524E53}">
      <dsp:nvSpPr>
        <dsp:cNvPr id="0" name=""/>
        <dsp:cNvSpPr/>
      </dsp:nvSpPr>
      <dsp:spPr>
        <a:xfrm>
          <a:off x="4102404" y="2661201"/>
          <a:ext cx="1400112" cy="700056"/>
        </a:xfrm>
        <a:prstGeom prst="rect">
          <a:avLst/>
        </a:prstGeom>
        <a:solidFill>
          <a:schemeClr val="accent1">
            <a:lumMod val="40000"/>
            <a:lumOff val="6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a:t>Referrals to Reemployment Services</a:t>
          </a:r>
        </a:p>
      </dsp:txBody>
      <dsp:txXfrm>
        <a:off x="4102404" y="2661201"/>
        <a:ext cx="1400112" cy="700056"/>
      </dsp:txXfrm>
    </dsp:sp>
    <dsp:sp modelId="{A8093944-51D6-4B42-A1C1-ED1FD17AE838}">
      <dsp:nvSpPr>
        <dsp:cNvPr id="0" name=""/>
        <dsp:cNvSpPr/>
      </dsp:nvSpPr>
      <dsp:spPr>
        <a:xfrm>
          <a:off x="4452432" y="3655280"/>
          <a:ext cx="1400112" cy="700056"/>
        </a:xfrm>
        <a:prstGeom prst="rect">
          <a:avLst/>
        </a:prstGeom>
        <a:solidFill>
          <a:schemeClr val="accent1">
            <a:lumMod val="20000"/>
            <a:lumOff val="8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a:solidFill>
                <a:srgbClr val="C00000"/>
              </a:solidFill>
            </a:rPr>
            <a:t>Subsequent REA Meeting</a:t>
          </a:r>
        </a:p>
      </dsp:txBody>
      <dsp:txXfrm>
        <a:off x="4452432" y="3655280"/>
        <a:ext cx="1400112" cy="70005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BC1635-7DCF-4756-AB6B-E4B261F41288}">
      <dsp:nvSpPr>
        <dsp:cNvPr id="0" name=""/>
        <dsp:cNvSpPr/>
      </dsp:nvSpPr>
      <dsp:spPr>
        <a:xfrm>
          <a:off x="4242415" y="3361257"/>
          <a:ext cx="210016" cy="644051"/>
        </a:xfrm>
        <a:custGeom>
          <a:avLst/>
          <a:gdLst/>
          <a:ahLst/>
          <a:cxnLst/>
          <a:rect l="0" t="0" r="0" b="0"/>
          <a:pathLst>
            <a:path>
              <a:moveTo>
                <a:pt x="0" y="0"/>
              </a:moveTo>
              <a:lnTo>
                <a:pt x="0" y="644051"/>
              </a:lnTo>
              <a:lnTo>
                <a:pt x="210016" y="644051"/>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B4D83D2-D268-473C-93AE-DB10A2A91D1B}">
      <dsp:nvSpPr>
        <dsp:cNvPr id="0" name=""/>
        <dsp:cNvSpPr/>
      </dsp:nvSpPr>
      <dsp:spPr>
        <a:xfrm>
          <a:off x="4756740" y="2367177"/>
          <a:ext cx="91440" cy="294023"/>
        </a:xfrm>
        <a:custGeom>
          <a:avLst/>
          <a:gdLst/>
          <a:ahLst/>
          <a:cxnLst/>
          <a:rect l="0" t="0" r="0" b="0"/>
          <a:pathLst>
            <a:path>
              <a:moveTo>
                <a:pt x="45720" y="0"/>
              </a:moveTo>
              <a:lnTo>
                <a:pt x="45720" y="294023"/>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D1E0AE3-6FC9-4524-8AEE-566EA0F5029D}">
      <dsp:nvSpPr>
        <dsp:cNvPr id="0" name=""/>
        <dsp:cNvSpPr/>
      </dsp:nvSpPr>
      <dsp:spPr>
        <a:xfrm>
          <a:off x="4756740" y="1373097"/>
          <a:ext cx="91440" cy="294023"/>
        </a:xfrm>
        <a:custGeom>
          <a:avLst/>
          <a:gdLst/>
          <a:ahLst/>
          <a:cxnLst/>
          <a:rect l="0" t="0" r="0" b="0"/>
          <a:pathLst>
            <a:path>
              <a:moveTo>
                <a:pt x="45720" y="0"/>
              </a:moveTo>
              <a:lnTo>
                <a:pt x="45720" y="294023"/>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D7D7292-9625-48CA-875B-22E315AD1876}">
      <dsp:nvSpPr>
        <dsp:cNvPr id="0" name=""/>
        <dsp:cNvSpPr/>
      </dsp:nvSpPr>
      <dsp:spPr>
        <a:xfrm>
          <a:off x="2933310" y="379018"/>
          <a:ext cx="1869149" cy="294023"/>
        </a:xfrm>
        <a:custGeom>
          <a:avLst/>
          <a:gdLst/>
          <a:ahLst/>
          <a:cxnLst/>
          <a:rect l="0" t="0" r="0" b="0"/>
          <a:pathLst>
            <a:path>
              <a:moveTo>
                <a:pt x="0" y="0"/>
              </a:moveTo>
              <a:lnTo>
                <a:pt x="0" y="147011"/>
              </a:lnTo>
              <a:lnTo>
                <a:pt x="1869149" y="147011"/>
              </a:lnTo>
              <a:lnTo>
                <a:pt x="1869149" y="294023"/>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C46276B-8A2F-418F-96B3-96758FB6D4B6}">
      <dsp:nvSpPr>
        <dsp:cNvPr id="0" name=""/>
        <dsp:cNvSpPr/>
      </dsp:nvSpPr>
      <dsp:spPr>
        <a:xfrm>
          <a:off x="2198252" y="2367177"/>
          <a:ext cx="210016" cy="644051"/>
        </a:xfrm>
        <a:custGeom>
          <a:avLst/>
          <a:gdLst/>
          <a:ahLst/>
          <a:cxnLst/>
          <a:rect l="0" t="0" r="0" b="0"/>
          <a:pathLst>
            <a:path>
              <a:moveTo>
                <a:pt x="0" y="0"/>
              </a:moveTo>
              <a:lnTo>
                <a:pt x="0" y="644051"/>
              </a:lnTo>
              <a:lnTo>
                <a:pt x="210016" y="644051"/>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6D37D28-02EA-4548-BFB8-2EF2D802ED13}">
      <dsp:nvSpPr>
        <dsp:cNvPr id="0" name=""/>
        <dsp:cNvSpPr/>
      </dsp:nvSpPr>
      <dsp:spPr>
        <a:xfrm>
          <a:off x="2712576" y="1373097"/>
          <a:ext cx="91440" cy="294023"/>
        </a:xfrm>
        <a:custGeom>
          <a:avLst/>
          <a:gdLst/>
          <a:ahLst/>
          <a:cxnLst/>
          <a:rect l="0" t="0" r="0" b="0"/>
          <a:pathLst>
            <a:path>
              <a:moveTo>
                <a:pt x="45720" y="0"/>
              </a:moveTo>
              <a:lnTo>
                <a:pt x="45720" y="294023"/>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7466694-4C03-48BD-8ADF-FB4655B434A5}">
      <dsp:nvSpPr>
        <dsp:cNvPr id="0" name=""/>
        <dsp:cNvSpPr/>
      </dsp:nvSpPr>
      <dsp:spPr>
        <a:xfrm>
          <a:off x="2758296" y="379018"/>
          <a:ext cx="175014" cy="294023"/>
        </a:xfrm>
        <a:custGeom>
          <a:avLst/>
          <a:gdLst/>
          <a:ahLst/>
          <a:cxnLst/>
          <a:rect l="0" t="0" r="0" b="0"/>
          <a:pathLst>
            <a:path>
              <a:moveTo>
                <a:pt x="175014" y="0"/>
              </a:moveTo>
              <a:lnTo>
                <a:pt x="175014" y="147011"/>
              </a:lnTo>
              <a:lnTo>
                <a:pt x="0" y="147011"/>
              </a:lnTo>
              <a:lnTo>
                <a:pt x="0" y="294023"/>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1EE9812-CF71-467C-B355-17AE43229303}">
      <dsp:nvSpPr>
        <dsp:cNvPr id="0" name=""/>
        <dsp:cNvSpPr/>
      </dsp:nvSpPr>
      <dsp:spPr>
        <a:xfrm>
          <a:off x="1064161" y="379018"/>
          <a:ext cx="1869149" cy="294023"/>
        </a:xfrm>
        <a:custGeom>
          <a:avLst/>
          <a:gdLst/>
          <a:ahLst/>
          <a:cxnLst/>
          <a:rect l="0" t="0" r="0" b="0"/>
          <a:pathLst>
            <a:path>
              <a:moveTo>
                <a:pt x="1869149" y="0"/>
              </a:moveTo>
              <a:lnTo>
                <a:pt x="1869149" y="147011"/>
              </a:lnTo>
              <a:lnTo>
                <a:pt x="0" y="147011"/>
              </a:lnTo>
              <a:lnTo>
                <a:pt x="0" y="294023"/>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EC640AC-3685-44D5-8E5D-DEB40D18972F}">
      <dsp:nvSpPr>
        <dsp:cNvPr id="0" name=""/>
        <dsp:cNvSpPr/>
      </dsp:nvSpPr>
      <dsp:spPr>
        <a:xfrm>
          <a:off x="1220070" y="1821"/>
          <a:ext cx="3426480" cy="37719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a:t>Randomly assign new UI claimants</a:t>
          </a:r>
        </a:p>
      </dsp:txBody>
      <dsp:txXfrm>
        <a:off x="1220070" y="1821"/>
        <a:ext cx="3426480" cy="377197"/>
      </dsp:txXfrm>
    </dsp:sp>
    <dsp:sp modelId="{CE4D7AAF-12B9-4E86-BA83-494B96617AAD}">
      <dsp:nvSpPr>
        <dsp:cNvPr id="0" name=""/>
        <dsp:cNvSpPr/>
      </dsp:nvSpPr>
      <dsp:spPr>
        <a:xfrm>
          <a:off x="364105" y="673041"/>
          <a:ext cx="1400112" cy="70005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a:t>Control (No REA)</a:t>
          </a:r>
        </a:p>
      </dsp:txBody>
      <dsp:txXfrm>
        <a:off x="364105" y="673041"/>
        <a:ext cx="1400112" cy="700056"/>
      </dsp:txXfrm>
    </dsp:sp>
    <dsp:sp modelId="{EBC6F768-CE38-4360-8550-A4FE5F92942F}">
      <dsp:nvSpPr>
        <dsp:cNvPr id="0" name=""/>
        <dsp:cNvSpPr/>
      </dsp:nvSpPr>
      <dsp:spPr>
        <a:xfrm>
          <a:off x="2058240" y="673041"/>
          <a:ext cx="1400112" cy="70005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a:t>Single REA</a:t>
          </a:r>
        </a:p>
      </dsp:txBody>
      <dsp:txXfrm>
        <a:off x="2058240" y="673041"/>
        <a:ext cx="1400112" cy="700056"/>
      </dsp:txXfrm>
    </dsp:sp>
    <dsp:sp modelId="{82C3F1AA-1A5C-42E0-8AFF-30447EFFCB81}">
      <dsp:nvSpPr>
        <dsp:cNvPr id="0" name=""/>
        <dsp:cNvSpPr/>
      </dsp:nvSpPr>
      <dsp:spPr>
        <a:xfrm>
          <a:off x="2058240" y="1667121"/>
          <a:ext cx="1400112" cy="700056"/>
        </a:xfrm>
        <a:prstGeom prst="rect">
          <a:avLst/>
        </a:prstGeom>
        <a:solidFill>
          <a:schemeClr val="accent1">
            <a:lumMod val="60000"/>
            <a:lumOff val="4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a:t>Initial REA Meeting</a:t>
          </a:r>
        </a:p>
      </dsp:txBody>
      <dsp:txXfrm>
        <a:off x="2058240" y="1667121"/>
        <a:ext cx="1400112" cy="700056"/>
      </dsp:txXfrm>
    </dsp:sp>
    <dsp:sp modelId="{18BDFF74-D644-4967-9F6C-8A1C670E44D3}">
      <dsp:nvSpPr>
        <dsp:cNvPr id="0" name=""/>
        <dsp:cNvSpPr/>
      </dsp:nvSpPr>
      <dsp:spPr>
        <a:xfrm>
          <a:off x="2408268" y="2661201"/>
          <a:ext cx="1400112" cy="700056"/>
        </a:xfrm>
        <a:prstGeom prst="rect">
          <a:avLst/>
        </a:prstGeom>
        <a:solidFill>
          <a:schemeClr val="accent1">
            <a:lumMod val="40000"/>
            <a:lumOff val="6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a:t>Referrals to Reemployment Services</a:t>
          </a:r>
        </a:p>
      </dsp:txBody>
      <dsp:txXfrm>
        <a:off x="2408268" y="2661201"/>
        <a:ext cx="1400112" cy="700056"/>
      </dsp:txXfrm>
    </dsp:sp>
    <dsp:sp modelId="{4779D0DD-9B17-4F8D-A9E7-3F2407FE4E21}">
      <dsp:nvSpPr>
        <dsp:cNvPr id="0" name=""/>
        <dsp:cNvSpPr/>
      </dsp:nvSpPr>
      <dsp:spPr>
        <a:xfrm>
          <a:off x="4102404" y="673041"/>
          <a:ext cx="1400112" cy="70005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a:t>Multiple REA</a:t>
          </a:r>
        </a:p>
      </dsp:txBody>
      <dsp:txXfrm>
        <a:off x="4102404" y="673041"/>
        <a:ext cx="1400112" cy="700056"/>
      </dsp:txXfrm>
    </dsp:sp>
    <dsp:sp modelId="{DB57AE79-91CA-4FB6-9EA1-4B79E255C489}">
      <dsp:nvSpPr>
        <dsp:cNvPr id="0" name=""/>
        <dsp:cNvSpPr/>
      </dsp:nvSpPr>
      <dsp:spPr>
        <a:xfrm>
          <a:off x="4102404" y="1667121"/>
          <a:ext cx="1400112" cy="700056"/>
        </a:xfrm>
        <a:prstGeom prst="rect">
          <a:avLst/>
        </a:prstGeom>
        <a:solidFill>
          <a:schemeClr val="accent1">
            <a:lumMod val="60000"/>
            <a:lumOff val="4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a:t>Initial REA Meeting</a:t>
          </a:r>
        </a:p>
      </dsp:txBody>
      <dsp:txXfrm>
        <a:off x="4102404" y="1667121"/>
        <a:ext cx="1400112" cy="700056"/>
      </dsp:txXfrm>
    </dsp:sp>
    <dsp:sp modelId="{3BF1442B-8EC9-47BB-9544-F8A773524E53}">
      <dsp:nvSpPr>
        <dsp:cNvPr id="0" name=""/>
        <dsp:cNvSpPr/>
      </dsp:nvSpPr>
      <dsp:spPr>
        <a:xfrm>
          <a:off x="4102404" y="2661201"/>
          <a:ext cx="1400112" cy="700056"/>
        </a:xfrm>
        <a:prstGeom prst="rect">
          <a:avLst/>
        </a:prstGeom>
        <a:solidFill>
          <a:schemeClr val="accent1">
            <a:lumMod val="40000"/>
            <a:lumOff val="6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a:t>Referrals to Reemployment Services</a:t>
          </a:r>
        </a:p>
      </dsp:txBody>
      <dsp:txXfrm>
        <a:off x="4102404" y="2661201"/>
        <a:ext cx="1400112" cy="700056"/>
      </dsp:txXfrm>
    </dsp:sp>
    <dsp:sp modelId="{A8093944-51D6-4B42-A1C1-ED1FD17AE838}">
      <dsp:nvSpPr>
        <dsp:cNvPr id="0" name=""/>
        <dsp:cNvSpPr/>
      </dsp:nvSpPr>
      <dsp:spPr>
        <a:xfrm>
          <a:off x="4452432" y="3655280"/>
          <a:ext cx="1400112" cy="700056"/>
        </a:xfrm>
        <a:prstGeom prst="rect">
          <a:avLst/>
        </a:prstGeom>
        <a:solidFill>
          <a:schemeClr val="accent1">
            <a:lumMod val="20000"/>
            <a:lumOff val="8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a:solidFill>
                <a:srgbClr val="C00000"/>
              </a:solidFill>
            </a:rPr>
            <a:t>Subsequent REA Meeting</a:t>
          </a:r>
        </a:p>
      </dsp:txBody>
      <dsp:txXfrm>
        <a:off x="4452432" y="3655280"/>
        <a:ext cx="1400112" cy="70005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EA2E9D-1531-4AC9-8237-A4FF2C3D2705}">
      <dsp:nvSpPr>
        <dsp:cNvPr id="0" name=""/>
        <dsp:cNvSpPr/>
      </dsp:nvSpPr>
      <dsp:spPr>
        <a:xfrm>
          <a:off x="1331014" y="169"/>
          <a:ext cx="4148834" cy="2489300"/>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Font typeface="+mj-lt"/>
            <a:buNone/>
          </a:pPr>
          <a:r>
            <a:rPr lang="en-US" sz="2400" kern="1200"/>
            <a:t>What parts of your program are you </a:t>
          </a:r>
          <a:r>
            <a:rPr lang="en-US" sz="2400" b="1" kern="1200"/>
            <a:t>most interested in</a:t>
          </a:r>
          <a:r>
            <a:rPr lang="en-US" sz="2400" kern="1200"/>
            <a:t> understanding how well they are working?</a:t>
          </a:r>
        </a:p>
      </dsp:txBody>
      <dsp:txXfrm>
        <a:off x="1331014" y="169"/>
        <a:ext cx="4148834" cy="2489300"/>
      </dsp:txXfrm>
    </dsp:sp>
    <dsp:sp modelId="{05E7A673-B3AD-4848-B000-9070887A34CD}">
      <dsp:nvSpPr>
        <dsp:cNvPr id="0" name=""/>
        <dsp:cNvSpPr/>
      </dsp:nvSpPr>
      <dsp:spPr>
        <a:xfrm>
          <a:off x="5894732" y="169"/>
          <a:ext cx="4148834" cy="2489300"/>
        </a:xfrm>
        <a:prstGeom prst="rect">
          <a:avLst/>
        </a:prstGeom>
        <a:solidFill>
          <a:schemeClr val="accent2">
            <a:hueOff val="-7034473"/>
            <a:satOff val="-18470"/>
            <a:lumOff val="-3987"/>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Font typeface="+mj-lt"/>
            <a:buNone/>
          </a:pPr>
          <a:r>
            <a:rPr lang="en-US" sz="2400" kern="1200"/>
            <a:t>What are areas where you think the program </a:t>
          </a:r>
          <a:r>
            <a:rPr lang="en-US" sz="2400" b="1" kern="1200"/>
            <a:t>might be improved</a:t>
          </a:r>
          <a:r>
            <a:rPr lang="en-US" sz="2400" kern="1200"/>
            <a:t>?</a:t>
          </a:r>
        </a:p>
      </dsp:txBody>
      <dsp:txXfrm>
        <a:off x="5894732" y="169"/>
        <a:ext cx="4148834" cy="2489300"/>
      </dsp:txXfrm>
    </dsp:sp>
    <dsp:sp modelId="{B13CEAA4-35B0-4F9A-A4E1-DA6DF6CDF1F2}">
      <dsp:nvSpPr>
        <dsp:cNvPr id="0" name=""/>
        <dsp:cNvSpPr/>
      </dsp:nvSpPr>
      <dsp:spPr>
        <a:xfrm>
          <a:off x="1331014" y="2904353"/>
          <a:ext cx="4148834" cy="2489300"/>
        </a:xfrm>
        <a:prstGeom prst="rect">
          <a:avLst/>
        </a:prstGeom>
        <a:solidFill>
          <a:schemeClr val="accent2">
            <a:hueOff val="-14068945"/>
            <a:satOff val="-36941"/>
            <a:lumOff val="-7973"/>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Font typeface="+mj-lt"/>
            <a:buNone/>
          </a:pPr>
          <a:r>
            <a:rPr lang="en-US" sz="2400" kern="1200"/>
            <a:t>What are areas where</a:t>
          </a:r>
          <a:r>
            <a:rPr lang="en-US" sz="2400" kern="1200">
              <a:latin typeface="Calibri Light" panose="020F0302020204030204"/>
            </a:rPr>
            <a:t> you</a:t>
          </a:r>
          <a:r>
            <a:rPr lang="en-US" sz="2400" kern="1200"/>
            <a:t> are </a:t>
          </a:r>
          <a:r>
            <a:rPr lang="en-US" sz="2400" b="1" kern="1200"/>
            <a:t>considering program changes </a:t>
          </a:r>
          <a:r>
            <a:rPr lang="en-US" sz="2400" kern="1200"/>
            <a:t>for logistical or financial reasons, but are concerned about possible adverse impacts on participant outcomes?</a:t>
          </a:r>
        </a:p>
      </dsp:txBody>
      <dsp:txXfrm>
        <a:off x="1331014" y="2904353"/>
        <a:ext cx="4148834" cy="2489300"/>
      </dsp:txXfrm>
    </dsp:sp>
    <dsp:sp modelId="{DCDF100D-37FB-4E1B-AC5E-BC1471233C6C}">
      <dsp:nvSpPr>
        <dsp:cNvPr id="0" name=""/>
        <dsp:cNvSpPr/>
      </dsp:nvSpPr>
      <dsp:spPr>
        <a:xfrm>
          <a:off x="5894732" y="2904353"/>
          <a:ext cx="4148834" cy="2489300"/>
        </a:xfrm>
        <a:prstGeom prst="rect">
          <a:avLst/>
        </a:prstGeom>
        <a:solidFill>
          <a:schemeClr val="accent2">
            <a:hueOff val="-21103418"/>
            <a:satOff val="-55411"/>
            <a:lumOff val="-1196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Font typeface="+mj-lt"/>
            <a:buNone/>
          </a:pPr>
          <a:r>
            <a:rPr lang="en-US" sz="2400" kern="1200"/>
            <a:t>How do the </a:t>
          </a:r>
          <a:r>
            <a:rPr lang="en-US" sz="2400" b="1" kern="1200"/>
            <a:t>sample sizes</a:t>
          </a:r>
          <a:r>
            <a:rPr lang="en-US" sz="2400" kern="1200"/>
            <a:t> you have available influence what you are able to learn? Consider evaluating “larger” components.</a:t>
          </a:r>
          <a:r>
            <a:rPr lang="en-US" sz="2400" kern="1200">
              <a:latin typeface="Calibri Light" panose="020F0302020204030204"/>
            </a:rPr>
            <a:t> </a:t>
          </a:r>
          <a:endParaRPr lang="en-US" sz="2400" kern="1200"/>
        </a:p>
      </dsp:txBody>
      <dsp:txXfrm>
        <a:off x="5894732" y="2904353"/>
        <a:ext cx="4148834" cy="24893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657C58-082B-42EF-B46B-D2D44B41A8D4}">
      <dsp:nvSpPr>
        <dsp:cNvPr id="0" name=""/>
        <dsp:cNvSpPr/>
      </dsp:nvSpPr>
      <dsp:spPr>
        <a:xfrm>
          <a:off x="3889954" y="1392"/>
          <a:ext cx="6123020" cy="1104695"/>
        </a:xfrm>
        <a:prstGeom prst="rightArrow">
          <a:avLst>
            <a:gd name="adj1" fmla="val 75000"/>
            <a:gd name="adj2" fmla="val 5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65" tIns="12065" rIns="12065" bIns="12065" numCol="1" spcCol="1270" anchor="ctr" anchorCtr="0">
          <a:noAutofit/>
        </a:bodyPr>
        <a:lstStyle/>
        <a:p>
          <a:pPr marL="182880" lvl="1" indent="-171450" algn="l" defTabSz="844550">
            <a:lnSpc>
              <a:spcPct val="90000"/>
            </a:lnSpc>
            <a:spcBef>
              <a:spcPct val="0"/>
            </a:spcBef>
            <a:spcAft>
              <a:spcPct val="15000"/>
            </a:spcAft>
            <a:buFontTx/>
            <a:buNone/>
          </a:pPr>
          <a:r>
            <a:rPr lang="en-US" sz="1900" kern="1200"/>
            <a:t>Do added benefits outweigh the added costs?</a:t>
          </a:r>
        </a:p>
      </dsp:txBody>
      <dsp:txXfrm>
        <a:off x="3889954" y="139479"/>
        <a:ext cx="5708759" cy="828521"/>
      </dsp:txXfrm>
    </dsp:sp>
    <dsp:sp modelId="{678AE152-7C51-4784-A871-E91408A3330D}">
      <dsp:nvSpPr>
        <dsp:cNvPr id="0" name=""/>
        <dsp:cNvSpPr/>
      </dsp:nvSpPr>
      <dsp:spPr>
        <a:xfrm>
          <a:off x="192058" y="1392"/>
          <a:ext cx="3697896" cy="1104695"/>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kern="1200"/>
            <a:t>Benefit/Cost</a:t>
          </a:r>
        </a:p>
      </dsp:txBody>
      <dsp:txXfrm>
        <a:off x="245985" y="55319"/>
        <a:ext cx="3590042" cy="996841"/>
      </dsp:txXfrm>
    </dsp:sp>
    <dsp:sp modelId="{6038CE7C-7887-4554-BC59-56F88A609D16}">
      <dsp:nvSpPr>
        <dsp:cNvPr id="0" name=""/>
        <dsp:cNvSpPr/>
      </dsp:nvSpPr>
      <dsp:spPr>
        <a:xfrm>
          <a:off x="3889954" y="1216557"/>
          <a:ext cx="6123020" cy="1104695"/>
        </a:xfrm>
        <a:prstGeom prst="rightArrow">
          <a:avLst>
            <a:gd name="adj1" fmla="val 75000"/>
            <a:gd name="adj2" fmla="val 5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65" tIns="12065" rIns="12065" bIns="12065" numCol="1" spcCol="1270" anchor="t" anchorCtr="0">
          <a:noAutofit/>
        </a:bodyPr>
        <a:lstStyle/>
        <a:p>
          <a:pPr marL="182880" lvl="1" indent="0" algn="l" defTabSz="844550">
            <a:lnSpc>
              <a:spcPct val="90000"/>
            </a:lnSpc>
            <a:spcBef>
              <a:spcPct val="0"/>
            </a:spcBef>
            <a:spcAft>
              <a:spcPct val="15000"/>
            </a:spcAft>
            <a:buFontTx/>
            <a:buNone/>
          </a:pPr>
          <a:r>
            <a:rPr lang="en-US" sz="1900" kern="1200"/>
            <a:t>Is the total impact (</a:t>
          </a:r>
          <a:r>
            <a:rPr lang="en-US" sz="1900" i="1" kern="1200"/>
            <a:t>average impact per participant * total participants</a:t>
          </a:r>
          <a:r>
            <a:rPr lang="en-US" sz="1900" kern="1200"/>
            <a:t>) summed across all participants larger?</a:t>
          </a:r>
        </a:p>
      </dsp:txBody>
      <dsp:txXfrm>
        <a:off x="3889954" y="1354644"/>
        <a:ext cx="5708759" cy="828521"/>
      </dsp:txXfrm>
    </dsp:sp>
    <dsp:sp modelId="{5EBC8077-3100-432B-AFB8-F6A31FEFBFC9}">
      <dsp:nvSpPr>
        <dsp:cNvPr id="0" name=""/>
        <dsp:cNvSpPr/>
      </dsp:nvSpPr>
      <dsp:spPr>
        <a:xfrm>
          <a:off x="192058" y="1216557"/>
          <a:ext cx="3697896" cy="1104695"/>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kern="1200"/>
            <a:t>Quality/Quantity Tradeoff</a:t>
          </a:r>
        </a:p>
      </dsp:txBody>
      <dsp:txXfrm>
        <a:off x="245985" y="1270484"/>
        <a:ext cx="3590042" cy="996841"/>
      </dsp:txXfrm>
    </dsp:sp>
    <dsp:sp modelId="{C459F62D-5186-4129-9320-E9DAB0F106B4}">
      <dsp:nvSpPr>
        <dsp:cNvPr id="0" name=""/>
        <dsp:cNvSpPr/>
      </dsp:nvSpPr>
      <dsp:spPr>
        <a:xfrm>
          <a:off x="3889954" y="2431722"/>
          <a:ext cx="6123020" cy="1104695"/>
        </a:xfrm>
        <a:prstGeom prst="rightArrow">
          <a:avLst>
            <a:gd name="adj1" fmla="val 75000"/>
            <a:gd name="adj2" fmla="val 5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65" tIns="12065" rIns="12065" bIns="12065" numCol="1" spcCol="1270" anchor="ctr" anchorCtr="0">
          <a:noAutofit/>
        </a:bodyPr>
        <a:lstStyle/>
        <a:p>
          <a:pPr marL="182880" lvl="1" indent="0" algn="l" defTabSz="844550">
            <a:lnSpc>
              <a:spcPct val="90000"/>
            </a:lnSpc>
            <a:spcBef>
              <a:spcPct val="0"/>
            </a:spcBef>
            <a:spcAft>
              <a:spcPct val="15000"/>
            </a:spcAft>
            <a:buFontTx/>
            <a:buNone/>
          </a:pPr>
          <a:r>
            <a:rPr lang="en-US" sz="1900" kern="1200"/>
            <a:t>Can the approach be reliably implemented at scale over the long-term?</a:t>
          </a:r>
        </a:p>
      </dsp:txBody>
      <dsp:txXfrm>
        <a:off x="3889954" y="2569809"/>
        <a:ext cx="5708759" cy="828521"/>
      </dsp:txXfrm>
    </dsp:sp>
    <dsp:sp modelId="{9D6FD26E-42FD-47D3-BE1F-D9371C922241}">
      <dsp:nvSpPr>
        <dsp:cNvPr id="0" name=""/>
        <dsp:cNvSpPr/>
      </dsp:nvSpPr>
      <dsp:spPr>
        <a:xfrm>
          <a:off x="192058" y="2431722"/>
          <a:ext cx="3697896" cy="1104695"/>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kern="1200"/>
            <a:t>Implementability</a:t>
          </a:r>
        </a:p>
      </dsp:txBody>
      <dsp:txXfrm>
        <a:off x="245985" y="2485649"/>
        <a:ext cx="3590042" cy="996841"/>
      </dsp:txXfrm>
    </dsp:sp>
    <dsp:sp modelId="{0C7C9262-2AB0-4D50-8A88-8ED55267D8AD}">
      <dsp:nvSpPr>
        <dsp:cNvPr id="0" name=""/>
        <dsp:cNvSpPr/>
      </dsp:nvSpPr>
      <dsp:spPr>
        <a:xfrm>
          <a:off x="3889954" y="3646887"/>
          <a:ext cx="6123020" cy="1104695"/>
        </a:xfrm>
        <a:prstGeom prst="rightArrow">
          <a:avLst>
            <a:gd name="adj1" fmla="val 75000"/>
            <a:gd name="adj2" fmla="val 5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65" tIns="12065" rIns="12065" bIns="12065" numCol="1" spcCol="1270" anchor="t" anchorCtr="0">
          <a:noAutofit/>
        </a:bodyPr>
        <a:lstStyle/>
        <a:p>
          <a:pPr marL="182880" lvl="1" indent="0" algn="l" defTabSz="844550">
            <a:lnSpc>
              <a:spcPct val="90000"/>
            </a:lnSpc>
            <a:spcBef>
              <a:spcPct val="0"/>
            </a:spcBef>
            <a:spcAft>
              <a:spcPct val="15000"/>
            </a:spcAft>
            <a:buFontTx/>
            <a:buNone/>
          </a:pPr>
          <a:r>
            <a:rPr lang="en-US" sz="1900" kern="1200"/>
            <a:t>Do the findings indicate ways that one or both approaches might be improved in ways that might change which approach is more effective?</a:t>
          </a:r>
        </a:p>
      </dsp:txBody>
      <dsp:txXfrm>
        <a:off x="3889954" y="3784974"/>
        <a:ext cx="5708759" cy="828521"/>
      </dsp:txXfrm>
    </dsp:sp>
    <dsp:sp modelId="{0A9B8FC1-B777-4DFD-8BDF-EE56D829EDBD}">
      <dsp:nvSpPr>
        <dsp:cNvPr id="0" name=""/>
        <dsp:cNvSpPr/>
      </dsp:nvSpPr>
      <dsp:spPr>
        <a:xfrm>
          <a:off x="192058" y="3646887"/>
          <a:ext cx="3697896" cy="1104695"/>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kern="1200"/>
            <a:t>Fixable Faults</a:t>
          </a:r>
        </a:p>
      </dsp:txBody>
      <dsp:txXfrm>
        <a:off x="245985" y="3700814"/>
        <a:ext cx="3590042" cy="996841"/>
      </dsp:txXfrm>
    </dsp:sp>
  </dsp:spTree>
</dsp:drawing>
</file>

<file path=ppt/diagrams/layout1.xml><?xml version="1.0" encoding="utf-8"?>
<dgm:layoutDef xmlns:dgm="http://schemas.openxmlformats.org/drawingml/2006/diagram" xmlns:a="http://schemas.openxmlformats.org/drawingml/2006/main" uniqueId="urn:microsoft.com/office/officeart/2005/8/layout/chevronAccent+Icon">
  <dgm:title val="Chevron Accent Process"/>
  <dgm:desc val="Use to show sequential steps in a task, process, or workflow, or to emphasize movement or direction. Works best with minimal Level 1 and Level 2 text."/>
  <dgm:catLst>
    <dgm:cat type="process" pri="9500"/>
    <dgm:cat type="officeonline" pri="2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primFontSz" for="des" forName="txNode" op="equ" val="65"/>
      <dgm:constr type="w" for="ch" forName="compositeSpace" refType="w" refFor="ch" refForName="composite" fact="0.02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bgChev"/>
              <dgm:constr type="w" for="ch" forName="bgChev" refType="w" fact="0.9"/>
              <dgm:constr type="t" for="ch" forName="bgChev"/>
              <dgm:constr type="h" for="ch" forName="bgChev" refType="w" refFor="ch" refForName="bgChev" fact="0.386"/>
              <dgm:constr type="l" for="ch" forName="txNode" refType="w" fact="0.24"/>
              <dgm:constr type="w" for="ch" forName="txNode" refType="w" fact="0.76"/>
              <dgm:constr type="t" for="ch" forName="txNode" refType="h" refFor="ch" refForName="bgChev" fact="0.25"/>
              <dgm:constr type="h" for="ch" forName="txNode" refType="h" refFor="ch" refForName="bgChev"/>
            </dgm:constrLst>
          </dgm:if>
          <dgm:else name="Name7">
            <dgm:constrLst>
              <dgm:constr type="l" for="ch" forName="bgChev" refType="w" fact="0.1"/>
              <dgm:constr type="w" for="ch" forName="bgChev" refType="w" fact="0.9"/>
              <dgm:constr type="t" for="ch" forName="bgChev"/>
              <dgm:constr type="h" for="ch" forName="bgChev" refType="w" refFor="ch" refForName="bgChev" fact="0.386"/>
              <dgm:constr type="l" for="ch" forName="txNode"/>
              <dgm:constr type="w" for="ch" forName="txNode" refType="w" fact="0.76"/>
              <dgm:constr type="t" for="ch" forName="txNode" refType="h" refFor="ch" refForName="bgChev" fact="0.25"/>
              <dgm:constr type="h" for="ch" forName="txNode" refType="h" refFor="ch" refForName="bgChev"/>
            </dgm:constrLst>
          </dgm:else>
        </dgm:choose>
        <dgm:ruleLst/>
        <dgm:layoutNode name="bgChev" styleLbl="node1">
          <dgm:alg type="sp"/>
          <dgm:choose name="Name8">
            <dgm:if name="Name9" func="var" arg="dir" op="equ" val="norm">
              <dgm:shape xmlns:r="http://schemas.openxmlformats.org/officeDocument/2006/relationships" type="chevron" r:blip="">
                <dgm:adjLst>
                  <dgm:adj idx="1" val="0.4"/>
                </dgm:adjLst>
              </dgm:shape>
            </dgm:if>
            <dgm:else name="Name10">
              <dgm:shape xmlns:r="http://schemas.openxmlformats.org/officeDocument/2006/relationships" rot="180" type="chevron" r:blip="">
                <dgm:adjLst>
                  <dgm:adj idx="1" val="0.4"/>
                </dgm:adjLst>
              </dgm:shape>
            </dgm:else>
          </dgm:choose>
          <dgm:presOf/>
          <dgm:constrLst/>
        </dgm:layoutNode>
        <dgm:layoutNode name="txNode" styleLbl="fgAcc1">
          <dgm:varLst>
            <dgm:bulletEnabled val="1"/>
          </dgm:varLst>
          <dgm:alg type="tx"/>
          <dgm:shape xmlns:r="http://schemas.openxmlformats.org/officeDocument/2006/relationships" type="roundRect" r:blip="">
            <dgm:adjLst>
              <dgm:adj idx="1" val="0.1"/>
            </dgm:adjLst>
          </dgm:shape>
          <dgm:presOf axis="desOrSelf" ptType="node"/>
          <dgm:ruleLst>
            <dgm:rule type="primFontSz" val="5" fact="NaN" max="NaN"/>
          </dgm:ruleLst>
        </dgm:layoutNode>
      </dgm:layoutNode>
      <dgm:forEach name="Name11" axis="followSib" ptType="sibTrans" cnt="1">
        <dgm:layoutNode name="compositeSpace">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Accent+Icon">
  <dgm:title val="Chevron Accent Process"/>
  <dgm:desc val="Use to show sequential steps in a task, process, or workflow, or to emphasize movement or direction. Works best with minimal Level 1 and Level 2 text."/>
  <dgm:catLst>
    <dgm:cat type="process" pri="9500"/>
    <dgm:cat type="officeonline" pri="2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primFontSz" for="des" forName="txNode" op="equ" val="65"/>
      <dgm:constr type="w" for="ch" forName="compositeSpace" refType="w" refFor="ch" refForName="composite" fact="0.02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bgChev"/>
              <dgm:constr type="w" for="ch" forName="bgChev" refType="w" fact="0.9"/>
              <dgm:constr type="t" for="ch" forName="bgChev"/>
              <dgm:constr type="h" for="ch" forName="bgChev" refType="w" refFor="ch" refForName="bgChev" fact="0.386"/>
              <dgm:constr type="l" for="ch" forName="txNode" refType="w" fact="0.24"/>
              <dgm:constr type="w" for="ch" forName="txNode" refType="w" fact="0.76"/>
              <dgm:constr type="t" for="ch" forName="txNode" refType="h" refFor="ch" refForName="bgChev" fact="0.25"/>
              <dgm:constr type="h" for="ch" forName="txNode" refType="h" refFor="ch" refForName="bgChev"/>
            </dgm:constrLst>
          </dgm:if>
          <dgm:else name="Name7">
            <dgm:constrLst>
              <dgm:constr type="l" for="ch" forName="bgChev" refType="w" fact="0.1"/>
              <dgm:constr type="w" for="ch" forName="bgChev" refType="w" fact="0.9"/>
              <dgm:constr type="t" for="ch" forName="bgChev"/>
              <dgm:constr type="h" for="ch" forName="bgChev" refType="w" refFor="ch" refForName="bgChev" fact="0.386"/>
              <dgm:constr type="l" for="ch" forName="txNode"/>
              <dgm:constr type="w" for="ch" forName="txNode" refType="w" fact="0.76"/>
              <dgm:constr type="t" for="ch" forName="txNode" refType="h" refFor="ch" refForName="bgChev" fact="0.25"/>
              <dgm:constr type="h" for="ch" forName="txNode" refType="h" refFor="ch" refForName="bgChev"/>
            </dgm:constrLst>
          </dgm:else>
        </dgm:choose>
        <dgm:ruleLst/>
        <dgm:layoutNode name="bgChev" styleLbl="node1">
          <dgm:alg type="sp"/>
          <dgm:choose name="Name8">
            <dgm:if name="Name9" func="var" arg="dir" op="equ" val="norm">
              <dgm:shape xmlns:r="http://schemas.openxmlformats.org/officeDocument/2006/relationships" type="chevron" r:blip="">
                <dgm:adjLst>
                  <dgm:adj idx="1" val="0.4"/>
                </dgm:adjLst>
              </dgm:shape>
            </dgm:if>
            <dgm:else name="Name10">
              <dgm:shape xmlns:r="http://schemas.openxmlformats.org/officeDocument/2006/relationships" rot="180" type="chevron" r:blip="">
                <dgm:adjLst>
                  <dgm:adj idx="1" val="0.4"/>
                </dgm:adjLst>
              </dgm:shape>
            </dgm:else>
          </dgm:choose>
          <dgm:presOf/>
          <dgm:constrLst/>
        </dgm:layoutNode>
        <dgm:layoutNode name="txNode" styleLbl="fgAcc1">
          <dgm:varLst>
            <dgm:bulletEnabled val="1"/>
          </dgm:varLst>
          <dgm:alg type="tx"/>
          <dgm:shape xmlns:r="http://schemas.openxmlformats.org/officeDocument/2006/relationships" type="roundRect" r:blip="">
            <dgm:adjLst>
              <dgm:adj idx="1" val="0.1"/>
            </dgm:adjLst>
          </dgm:shape>
          <dgm:presOf axis="desOrSelf" ptType="node"/>
          <dgm:ruleLst>
            <dgm:rule type="primFontSz" val="5" fact="NaN" max="NaN"/>
          </dgm:ruleLst>
        </dgm:layoutNode>
      </dgm:layoutNode>
      <dgm:forEach name="Name11" axis="followSib" ptType="sibTrans" cnt="1">
        <dgm:layoutNode name="compositeSpace">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B57773-3BAA-418C-9BDB-0F9C1E1BF433}" type="datetimeFigureOut">
              <a:rPr lang="en-US" smtClean="0"/>
              <a:t>11/1/2022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342BB8-3F7E-4150-BE07-912221E53E6C}" type="slidenum">
              <a:rPr lang="en-US" smtClean="0"/>
              <a:t>‹#›</a:t>
            </a:fld>
            <a:endParaRPr lang="en-US"/>
          </a:p>
        </p:txBody>
      </p:sp>
    </p:spTree>
    <p:extLst>
      <p:ext uri="{BB962C8B-B14F-4D97-AF65-F5344CB8AC3E}">
        <p14:creationId xmlns:p14="http://schemas.microsoft.com/office/powerpoint/2010/main" val="2760164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1</a:t>
            </a:fld>
            <a:endParaRPr lang="en-US"/>
          </a:p>
        </p:txBody>
      </p:sp>
    </p:spTree>
    <p:extLst>
      <p:ext uri="{BB962C8B-B14F-4D97-AF65-F5344CB8AC3E}">
        <p14:creationId xmlns:p14="http://schemas.microsoft.com/office/powerpoint/2010/main" val="27799459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2</a:t>
            </a:fld>
            <a:endParaRPr lang="en-US"/>
          </a:p>
        </p:txBody>
      </p:sp>
    </p:spTree>
    <p:extLst>
      <p:ext uri="{BB962C8B-B14F-4D97-AF65-F5344CB8AC3E}">
        <p14:creationId xmlns:p14="http://schemas.microsoft.com/office/powerpoint/2010/main" val="35292464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3</a:t>
            </a:fld>
            <a:endParaRPr lang="en-US"/>
          </a:p>
        </p:txBody>
      </p:sp>
    </p:spTree>
    <p:extLst>
      <p:ext uri="{BB962C8B-B14F-4D97-AF65-F5344CB8AC3E}">
        <p14:creationId xmlns:p14="http://schemas.microsoft.com/office/powerpoint/2010/main" val="37973180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4</a:t>
            </a:fld>
            <a:endParaRPr lang="en-US"/>
          </a:p>
        </p:txBody>
      </p:sp>
    </p:spTree>
    <p:extLst>
      <p:ext uri="{BB962C8B-B14F-4D97-AF65-F5344CB8AC3E}">
        <p14:creationId xmlns:p14="http://schemas.microsoft.com/office/powerpoint/2010/main" val="2113542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baseline="30000" dirty="0"/>
          </a:p>
        </p:txBody>
      </p:sp>
      <p:sp>
        <p:nvSpPr>
          <p:cNvPr id="4" name="Slide Number Placeholder 3"/>
          <p:cNvSpPr>
            <a:spLocks noGrp="1"/>
          </p:cNvSpPr>
          <p:nvPr>
            <p:ph type="sldNum" sz="quarter" idx="10"/>
          </p:nvPr>
        </p:nvSpPr>
        <p:spPr/>
        <p:txBody>
          <a:bodyPr/>
          <a:lstStyle/>
          <a:p>
            <a:fld id="{9B342BB8-3F7E-4150-BE07-912221E53E6C}" type="slidenum">
              <a:rPr lang="en-US" smtClean="0"/>
              <a:t>5</a:t>
            </a:fld>
            <a:endParaRPr lang="en-US"/>
          </a:p>
        </p:txBody>
      </p:sp>
    </p:spTree>
    <p:extLst>
      <p:ext uri="{BB962C8B-B14F-4D97-AF65-F5344CB8AC3E}">
        <p14:creationId xmlns:p14="http://schemas.microsoft.com/office/powerpoint/2010/main" val="36437726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6</a:t>
            </a:fld>
            <a:endParaRPr lang="en-US"/>
          </a:p>
        </p:txBody>
      </p:sp>
    </p:spTree>
    <p:extLst>
      <p:ext uri="{BB962C8B-B14F-4D97-AF65-F5344CB8AC3E}">
        <p14:creationId xmlns:p14="http://schemas.microsoft.com/office/powerpoint/2010/main" val="35292464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R"/>
            </a:pPr>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7</a:t>
            </a:fld>
            <a:endParaRPr lang="en-US"/>
          </a:p>
        </p:txBody>
      </p:sp>
    </p:spTree>
    <p:extLst>
      <p:ext uri="{BB962C8B-B14F-4D97-AF65-F5344CB8AC3E}">
        <p14:creationId xmlns:p14="http://schemas.microsoft.com/office/powerpoint/2010/main" val="34743196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8</a:t>
            </a:fld>
            <a:endParaRPr lang="en-US"/>
          </a:p>
        </p:txBody>
      </p:sp>
    </p:spTree>
    <p:extLst>
      <p:ext uri="{BB962C8B-B14F-4D97-AF65-F5344CB8AC3E}">
        <p14:creationId xmlns:p14="http://schemas.microsoft.com/office/powerpoint/2010/main" val="37739108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9</a:t>
            </a:fld>
            <a:endParaRPr lang="en-US"/>
          </a:p>
        </p:txBody>
      </p:sp>
    </p:spTree>
    <p:extLst>
      <p:ext uri="{BB962C8B-B14F-4D97-AF65-F5344CB8AC3E}">
        <p14:creationId xmlns:p14="http://schemas.microsoft.com/office/powerpoint/2010/main" val="29182393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10</a:t>
            </a:fld>
            <a:endParaRPr lang="en-US"/>
          </a:p>
        </p:txBody>
      </p:sp>
    </p:spTree>
    <p:extLst>
      <p:ext uri="{BB962C8B-B14F-4D97-AF65-F5344CB8AC3E}">
        <p14:creationId xmlns:p14="http://schemas.microsoft.com/office/powerpoint/2010/main" val="16303742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11</a:t>
            </a:fld>
            <a:endParaRPr lang="en-US"/>
          </a:p>
        </p:txBody>
      </p:sp>
    </p:spTree>
    <p:extLst>
      <p:ext uri="{BB962C8B-B14F-4D97-AF65-F5344CB8AC3E}">
        <p14:creationId xmlns:p14="http://schemas.microsoft.com/office/powerpoint/2010/main" val="34048771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cs typeface="Calibri"/>
            </a:endParaRPr>
          </a:p>
        </p:txBody>
      </p:sp>
      <p:sp>
        <p:nvSpPr>
          <p:cNvPr id="4" name="Slide Number Placeholder 3"/>
          <p:cNvSpPr>
            <a:spLocks noGrp="1"/>
          </p:cNvSpPr>
          <p:nvPr>
            <p:ph type="sldNum" sz="quarter" idx="10"/>
          </p:nvPr>
        </p:nvSpPr>
        <p:spPr/>
        <p:txBody>
          <a:bodyPr/>
          <a:lstStyle/>
          <a:p>
            <a:fld id="{9B342BB8-3F7E-4150-BE07-912221E53E6C}" type="slidenum">
              <a:rPr lang="en-US" smtClean="0"/>
              <a:t>12</a:t>
            </a:fld>
            <a:endParaRPr lang="en-US"/>
          </a:p>
        </p:txBody>
      </p:sp>
    </p:spTree>
    <p:extLst>
      <p:ext uri="{BB962C8B-B14F-4D97-AF65-F5344CB8AC3E}">
        <p14:creationId xmlns:p14="http://schemas.microsoft.com/office/powerpoint/2010/main" val="27059781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13</a:t>
            </a:fld>
            <a:endParaRPr lang="en-US"/>
          </a:p>
        </p:txBody>
      </p:sp>
    </p:spTree>
    <p:extLst>
      <p:ext uri="{BB962C8B-B14F-4D97-AF65-F5344CB8AC3E}">
        <p14:creationId xmlns:p14="http://schemas.microsoft.com/office/powerpoint/2010/main" val="2920171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marR="0" lvl="2" indent="0" rtl="0">
              <a:lnSpc>
                <a:spcPct val="107000"/>
              </a:lnSpc>
              <a:spcBef>
                <a:spcPts val="0"/>
              </a:spcBef>
              <a:spcAft>
                <a:spcPts val="0"/>
              </a:spcAft>
              <a:buFont typeface="+mj-lt"/>
              <a:buNone/>
            </a:pP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14</a:t>
            </a:fld>
            <a:endParaRPr lang="en-US"/>
          </a:p>
        </p:txBody>
      </p:sp>
    </p:spTree>
    <p:extLst>
      <p:ext uri="{BB962C8B-B14F-4D97-AF65-F5344CB8AC3E}">
        <p14:creationId xmlns:p14="http://schemas.microsoft.com/office/powerpoint/2010/main" val="32154006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15</a:t>
            </a:fld>
            <a:endParaRPr lang="en-US"/>
          </a:p>
        </p:txBody>
      </p:sp>
    </p:spTree>
    <p:extLst>
      <p:ext uri="{BB962C8B-B14F-4D97-AF65-F5344CB8AC3E}">
        <p14:creationId xmlns:p14="http://schemas.microsoft.com/office/powerpoint/2010/main" val="20823919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16</a:t>
            </a:fld>
            <a:endParaRPr lang="en-US"/>
          </a:p>
        </p:txBody>
      </p:sp>
    </p:spTree>
    <p:extLst>
      <p:ext uri="{BB962C8B-B14F-4D97-AF65-F5344CB8AC3E}">
        <p14:creationId xmlns:p14="http://schemas.microsoft.com/office/powerpoint/2010/main" val="2402475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0" rtl="0">
              <a:lnSpc>
                <a:spcPct val="107000"/>
              </a:lnSpc>
              <a:spcBef>
                <a:spcPts val="0"/>
              </a:spcBef>
              <a:spcAft>
                <a:spcPts val="0"/>
              </a:spcAft>
              <a:buFont typeface="+mj-lt"/>
              <a:buNone/>
            </a:pP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17</a:t>
            </a:fld>
            <a:endParaRPr lang="en-US"/>
          </a:p>
        </p:txBody>
      </p:sp>
    </p:spTree>
    <p:extLst>
      <p:ext uri="{BB962C8B-B14F-4D97-AF65-F5344CB8AC3E}">
        <p14:creationId xmlns:p14="http://schemas.microsoft.com/office/powerpoint/2010/main" val="40210926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0">
              <a:lnSpc>
                <a:spcPct val="107000"/>
              </a:lnSpc>
              <a:spcBef>
                <a:spcPts val="0"/>
              </a:spcBef>
              <a:spcAft>
                <a:spcPts val="0"/>
              </a:spcAft>
              <a:buFont typeface="+mj-lt"/>
              <a:buNone/>
            </a:pPr>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18</a:t>
            </a:fld>
            <a:endParaRPr lang="en-US"/>
          </a:p>
        </p:txBody>
      </p:sp>
    </p:spTree>
    <p:extLst>
      <p:ext uri="{BB962C8B-B14F-4D97-AF65-F5344CB8AC3E}">
        <p14:creationId xmlns:p14="http://schemas.microsoft.com/office/powerpoint/2010/main" val="6828048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19</a:t>
            </a:fld>
            <a:endParaRPr lang="en-US"/>
          </a:p>
        </p:txBody>
      </p:sp>
    </p:spTree>
    <p:extLst>
      <p:ext uri="{BB962C8B-B14F-4D97-AF65-F5344CB8AC3E}">
        <p14:creationId xmlns:p14="http://schemas.microsoft.com/office/powerpoint/2010/main" val="6008757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20</a:t>
            </a:fld>
            <a:endParaRPr lang="en-US"/>
          </a:p>
        </p:txBody>
      </p:sp>
    </p:spTree>
    <p:extLst>
      <p:ext uri="{BB962C8B-B14F-4D97-AF65-F5344CB8AC3E}">
        <p14:creationId xmlns:p14="http://schemas.microsoft.com/office/powerpoint/2010/main" val="20276870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21</a:t>
            </a:fld>
            <a:endParaRPr lang="en-US"/>
          </a:p>
        </p:txBody>
      </p:sp>
    </p:spTree>
    <p:extLst>
      <p:ext uri="{BB962C8B-B14F-4D97-AF65-F5344CB8AC3E}">
        <p14:creationId xmlns:p14="http://schemas.microsoft.com/office/powerpoint/2010/main" val="18172127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22</a:t>
            </a:fld>
            <a:endParaRPr lang="en-US"/>
          </a:p>
        </p:txBody>
      </p:sp>
    </p:spTree>
    <p:extLst>
      <p:ext uri="{BB962C8B-B14F-4D97-AF65-F5344CB8AC3E}">
        <p14:creationId xmlns:p14="http://schemas.microsoft.com/office/powerpoint/2010/main" val="30751554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23</a:t>
            </a:fld>
            <a:endParaRPr lang="en-US"/>
          </a:p>
        </p:txBody>
      </p:sp>
    </p:spTree>
    <p:extLst>
      <p:ext uri="{BB962C8B-B14F-4D97-AF65-F5344CB8AC3E}">
        <p14:creationId xmlns:p14="http://schemas.microsoft.com/office/powerpoint/2010/main" val="16641599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24</a:t>
            </a:fld>
            <a:endParaRPr lang="en-US"/>
          </a:p>
        </p:txBody>
      </p:sp>
    </p:spTree>
    <p:extLst>
      <p:ext uri="{BB962C8B-B14F-4D97-AF65-F5344CB8AC3E}">
        <p14:creationId xmlns:p14="http://schemas.microsoft.com/office/powerpoint/2010/main" val="24819791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25</a:t>
            </a:fld>
            <a:endParaRPr lang="en-US"/>
          </a:p>
        </p:txBody>
      </p:sp>
    </p:spTree>
    <p:extLst>
      <p:ext uri="{BB962C8B-B14F-4D97-AF65-F5344CB8AC3E}">
        <p14:creationId xmlns:p14="http://schemas.microsoft.com/office/powerpoint/2010/main" val="40713007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26</a:t>
            </a:fld>
            <a:endParaRPr lang="en-US"/>
          </a:p>
        </p:txBody>
      </p:sp>
    </p:spTree>
    <p:extLst>
      <p:ext uri="{BB962C8B-B14F-4D97-AF65-F5344CB8AC3E}">
        <p14:creationId xmlns:p14="http://schemas.microsoft.com/office/powerpoint/2010/main" val="18408270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27</a:t>
            </a:fld>
            <a:endParaRPr lang="en-US"/>
          </a:p>
        </p:txBody>
      </p:sp>
    </p:spTree>
    <p:extLst>
      <p:ext uri="{BB962C8B-B14F-4D97-AF65-F5344CB8AC3E}">
        <p14:creationId xmlns:p14="http://schemas.microsoft.com/office/powerpoint/2010/main" val="31872730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28</a:t>
            </a:fld>
            <a:endParaRPr lang="en-US"/>
          </a:p>
        </p:txBody>
      </p:sp>
    </p:spTree>
    <p:extLst>
      <p:ext uri="{BB962C8B-B14F-4D97-AF65-F5344CB8AC3E}">
        <p14:creationId xmlns:p14="http://schemas.microsoft.com/office/powerpoint/2010/main" val="40823440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29</a:t>
            </a:fld>
            <a:endParaRPr lang="en-US"/>
          </a:p>
        </p:txBody>
      </p:sp>
    </p:spTree>
    <p:extLst>
      <p:ext uri="{BB962C8B-B14F-4D97-AF65-F5344CB8AC3E}">
        <p14:creationId xmlns:p14="http://schemas.microsoft.com/office/powerpoint/2010/main" val="41067923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30</a:t>
            </a:fld>
            <a:endParaRPr lang="en-US"/>
          </a:p>
        </p:txBody>
      </p:sp>
    </p:spTree>
    <p:extLst>
      <p:ext uri="{BB962C8B-B14F-4D97-AF65-F5344CB8AC3E}">
        <p14:creationId xmlns:p14="http://schemas.microsoft.com/office/powerpoint/2010/main" val="10170261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31</a:t>
            </a:fld>
            <a:endParaRPr lang="en-US"/>
          </a:p>
        </p:txBody>
      </p:sp>
    </p:spTree>
    <p:extLst>
      <p:ext uri="{BB962C8B-B14F-4D97-AF65-F5344CB8AC3E}">
        <p14:creationId xmlns:p14="http://schemas.microsoft.com/office/powerpoint/2010/main" val="7793347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32</a:t>
            </a:fld>
            <a:endParaRPr lang="en-US"/>
          </a:p>
        </p:txBody>
      </p:sp>
    </p:spTree>
    <p:extLst>
      <p:ext uri="{BB962C8B-B14F-4D97-AF65-F5344CB8AC3E}">
        <p14:creationId xmlns:p14="http://schemas.microsoft.com/office/powerpoint/2010/main" val="17642560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07000"/>
              </a:lnSpc>
              <a:spcBef>
                <a:spcPts val="0"/>
              </a:spcBef>
              <a:spcAft>
                <a:spcPts val="800"/>
              </a:spcAft>
              <a:buFont typeface="+mj-lt"/>
              <a:buNone/>
            </a:pP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33</a:t>
            </a:fld>
            <a:endParaRPr lang="en-US"/>
          </a:p>
        </p:txBody>
      </p:sp>
    </p:spTree>
    <p:extLst>
      <p:ext uri="{BB962C8B-B14F-4D97-AF65-F5344CB8AC3E}">
        <p14:creationId xmlns:p14="http://schemas.microsoft.com/office/powerpoint/2010/main" val="39221340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34</a:t>
            </a:fld>
            <a:endParaRPr lang="en-US"/>
          </a:p>
        </p:txBody>
      </p:sp>
    </p:spTree>
    <p:extLst>
      <p:ext uri="{BB962C8B-B14F-4D97-AF65-F5344CB8AC3E}">
        <p14:creationId xmlns:p14="http://schemas.microsoft.com/office/powerpoint/2010/main" val="302818727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35</a:t>
            </a:fld>
            <a:endParaRPr lang="en-US"/>
          </a:p>
        </p:txBody>
      </p:sp>
    </p:spTree>
    <p:extLst>
      <p:ext uri="{BB962C8B-B14F-4D97-AF65-F5344CB8AC3E}">
        <p14:creationId xmlns:p14="http://schemas.microsoft.com/office/powerpoint/2010/main" val="3513663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36</a:t>
            </a:fld>
            <a:endParaRPr lang="en-US"/>
          </a:p>
        </p:txBody>
      </p:sp>
    </p:spTree>
    <p:extLst>
      <p:ext uri="{BB962C8B-B14F-4D97-AF65-F5344CB8AC3E}">
        <p14:creationId xmlns:p14="http://schemas.microsoft.com/office/powerpoint/2010/main" val="32279935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38</a:t>
            </a:fld>
            <a:endParaRPr lang="en-US"/>
          </a:p>
        </p:txBody>
      </p:sp>
    </p:spTree>
    <p:extLst>
      <p:ext uri="{BB962C8B-B14F-4D97-AF65-F5344CB8AC3E}">
        <p14:creationId xmlns:p14="http://schemas.microsoft.com/office/powerpoint/2010/main" val="27586488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39</a:t>
            </a:fld>
            <a:endParaRPr lang="en-US"/>
          </a:p>
        </p:txBody>
      </p:sp>
    </p:spTree>
    <p:extLst>
      <p:ext uri="{BB962C8B-B14F-4D97-AF65-F5344CB8AC3E}">
        <p14:creationId xmlns:p14="http://schemas.microsoft.com/office/powerpoint/2010/main" val="424778851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40</a:t>
            </a:fld>
            <a:endParaRPr lang="en-US"/>
          </a:p>
        </p:txBody>
      </p:sp>
    </p:spTree>
    <p:extLst>
      <p:ext uri="{BB962C8B-B14F-4D97-AF65-F5344CB8AC3E}">
        <p14:creationId xmlns:p14="http://schemas.microsoft.com/office/powerpoint/2010/main" val="65054727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41</a:t>
            </a:fld>
            <a:endParaRPr lang="en-US"/>
          </a:p>
        </p:txBody>
      </p:sp>
    </p:spTree>
    <p:extLst>
      <p:ext uri="{BB962C8B-B14F-4D97-AF65-F5344CB8AC3E}">
        <p14:creationId xmlns:p14="http://schemas.microsoft.com/office/powerpoint/2010/main" val="279926794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0DB0D2C8-4E9D-4ABA-936B-5E500A1B423B}"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97051949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342BB8-3F7E-4150-BE07-912221E53E6C}" type="slidenum">
              <a:rPr lang="en-US" smtClean="0"/>
              <a:t>43</a:t>
            </a:fld>
            <a:endParaRPr lang="en-US"/>
          </a:p>
        </p:txBody>
      </p:sp>
    </p:spTree>
    <p:extLst>
      <p:ext uri="{BB962C8B-B14F-4D97-AF65-F5344CB8AC3E}">
        <p14:creationId xmlns:p14="http://schemas.microsoft.com/office/powerpoint/2010/main" val="264472353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emf"/><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sv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6.svg"/><Relationship Id="rId7"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Master" Target="../slideMasters/slideMaster2.xml"/><Relationship Id="rId6" Type="http://schemas.openxmlformats.org/officeDocument/2006/relationships/image" Target="../media/image1.emf"/><Relationship Id="rId5" Type="http://schemas.openxmlformats.org/officeDocument/2006/relationships/image" Target="../media/image18.svg"/><Relationship Id="rId4" Type="http://schemas.openxmlformats.org/officeDocument/2006/relationships/image" Target="../media/image17.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1.emf"/></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Master" Target="../slideMasters/slideMaster4.xml"/><Relationship Id="rId4" Type="http://schemas.openxmlformats.org/officeDocument/2006/relationships/image" Target="../media/image33.sv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4.xml"/><Relationship Id="rId4" Type="http://schemas.openxmlformats.org/officeDocument/2006/relationships/image" Target="../media/image10.sv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3F4F4"/>
        </a:solidFill>
        <a:effectLst/>
      </p:bgPr>
    </p:bg>
    <p:spTree>
      <p:nvGrpSpPr>
        <p:cNvPr id="1" name=""/>
        <p:cNvGrpSpPr/>
        <p:nvPr/>
      </p:nvGrpSpPr>
      <p:grpSpPr>
        <a:xfrm>
          <a:off x="0" y="0"/>
          <a:ext cx="0" cy="0"/>
          <a:chOff x="0" y="0"/>
          <a:chExt cx="0" cy="0"/>
        </a:xfrm>
      </p:grpSpPr>
      <p:pic>
        <p:nvPicPr>
          <p:cNvPr id="22" name="Lef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6210300" cy="6858000"/>
          </a:xfrm>
          <a:prstGeom prst="rect">
            <a:avLst/>
          </a:prstGeom>
        </p:spPr>
      </p:pic>
      <p:sp>
        <p:nvSpPr>
          <p:cNvPr id="2" name="Presentation 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5494430" y="2313782"/>
            <a:ext cx="6217920" cy="2230436"/>
          </a:xfrm>
        </p:spPr>
        <p:txBody>
          <a:bodyPr lIns="91440" anchor="ctr">
            <a:normAutofit/>
          </a:bodyPr>
          <a:lstStyle>
            <a:lvl1pPr algn="l">
              <a:defRPr sz="4800" b="1">
                <a:solidFill>
                  <a:schemeClr val="accent2"/>
                </a:solidFill>
                <a:latin typeface="+mn-lt"/>
              </a:defRPr>
            </a:lvl1pPr>
          </a:lstStyle>
          <a:p>
            <a:r>
              <a:rPr lang="en-US"/>
              <a:t>Click to add Title</a:t>
            </a:r>
          </a:p>
        </p:txBody>
      </p:sp>
      <p:sp>
        <p:nvSpPr>
          <p:cNvPr id="3" name="Presentation Subtitl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5494430" y="4673599"/>
            <a:ext cx="621792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4" name="Event Date">
            <a:extLst>
              <a:ext uri="{FF2B5EF4-FFF2-40B4-BE49-F238E27FC236}">
                <a16:creationId xmlns:a16="http://schemas.microsoft.com/office/drawing/2014/main" id="{A87BC8D1-B522-491F-805B-FA6690AC2AF6}"/>
              </a:ext>
            </a:extLst>
          </p:cNvPr>
          <p:cNvSpPr>
            <a:spLocks noGrp="1"/>
          </p:cNvSpPr>
          <p:nvPr>
            <p:ph type="dt" sz="half" idx="10"/>
          </p:nvPr>
        </p:nvSpPr>
        <p:spPr>
          <a:xfrm>
            <a:off x="1908175" y="5833156"/>
            <a:ext cx="2743200" cy="365125"/>
          </a:xfrm>
          <a:prstGeom prst="rect">
            <a:avLst/>
          </a:prstGeom>
        </p:spPr>
        <p:txBody>
          <a:bodyPr/>
          <a:lstStyle>
            <a:lvl1pPr algn="ctr">
              <a:defRPr sz="2000">
                <a:solidFill>
                  <a:schemeClr val="bg1"/>
                </a:solidFill>
              </a:defRPr>
            </a:lvl1pPr>
          </a:lstStyle>
          <a:p>
            <a:r>
              <a:rPr lang="en-US"/>
              <a:t>Month XX, 20XX</a:t>
            </a:r>
          </a:p>
        </p:txBody>
      </p:sp>
      <p:grpSp>
        <p:nvGrpSpPr>
          <p:cNvPr id="28" name="DOL-ETA Branding">
            <a:extLst>
              <a:ext uri="{FF2B5EF4-FFF2-40B4-BE49-F238E27FC236}">
                <a16:creationId xmlns:a16="http://schemas.microsoft.com/office/drawing/2014/main" id="{725FB689-92DD-491D-8462-FE0AA953385E}"/>
              </a:ext>
            </a:extLst>
          </p:cNvPr>
          <p:cNvGrpSpPr/>
          <p:nvPr userDrawn="1"/>
        </p:nvGrpSpPr>
        <p:grpSpPr>
          <a:xfrm>
            <a:off x="1360737" y="123825"/>
            <a:ext cx="3899036" cy="755650"/>
            <a:chOff x="1595394" y="293690"/>
            <a:chExt cx="3899036" cy="755650"/>
          </a:xfrm>
        </p:grpSpPr>
        <p:pic>
          <p:nvPicPr>
            <p:cNvPr id="25" name="DOL Seal" descr="Official seal of the United States Department of Labor">
              <a:extLst>
                <a:ext uri="{FF2B5EF4-FFF2-40B4-BE49-F238E27FC236}">
                  <a16:creationId xmlns:a16="http://schemas.microsoft.com/office/drawing/2014/main" id="{64621789-AD2B-43C2-B634-7CA4258C100B}"/>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595394" y="293690"/>
              <a:ext cx="755650" cy="755650"/>
            </a:xfrm>
            <a:prstGeom prst="rect">
              <a:avLst/>
            </a:prstGeom>
          </p:spPr>
        </p:pic>
        <p:pic>
          <p:nvPicPr>
            <p:cNvPr id="27" name="ETA Tagline" descr="Employment and Training Administration, United States Department of Labor">
              <a:extLst>
                <a:ext uri="{FF2B5EF4-FFF2-40B4-BE49-F238E27FC236}">
                  <a16:creationId xmlns:a16="http://schemas.microsoft.com/office/drawing/2014/main" id="{7EAC06E8-608B-4773-B811-5F4269011230}"/>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463077" y="488047"/>
              <a:ext cx="3031353" cy="366936"/>
            </a:xfrm>
            <a:prstGeom prst="rect">
              <a:avLst/>
            </a:prstGeom>
          </p:spPr>
        </p:pic>
      </p:grpSp>
      <p:pic>
        <p:nvPicPr>
          <p:cNvPr id="10" name="WFGPS Logo" descr="Logo for WorkforceGPS: Navigate to Success">
            <a:extLst>
              <a:ext uri="{FF2B5EF4-FFF2-40B4-BE49-F238E27FC236}">
                <a16:creationId xmlns:a16="http://schemas.microsoft.com/office/drawing/2014/main" id="{A0EDBCB9-034B-4117-97B6-419BF0069DC5}"/>
              </a:ext>
            </a:extLst>
          </p:cNvPr>
          <p:cNvPicPr>
            <a:picLocks noChangeAspect="1"/>
          </p:cNvPicPr>
          <p:nvPr userDrawn="1"/>
        </p:nvPicPr>
        <p:blipFill>
          <a:blip r:embed="rId6"/>
          <a:stretch>
            <a:fillRect/>
          </a:stretch>
        </p:blipFill>
        <p:spPr>
          <a:xfrm>
            <a:off x="7729099" y="630377"/>
            <a:ext cx="3102164" cy="1053028"/>
          </a:xfrm>
          <a:prstGeom prst="rect">
            <a:avLst/>
          </a:prstGeom>
        </p:spPr>
      </p:pic>
      <p:sp>
        <p:nvSpPr>
          <p:cNvPr id="24" name="Date Shadow">
            <a:extLst>
              <a:ext uri="{FF2B5EF4-FFF2-40B4-BE49-F238E27FC236}">
                <a16:creationId xmlns:a16="http://schemas.microsoft.com/office/drawing/2014/main" id="{C56EDC1C-5B01-4E65-95EB-E2F2CD4F99AC}"/>
              </a:ext>
              <a:ext uri="{C183D7F6-B498-43B3-948B-1728B52AA6E4}">
                <adec:decorative xmlns:adec="http://schemas.microsoft.com/office/drawing/2017/decorative" val="1"/>
              </a:ext>
            </a:extLst>
          </p:cNvPr>
          <p:cNvSpPr/>
          <p:nvPr userDrawn="1"/>
        </p:nvSpPr>
        <p:spPr>
          <a:xfrm>
            <a:off x="878681" y="5675086"/>
            <a:ext cx="4802188" cy="681264"/>
          </a:xfrm>
          <a:prstGeom prst="trapezoid">
            <a:avLst>
              <a:gd name="adj" fmla="val 99801"/>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4304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088770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gradFill flip="none" rotWithShape="1">
          <a:gsLst>
            <a:gs pos="0">
              <a:schemeClr val="accent4">
                <a:lumMod val="5000"/>
                <a:lumOff val="95000"/>
              </a:schemeClr>
            </a:gs>
            <a:gs pos="74000">
              <a:srgbClr val="F3F4F4"/>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16" name="Right Side embellishment">
            <a:extLst>
              <a:ext uri="{FF2B5EF4-FFF2-40B4-BE49-F238E27FC236}">
                <a16:creationId xmlns:a16="http://schemas.microsoft.com/office/drawing/2014/main" id="{4D9AA7DD-14DE-453A-A67E-C2DAC9D360F7}"/>
              </a:ext>
              <a:ext uri="{C183D7F6-B498-43B3-948B-1728B52AA6E4}">
                <adec:decorative xmlns:adec="http://schemas.microsoft.com/office/drawing/2017/decorative" val="1"/>
              </a:ext>
            </a:extLst>
          </p:cNvPr>
          <p:cNvGrpSpPr/>
          <p:nvPr userDrawn="1"/>
        </p:nvGrpSpPr>
        <p:grpSpPr>
          <a:xfrm>
            <a:off x="5981700" y="0"/>
            <a:ext cx="6698065" cy="6858000"/>
            <a:chOff x="5981700" y="0"/>
            <a:chExt cx="6698065" cy="6858000"/>
          </a:xfrm>
        </p:grpSpPr>
        <p:pic>
          <p:nvPicPr>
            <p:cNvPr id="13" name="Graphic 12">
              <a:extLst>
                <a:ext uri="{FF2B5EF4-FFF2-40B4-BE49-F238E27FC236}">
                  <a16:creationId xmlns:a16="http://schemas.microsoft.com/office/drawing/2014/main" id="{1E010900-2E2A-4E1C-AE1E-D9FC0ED6FBC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flipV="1">
              <a:off x="5981700" y="0"/>
              <a:ext cx="6210300" cy="6858000"/>
            </a:xfrm>
            <a:prstGeom prst="rect">
              <a:avLst/>
            </a:prstGeom>
          </p:spPr>
        </p:pic>
        <p:grpSp>
          <p:nvGrpSpPr>
            <p:cNvPr id="10" name="Group 9">
              <a:extLst>
                <a:ext uri="{FF2B5EF4-FFF2-40B4-BE49-F238E27FC236}">
                  <a16:creationId xmlns:a16="http://schemas.microsoft.com/office/drawing/2014/main" id="{F6564B5D-A8E3-417C-B069-A864DB01FA1F}"/>
                </a:ext>
              </a:extLst>
            </p:cNvPr>
            <p:cNvGrpSpPr/>
            <p:nvPr userDrawn="1"/>
          </p:nvGrpSpPr>
          <p:grpSpPr>
            <a:xfrm>
              <a:off x="11405293" y="5979373"/>
              <a:ext cx="1274472" cy="851703"/>
              <a:chOff x="11405293" y="5979373"/>
              <a:chExt cx="1274472" cy="851703"/>
            </a:xfrm>
          </p:grpSpPr>
          <p:sp>
            <p:nvSpPr>
              <p:cNvPr id="11" name="Freeform: Shape 10">
                <a:extLst>
                  <a:ext uri="{FF2B5EF4-FFF2-40B4-BE49-F238E27FC236}">
                    <a16:creationId xmlns:a16="http://schemas.microsoft.com/office/drawing/2014/main" id="{5898DE2C-B504-404F-ADBB-3D6C7D497DA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F05CA48E-DA4C-4709-AE39-A21D3EBE096B}"/>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 name="Freeform: Shape 6">
              <a:extLst>
                <a:ext uri="{FF2B5EF4-FFF2-40B4-BE49-F238E27FC236}">
                  <a16:creationId xmlns:a16="http://schemas.microsoft.com/office/drawing/2014/main" id="{D1D4A77C-E949-4CD8-95DA-E57E0880FF3B}"/>
                </a:ext>
              </a:extLst>
            </p:cNvPr>
            <p:cNvSpPr/>
            <p:nvPr/>
          </p:nvSpPr>
          <p:spPr>
            <a:xfrm flipH="1">
              <a:off x="6216734" y="0"/>
              <a:ext cx="5408000" cy="2698134"/>
            </a:xfrm>
            <a:custGeom>
              <a:avLst/>
              <a:gdLst>
                <a:gd name="connsiteX0" fmla="*/ 5865876 w 5854700"/>
                <a:gd name="connsiteY0" fmla="*/ 0 h 2921000"/>
                <a:gd name="connsiteX1" fmla="*/ 0 w 5854700"/>
                <a:gd name="connsiteY1" fmla="*/ 0 h 2921000"/>
                <a:gd name="connsiteX2" fmla="*/ 2932938 w 5854700"/>
                <a:gd name="connsiteY2" fmla="*/ 2932938 h 2921000"/>
              </a:gdLst>
              <a:ahLst/>
              <a:cxnLst>
                <a:cxn ang="0">
                  <a:pos x="connsiteX0" y="connsiteY0"/>
                </a:cxn>
                <a:cxn ang="0">
                  <a:pos x="connsiteX1" y="connsiteY1"/>
                </a:cxn>
                <a:cxn ang="0">
                  <a:pos x="connsiteX2" y="connsiteY2"/>
                </a:cxn>
              </a:cxnLst>
              <a:rect l="l" t="t" r="r" b="b"/>
              <a:pathLst>
                <a:path w="5854700" h="2921000">
                  <a:moveTo>
                    <a:pt x="5865876" y="0"/>
                  </a:moveTo>
                  <a:lnTo>
                    <a:pt x="0" y="0"/>
                  </a:lnTo>
                  <a:lnTo>
                    <a:pt x="2932938" y="2932938"/>
                  </a:lnTo>
                  <a:close/>
                </a:path>
              </a:pathLst>
            </a:custGeom>
            <a:solidFill>
              <a:schemeClr val="bg1"/>
            </a:solidFill>
            <a:ln w="12700" cap="flat">
              <a:noFill/>
              <a:prstDash val="solid"/>
              <a:miter/>
            </a:ln>
            <a:effectLst>
              <a:outerShdw blurRad="50800" dist="38100" dir="5400000" algn="t" rotWithShape="0">
                <a:prstClr val="black">
                  <a:alpha val="20000"/>
                </a:prstClr>
              </a:outerShdw>
            </a:effectLst>
          </p:spPr>
          <p:txBody>
            <a:bodyPr rtlCol="0" anchor="ctr"/>
            <a:lstStyle/>
            <a:p>
              <a:endParaRPr lang="en-US"/>
            </a:p>
          </p:txBody>
        </p:sp>
        <p:sp>
          <p:nvSpPr>
            <p:cNvPr id="14" name="Freeform: Shape 13">
              <a:extLst>
                <a:ext uri="{FF2B5EF4-FFF2-40B4-BE49-F238E27FC236}">
                  <a16:creationId xmlns:a16="http://schemas.microsoft.com/office/drawing/2014/main" id="{4664FABA-999E-4344-ACD0-3A27759584A7}"/>
                </a:ext>
              </a:extLst>
            </p:cNvPr>
            <p:cNvSpPr/>
            <p:nvPr/>
          </p:nvSpPr>
          <p:spPr>
            <a:xfrm flipH="1">
              <a:off x="6216734" y="4150341"/>
              <a:ext cx="5408000" cy="2698134"/>
            </a:xfrm>
            <a:custGeom>
              <a:avLst/>
              <a:gdLst>
                <a:gd name="connsiteX0" fmla="*/ 0 w 5854700"/>
                <a:gd name="connsiteY0" fmla="*/ 2932938 h 2921000"/>
                <a:gd name="connsiteX1" fmla="*/ 5865876 w 5854700"/>
                <a:gd name="connsiteY1" fmla="*/ 2932938 h 2921000"/>
                <a:gd name="connsiteX2" fmla="*/ 2932938 w 5854700"/>
                <a:gd name="connsiteY2" fmla="*/ 0 h 2921000"/>
              </a:gdLst>
              <a:ahLst/>
              <a:cxnLst>
                <a:cxn ang="0">
                  <a:pos x="connsiteX0" y="connsiteY0"/>
                </a:cxn>
                <a:cxn ang="0">
                  <a:pos x="connsiteX1" y="connsiteY1"/>
                </a:cxn>
                <a:cxn ang="0">
                  <a:pos x="connsiteX2" y="connsiteY2"/>
                </a:cxn>
              </a:cxnLst>
              <a:rect l="l" t="t" r="r" b="b"/>
              <a:pathLst>
                <a:path w="5854700" h="2921000">
                  <a:moveTo>
                    <a:pt x="0" y="2932938"/>
                  </a:moveTo>
                  <a:lnTo>
                    <a:pt x="5865876" y="2932938"/>
                  </a:lnTo>
                  <a:lnTo>
                    <a:pt x="2932938" y="0"/>
                  </a:lnTo>
                  <a:close/>
                </a:path>
              </a:pathLst>
            </a:custGeom>
            <a:solidFill>
              <a:schemeClr val="bg1"/>
            </a:solidFill>
            <a:ln w="12700" cap="flat">
              <a:noFill/>
              <a:prstDash val="solid"/>
              <a:miter/>
            </a:ln>
            <a:effectLst>
              <a:outerShdw blurRad="50800" dist="38100" dir="16200000" rotWithShape="0">
                <a:prstClr val="black">
                  <a:alpha val="20000"/>
                </a:prstClr>
              </a:outerShdw>
            </a:effectLst>
          </p:spPr>
          <p:txBody>
            <a:bodyPr rtlCol="0" anchor="ctr"/>
            <a:lstStyle/>
            <a:p>
              <a:endParaRPr lang="en-US"/>
            </a:p>
          </p:txBody>
        </p:sp>
        <p:sp>
          <p:nvSpPr>
            <p:cNvPr id="15" name="Freeform: Shape 14">
              <a:extLst>
                <a:ext uri="{FF2B5EF4-FFF2-40B4-BE49-F238E27FC236}">
                  <a16:creationId xmlns:a16="http://schemas.microsoft.com/office/drawing/2014/main" id="{D4E59E20-FFBA-4E09-9F1A-EAEFEDF2B97B}"/>
                </a:ext>
              </a:extLst>
            </p:cNvPr>
            <p:cNvSpPr/>
            <p:nvPr/>
          </p:nvSpPr>
          <p:spPr>
            <a:xfrm flipH="1">
              <a:off x="9845796" y="782005"/>
              <a:ext cx="2346204" cy="5290688"/>
            </a:xfrm>
            <a:custGeom>
              <a:avLst/>
              <a:gdLst>
                <a:gd name="connsiteX0" fmla="*/ 2316099 w 2540000"/>
                <a:gd name="connsiteY0" fmla="*/ 2315972 h 5727700"/>
                <a:gd name="connsiteX1" fmla="*/ 0 w 2540000"/>
                <a:gd name="connsiteY1" fmla="*/ 0 h 5727700"/>
                <a:gd name="connsiteX2" fmla="*/ 0 w 2540000"/>
                <a:gd name="connsiteY2" fmla="*/ 5732526 h 5727700"/>
                <a:gd name="connsiteX3" fmla="*/ 2316099 w 2540000"/>
                <a:gd name="connsiteY3" fmla="*/ 3416427 h 5727700"/>
                <a:gd name="connsiteX4" fmla="*/ 2316099 w 2540000"/>
                <a:gd name="connsiteY4" fmla="*/ 2315972 h 572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00" h="5727700">
                  <a:moveTo>
                    <a:pt x="2316099" y="2315972"/>
                  </a:moveTo>
                  <a:lnTo>
                    <a:pt x="0" y="0"/>
                  </a:lnTo>
                  <a:lnTo>
                    <a:pt x="0" y="5732526"/>
                  </a:lnTo>
                  <a:lnTo>
                    <a:pt x="2316099" y="3416427"/>
                  </a:lnTo>
                  <a:cubicBezTo>
                    <a:pt x="2619883" y="3112643"/>
                    <a:pt x="2619883" y="2619883"/>
                    <a:pt x="2316099" y="2315972"/>
                  </a:cubicBezTo>
                  <a:close/>
                </a:path>
              </a:pathLst>
            </a:custGeom>
            <a:solidFill>
              <a:schemeClr val="bg1"/>
            </a:solidFill>
            <a:ln w="12700" cap="flat">
              <a:noFill/>
              <a:prstDash val="solid"/>
              <a:miter/>
            </a:ln>
            <a:effectLst>
              <a:outerShdw blurRad="50800" dist="38100" dir="10800000" algn="r" rotWithShape="0">
                <a:prstClr val="black">
                  <a:alpha val="10000"/>
                </a:prstClr>
              </a:outerShdw>
            </a:effectLst>
          </p:spPr>
          <p:txBody>
            <a:bodyPr rtlCol="0" anchor="ctr"/>
            <a:lstStyle/>
            <a:p>
              <a:endParaRPr lang="en-US"/>
            </a:p>
          </p:txBody>
        </p:sp>
      </p:grpSp>
      <p:pic>
        <p:nvPicPr>
          <p:cNvPr id="17" name="WFGPS Logo">
            <a:extLst>
              <a:ext uri="{FF2B5EF4-FFF2-40B4-BE49-F238E27FC236}">
                <a16:creationId xmlns:a16="http://schemas.microsoft.com/office/drawing/2014/main" id="{9D976868-9CAA-41E5-AF3B-88CCB6DC8D81}"/>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8226213" y="6284572"/>
            <a:ext cx="1389041" cy="471509"/>
          </a:xfrm>
          <a:prstGeom prst="rect">
            <a:avLst/>
          </a:prstGeom>
        </p:spPr>
      </p:pic>
      <p:sp>
        <p:nvSpPr>
          <p:cNvPr id="6" name="Slide Number">
            <a:extLst>
              <a:ext uri="{FF2B5EF4-FFF2-40B4-BE49-F238E27FC236}">
                <a16:creationId xmlns:a16="http://schemas.microsoft.com/office/drawing/2014/main" id="{7F202FB4-F169-4452-A4B3-A923F1681FBF}"/>
              </a:ext>
            </a:extLst>
          </p:cNvPr>
          <p:cNvSpPr>
            <a:spLocks noGrp="1"/>
          </p:cNvSpPr>
          <p:nvPr>
            <p:ph type="sldNum" sz="quarter" idx="12"/>
          </p:nvPr>
        </p:nvSpPr>
        <p:spPr/>
        <p:txBody>
          <a:bodyPr/>
          <a:lstStyle>
            <a:lvl1pPr>
              <a:defRPr>
                <a:solidFill>
                  <a:schemeClr val="accent1"/>
                </a:solidFill>
              </a:defRPr>
            </a:lvl1pPr>
          </a:lstStyle>
          <a:p>
            <a:fld id="{158B7785-F6D6-45F8-833E-07BD84680091}" type="slidenum">
              <a:rPr lang="en-US" smtClean="0"/>
              <a:pPr/>
              <a:t>‹#›</a:t>
            </a:fld>
            <a:endParaRPr lang="en-US"/>
          </a:p>
        </p:txBody>
      </p:sp>
      <p:sp>
        <p:nvSpPr>
          <p:cNvPr id="2" name="Section Title">
            <a:extLst>
              <a:ext uri="{FF2B5EF4-FFF2-40B4-BE49-F238E27FC236}">
                <a16:creationId xmlns:a16="http://schemas.microsoft.com/office/drawing/2014/main" id="{72E288C2-30BA-4AB0-9C9B-92B7CF759799}"/>
              </a:ext>
            </a:extLst>
          </p:cNvPr>
          <p:cNvSpPr>
            <a:spLocks noGrp="1"/>
          </p:cNvSpPr>
          <p:nvPr>
            <p:ph type="title" hasCustomPrompt="1"/>
          </p:nvPr>
        </p:nvSpPr>
        <p:spPr>
          <a:xfrm>
            <a:off x="800101" y="1405870"/>
            <a:ext cx="6553200" cy="2357891"/>
          </a:xfrm>
        </p:spPr>
        <p:txBody>
          <a:bodyPr lIns="91440" anchor="b">
            <a:normAutofit/>
          </a:bodyPr>
          <a:lstStyle>
            <a:lvl1pPr>
              <a:defRPr sz="4400" b="1">
                <a:solidFill>
                  <a:schemeClr val="accent1"/>
                </a:solidFill>
                <a:latin typeface="+mn-lt"/>
              </a:defRPr>
            </a:lvl1pPr>
          </a:lstStyle>
          <a:p>
            <a:r>
              <a:rPr lang="en-US"/>
              <a:t>Add section title here.</a:t>
            </a:r>
          </a:p>
        </p:txBody>
      </p:sp>
      <p:sp>
        <p:nvSpPr>
          <p:cNvPr id="3" name="Section Subtitle">
            <a:extLst>
              <a:ext uri="{FF2B5EF4-FFF2-40B4-BE49-F238E27FC236}">
                <a16:creationId xmlns:a16="http://schemas.microsoft.com/office/drawing/2014/main" id="{B3C775B5-BBF5-4684-873B-88ACF9DA3EF8}"/>
              </a:ext>
            </a:extLst>
          </p:cNvPr>
          <p:cNvSpPr>
            <a:spLocks noGrp="1"/>
          </p:cNvSpPr>
          <p:nvPr>
            <p:ph type="body" idx="1" hasCustomPrompt="1"/>
          </p:nvPr>
        </p:nvSpPr>
        <p:spPr>
          <a:xfrm>
            <a:off x="800100" y="4269493"/>
            <a:ext cx="6553200" cy="1154793"/>
          </a:xfrm>
        </p:spPr>
        <p:txBody>
          <a:bodyPr>
            <a:normAutofit/>
          </a:bodyPr>
          <a:lstStyle>
            <a:lvl1pPr marL="0" indent="0" algn="l">
              <a:buNone/>
              <a:defRPr sz="28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a:t>This is a section subtitle if needed.  Otherwise, delete this block.</a:t>
            </a:r>
          </a:p>
        </p:txBody>
      </p:sp>
      <p:sp>
        <p:nvSpPr>
          <p:cNvPr id="5" name="Footer Placeholder">
            <a:extLst>
              <a:ext uri="{FF2B5EF4-FFF2-40B4-BE49-F238E27FC236}">
                <a16:creationId xmlns:a16="http://schemas.microsoft.com/office/drawing/2014/main" id="{E3DA2094-8407-4565-9749-E84DB7A2871B}"/>
              </a:ext>
            </a:extLst>
          </p:cNvPr>
          <p:cNvSpPr>
            <a:spLocks noGrp="1"/>
          </p:cNvSpPr>
          <p:nvPr>
            <p:ph type="ftr" sz="quarter" idx="11"/>
          </p:nvPr>
        </p:nvSpPr>
        <p:spPr>
          <a:xfrm>
            <a:off x="800100" y="6356350"/>
            <a:ext cx="5162552" cy="365125"/>
          </a:xfrm>
        </p:spPr>
        <p:txBody>
          <a:bodyPr/>
          <a:lstStyle>
            <a:lvl1pPr algn="l">
              <a:defRPr sz="14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784041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a:xfrm>
            <a:off x="805866" y="46208"/>
            <a:ext cx="11081334" cy="786384"/>
          </a:xfrm>
        </p:spPr>
        <p:txBody>
          <a:bodyPr/>
          <a:lstStyle/>
          <a:p>
            <a:r>
              <a:rPr lang="en-US"/>
              <a:t>Click to edit Master title style</a:t>
            </a:r>
          </a:p>
        </p:txBody>
      </p:sp>
      <p:sp>
        <p:nvSpPr>
          <p:cNvPr id="3" name="Subtitle">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39788" y="999279"/>
            <a:ext cx="10515600" cy="823912"/>
          </a:xfrm>
          <a:solidFill>
            <a:srgbClr val="F3F4F4"/>
          </a:solidFill>
          <a:ln>
            <a:solidFill>
              <a:schemeClr val="accent4"/>
            </a:solidFill>
          </a:ln>
        </p:spPr>
        <p:txBody>
          <a:bodyPr anchor="ctr">
            <a:normAutofit/>
          </a:bodyPr>
          <a:lstStyle>
            <a:lvl1pPr marL="0" indent="0" algn="l">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subtitle </a:t>
            </a:r>
          </a:p>
        </p:txBody>
      </p:sp>
      <p:sp>
        <p:nvSpPr>
          <p:cNvPr id="4" name="Content Placeholder">
            <a:extLst>
              <a:ext uri="{FF2B5EF4-FFF2-40B4-BE49-F238E27FC236}">
                <a16:creationId xmlns:a16="http://schemas.microsoft.com/office/drawing/2014/main" id="{18CFC8C1-67C5-455C-AAC1-338413D4B475}"/>
              </a:ext>
            </a:extLst>
          </p:cNvPr>
          <p:cNvSpPr>
            <a:spLocks noGrp="1"/>
          </p:cNvSpPr>
          <p:nvPr>
            <p:ph sz="half" idx="2"/>
          </p:nvPr>
        </p:nvSpPr>
        <p:spPr>
          <a:xfrm>
            <a:off x="839788" y="1989878"/>
            <a:ext cx="1051560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77629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p:nvPr>
        </p:nvSpPr>
        <p:spPr/>
        <p:txBody>
          <a:bodyPr/>
          <a:lstStyle/>
          <a:p>
            <a:r>
              <a:rPr lang="en-US"/>
              <a:t>Click to edit Master title style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p:nvPr>
        </p:nvSpPr>
        <p:spPr>
          <a:xfrm>
            <a:off x="838200" y="1161144"/>
            <a:ext cx="5181600" cy="501582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p:nvPr>
        </p:nvSpPr>
        <p:spPr>
          <a:xfrm>
            <a:off x="6172200" y="1161144"/>
            <a:ext cx="5181600" cy="501582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67419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p:txBody>
          <a:bodyPr/>
          <a:lstStyle/>
          <a:p>
            <a:r>
              <a:rPr lang="en-US"/>
              <a:t>Click to edit Master title style</a:t>
            </a:r>
          </a:p>
        </p:txBody>
      </p:sp>
      <p:sp>
        <p:nvSpPr>
          <p:cNvPr id="3" name="Content Title Left">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05866"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left column heading</a:t>
            </a:r>
          </a:p>
        </p:txBody>
      </p:sp>
      <p:sp>
        <p:nvSpPr>
          <p:cNvPr id="4" name="Content Placeholder Left">
            <a:extLst>
              <a:ext uri="{FF2B5EF4-FFF2-40B4-BE49-F238E27FC236}">
                <a16:creationId xmlns:a16="http://schemas.microsoft.com/office/drawing/2014/main" id="{18CFC8C1-67C5-455C-AAC1-338413D4B475}"/>
              </a:ext>
            </a:extLst>
          </p:cNvPr>
          <p:cNvSpPr>
            <a:spLocks noGrp="1"/>
          </p:cNvSpPr>
          <p:nvPr>
            <p:ph sz="half" idx="2"/>
          </p:nvPr>
        </p:nvSpPr>
        <p:spPr>
          <a:xfrm>
            <a:off x="805866"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Title Right">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6172200"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right column heading</a:t>
            </a:r>
          </a:p>
        </p:txBody>
      </p:sp>
      <p:sp>
        <p:nvSpPr>
          <p:cNvPr id="6" name="Content Placeholder Right">
            <a:extLst>
              <a:ext uri="{FF2B5EF4-FFF2-40B4-BE49-F238E27FC236}">
                <a16:creationId xmlns:a16="http://schemas.microsoft.com/office/drawing/2014/main" id="{FFD68788-1515-4FDE-890A-643522C68A2A}"/>
              </a:ext>
            </a:extLst>
          </p:cNvPr>
          <p:cNvSpPr>
            <a:spLocks noGrp="1"/>
          </p:cNvSpPr>
          <p:nvPr>
            <p:ph sz="quarter" idx="4"/>
          </p:nvPr>
        </p:nvSpPr>
        <p:spPr>
          <a:xfrm>
            <a:off x="6172200"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54115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50DEA1C2-3B9B-4C61-B9C1-95E92E311634}"/>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0B73BD0A-7F58-4DC5-B1D9-8439C1D6CD73}"/>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DDA3E6CB-2C77-4659-8ABA-8C2B4BD2288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904960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2" cstate="hqprint">
            <a:alphaModFix amt="70000"/>
            <a:extLst>
              <a:ext uri="{BEBA8EAE-BF5A-486C-A8C5-ECC9F3942E4B}">
                <a14:imgProps xmlns:a14="http://schemas.microsoft.com/office/drawing/2010/main">
                  <a14:imgLayer r:embed="rId3">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622551" y="6284572"/>
            <a:ext cx="1389041" cy="471509"/>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33020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55F230CC-07F9-42BC-9615-CB3A7B6812E0}"/>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4E22BAF3-80E2-4CF3-AB43-FC0E64F14996}"/>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357098EB-40A6-4336-B0F5-E0AA0FA084AF}"/>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7" name="Top Corner Embellishment">
            <a:extLst>
              <a:ext uri="{FF2B5EF4-FFF2-40B4-BE49-F238E27FC236}">
                <a16:creationId xmlns:a16="http://schemas.microsoft.com/office/drawing/2014/main" id="{31258A17-C871-4FB3-B25D-FD074705B04A}"/>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8" name="Freeform: Shape 17">
              <a:extLst>
                <a:ext uri="{FF2B5EF4-FFF2-40B4-BE49-F238E27FC236}">
                  <a16:creationId xmlns:a16="http://schemas.microsoft.com/office/drawing/2014/main" id="{285C913B-C918-4648-A2D5-67D36FA0CBFC}"/>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9BAC7268-14E0-4E40-A27F-5CD1B99EB8C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FED6A5E5-5D92-463C-AACF-EC8C2E9D2591}"/>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40D1CC92-595A-4C4B-87DC-6E0AC2E48EB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2B829376-546E-46B9-98B4-30475B1AD681}"/>
              </a:ext>
              <a:ext uri="{C183D7F6-B498-43B3-948B-1728B52AA6E4}">
                <adec:decorative xmlns:adec="http://schemas.microsoft.com/office/drawing/2017/decorative" val="1"/>
              </a:ext>
            </a:extLst>
          </p:cNvPr>
          <p:cNvPicPr>
            <a:picLocks noChangeAspect="1"/>
          </p:cNvPicPr>
          <p:nvPr userDrawn="1"/>
        </p:nvPicPr>
        <p:blipFill>
          <a:blip r:embed="rId3" cstate="hqprint">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8090F5B9-C4F2-45B7-BA66-AA5C6B508C37}"/>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7D3B4C49-C6BA-41E7-B71C-22A0C9AE6DAD}"/>
              </a:ext>
            </a:extLst>
          </p:cNvPr>
          <p:cNvSpPr>
            <a:spLocks noGrp="1"/>
          </p:cNvSpPr>
          <p:nvPr>
            <p:ph type="title"/>
          </p:nvPr>
        </p:nvSpPr>
        <p:spPr>
          <a:xfrm>
            <a:off x="839788" y="457200"/>
            <a:ext cx="3932237" cy="2377440"/>
          </a:xfrm>
        </p:spPr>
        <p:txBody>
          <a:bodyPr anchor="b">
            <a:normAutofit/>
          </a:bodyPr>
          <a:lstStyle>
            <a:lvl1pPr>
              <a:defRPr sz="3600"/>
            </a:lvl1pPr>
          </a:lstStyle>
          <a:p>
            <a:r>
              <a:rPr lang="en-US"/>
              <a:t>Click to edit Master title style</a:t>
            </a:r>
          </a:p>
        </p:txBody>
      </p:sp>
      <p:sp>
        <p:nvSpPr>
          <p:cNvPr id="4" name="Subtitle Caption">
            <a:extLst>
              <a:ext uri="{FF2B5EF4-FFF2-40B4-BE49-F238E27FC236}">
                <a16:creationId xmlns:a16="http://schemas.microsoft.com/office/drawing/2014/main" id="{896BE454-1C77-4AE2-9537-397FA5265275}"/>
              </a:ext>
            </a:extLst>
          </p:cNvPr>
          <p:cNvSpPr>
            <a:spLocks noGrp="1"/>
          </p:cNvSpPr>
          <p:nvPr>
            <p:ph type="body" sz="half" idx="2"/>
          </p:nvPr>
        </p:nvSpPr>
        <p:spPr>
          <a:xfrm>
            <a:off x="839788" y="3300731"/>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a:extLst>
              <a:ext uri="{FF2B5EF4-FFF2-40B4-BE49-F238E27FC236}">
                <a16:creationId xmlns:a16="http://schemas.microsoft.com/office/drawing/2014/main" id="{07FB22A7-9223-4C98-AE44-1CE62BD7ED17}"/>
              </a:ext>
            </a:extLst>
          </p:cNvPr>
          <p:cNvSpPr>
            <a:spLocks noGrp="1"/>
          </p:cNvSpPr>
          <p:nvPr>
            <p:ph idx="1"/>
          </p:nvPr>
        </p:nvSpPr>
        <p:spPr>
          <a:xfrm>
            <a:off x="5183188" y="457201"/>
            <a:ext cx="6172200" cy="5403850"/>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01D062C9-4BB1-48A5-9C8D-6735985CC6C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691869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68C2AF08-471A-4949-A6A1-F45470086C28}"/>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62651369-C661-484B-9FE2-66661E4F996A}"/>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51440254-C3B0-4830-96AF-06C8926280B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3" name="Top Corner Embellishment">
            <a:extLst>
              <a:ext uri="{FF2B5EF4-FFF2-40B4-BE49-F238E27FC236}">
                <a16:creationId xmlns:a16="http://schemas.microsoft.com/office/drawing/2014/main" id="{F394876E-3573-4EC0-BB7C-70E02E14CF9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4" name="Freeform: Shape 13">
              <a:extLst>
                <a:ext uri="{FF2B5EF4-FFF2-40B4-BE49-F238E27FC236}">
                  <a16:creationId xmlns:a16="http://schemas.microsoft.com/office/drawing/2014/main" id="{6C822380-D571-4572-8696-087937615352}"/>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9BFD818E-234C-4B59-96E4-F4CDAA9252E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E0E2A638-2009-43D7-805B-FB7628B42C76}"/>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F5E408F6-FF03-48E6-9C0B-999897EAEBA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77D38047-2F79-488F-8A42-8961AF100928}"/>
              </a:ext>
              <a:ext uri="{C183D7F6-B498-43B3-948B-1728B52AA6E4}">
                <adec:decorative xmlns:adec="http://schemas.microsoft.com/office/drawing/2017/decorative" val="1"/>
              </a:ext>
            </a:extLst>
          </p:cNvPr>
          <p:cNvPicPr>
            <a:picLocks noChangeAspect="1"/>
          </p:cNvPicPr>
          <p:nvPr userDrawn="1"/>
        </p:nvPicPr>
        <p:blipFill>
          <a:blip r:embed="rId3" cstate="hqprint">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B055653F-EAF2-4CBA-949A-2120180C1413}"/>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3CBBA5EA-DF9F-4637-9E25-488F955B71EE}"/>
              </a:ext>
            </a:extLst>
          </p:cNvPr>
          <p:cNvSpPr>
            <a:spLocks noGrp="1"/>
          </p:cNvSpPr>
          <p:nvPr>
            <p:ph type="title"/>
          </p:nvPr>
        </p:nvSpPr>
        <p:spPr>
          <a:xfrm>
            <a:off x="839788" y="457200"/>
            <a:ext cx="3932237" cy="2377440"/>
          </a:xfrm>
        </p:spPr>
        <p:txBody>
          <a:bodyPr anchor="b">
            <a:normAutofit/>
          </a:bodyPr>
          <a:lstStyle>
            <a:lvl1pPr>
              <a:defRPr sz="3600"/>
            </a:lvl1pPr>
          </a:lstStyle>
          <a:p>
            <a:r>
              <a:rPr lang="en-US"/>
              <a:t>Click to edit Master title style</a:t>
            </a:r>
          </a:p>
        </p:txBody>
      </p:sp>
      <p:sp>
        <p:nvSpPr>
          <p:cNvPr id="4" name="Subtitle Caption">
            <a:extLst>
              <a:ext uri="{FF2B5EF4-FFF2-40B4-BE49-F238E27FC236}">
                <a16:creationId xmlns:a16="http://schemas.microsoft.com/office/drawing/2014/main" id="{ACE185BF-D479-4469-B290-584318A7463F}"/>
              </a:ext>
            </a:extLst>
          </p:cNvPr>
          <p:cNvSpPr>
            <a:spLocks noGrp="1"/>
          </p:cNvSpPr>
          <p:nvPr>
            <p:ph type="body" sz="half" idx="2" hasCustomPrompt="1"/>
          </p:nvPr>
        </p:nvSpPr>
        <p:spPr>
          <a:xfrm>
            <a:off x="839788" y="3300730"/>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add caption / subtitle</a:t>
            </a:r>
          </a:p>
        </p:txBody>
      </p:sp>
      <p:sp>
        <p:nvSpPr>
          <p:cNvPr id="3"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5183188" y="457201"/>
            <a:ext cx="6172200" cy="5403850"/>
          </a:xfrm>
        </p:spPr>
        <p:txBody>
          <a:bodyPr anchor="ctr">
            <a:normAutofit/>
          </a:bodyPr>
          <a:lstStyle>
            <a:lvl1pPr marL="0" marR="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sz="2000" i="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a:pPr>
            <a:r>
              <a:rPr lang="en-US"/>
              <a:t>Click icon to add picture, or drag and drop from your files.</a:t>
            </a:r>
          </a:p>
        </p:txBody>
      </p:sp>
      <p:sp>
        <p:nvSpPr>
          <p:cNvPr id="6" name="Footer Placeholder">
            <a:extLst>
              <a:ext uri="{FF2B5EF4-FFF2-40B4-BE49-F238E27FC236}">
                <a16:creationId xmlns:a16="http://schemas.microsoft.com/office/drawing/2014/main" id="{9B6039DB-1CBA-4C01-87BE-4FAC63D5E19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711116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ontac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6261100" y="1190625"/>
            <a:ext cx="4930139" cy="5165726"/>
          </a:xfrm>
        </p:spPr>
        <p:txBody>
          <a:bodyPr anchor="ctr"/>
          <a:lstStyle>
            <a:lvl1pPr marL="0" indent="0">
              <a:spcBef>
                <a:spcPts val="3000"/>
              </a:spcBef>
              <a:buNone/>
              <a:defRPr lang="en-US" sz="22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defRPr>
            </a:lvl1pPr>
            <a:lvl2pPr marL="365760" indent="0">
              <a:spcBef>
                <a:spcPts val="300"/>
              </a:spcBef>
              <a:buNone/>
              <a:defRPr sz="1600" i="1"/>
            </a:lvl2pPr>
            <a:lvl3pPr marL="365760" indent="0">
              <a:spcBef>
                <a:spcPts val="400"/>
              </a:spcBef>
              <a:buFontTx/>
              <a:buNone/>
              <a:defRPr sz="1400" b="1">
                <a:solidFill>
                  <a:schemeClr val="tx1"/>
                </a:solidFill>
              </a:defRPr>
            </a:lvl3pPr>
            <a:lvl4pPr marL="914400" indent="-274320">
              <a:spcBef>
                <a:spcPts val="1200"/>
              </a:spcBef>
              <a:buClr>
                <a:schemeClr val="accent6"/>
              </a:buClr>
              <a:buSzPct val="90000"/>
              <a:buFont typeface="Wingdings" panose="05000000000000000000" pitchFamily="2" charset="2"/>
              <a:buChar char=""/>
              <a:defRPr sz="1300" i="1">
                <a:solidFill>
                  <a:schemeClr val="accent1"/>
                </a:solidFill>
              </a:defRPr>
            </a:lvl4pPr>
            <a:lvl5pPr marL="914400" indent="-274320">
              <a:spcBef>
                <a:spcPts val="200"/>
              </a:spcBef>
              <a:buClr>
                <a:schemeClr val="accent2"/>
              </a:buClr>
              <a:buSzPct val="120000"/>
              <a:buFont typeface="Wingdings" panose="05000000000000000000" pitchFamily="2" charset="2"/>
              <a:buChar char=""/>
              <a:defRPr sz="1300" b="0" i="0" spc="50" baseline="0">
                <a:solidFill>
                  <a:schemeClr val="accent3">
                    <a:lumMod val="75000"/>
                    <a:lumOff val="25000"/>
                  </a:schemeClr>
                </a:solidFill>
              </a:defRPr>
            </a:lvl5pPr>
          </a:lstStyle>
          <a:p>
            <a:pPr lvl="0"/>
            <a:r>
              <a:rPr lang="en-US"/>
              <a:t>Presenter Name</a:t>
            </a:r>
          </a:p>
          <a:p>
            <a:pPr lvl="1"/>
            <a:r>
              <a:rPr lang="en-US"/>
              <a:t>Position</a:t>
            </a:r>
          </a:p>
          <a:p>
            <a:pPr lvl="2"/>
            <a:r>
              <a:rPr lang="en-US"/>
              <a:t>Organization</a:t>
            </a:r>
          </a:p>
          <a:p>
            <a:pPr lvl="3"/>
            <a:r>
              <a:rPr lang="en-US"/>
              <a:t>Email</a:t>
            </a:r>
          </a:p>
          <a:p>
            <a:pPr lvl="4"/>
            <a:r>
              <a:rPr lang="en-US"/>
              <a:t>Phone</a:t>
            </a:r>
          </a:p>
        </p:txBody>
      </p:sp>
      <p:sp>
        <p:nvSpPr>
          <p:cNvPr id="4" name="Slide Number Placeholder 3"/>
          <p:cNvSpPr>
            <a:spLocks noGrp="1"/>
          </p:cNvSpPr>
          <p:nvPr>
            <p:ph type="sldNum" sz="quarter" idx="10"/>
          </p:nvPr>
        </p:nvSpPr>
        <p:spPr/>
        <p:txBody>
          <a:bodyPr/>
          <a:lstStyle/>
          <a:p>
            <a:fld id="{706D636C-90A3-4979-BA37-BAB384B22101}" type="slidenum">
              <a:rPr lang="en-US" smtClean="0">
                <a:solidFill>
                  <a:srgbClr val="303030">
                    <a:lumMod val="75000"/>
                    <a:lumOff val="25000"/>
                  </a:srgbClr>
                </a:solidFill>
              </a:rPr>
              <a:pPr/>
              <a:t>‹#›</a:t>
            </a:fld>
            <a:endParaRPr lang="en-US">
              <a:solidFill>
                <a:srgbClr val="303030">
                  <a:lumMod val="75000"/>
                  <a:lumOff val="25000"/>
                </a:srgbClr>
              </a:solidFill>
            </a:endParaRPr>
          </a:p>
        </p:txBody>
      </p:sp>
      <p:sp>
        <p:nvSpPr>
          <p:cNvPr id="8" name="TextBox 7">
            <a:extLst>
              <a:ext uri="{FF2B5EF4-FFF2-40B4-BE49-F238E27FC236}">
                <a16:creationId xmlns:a16="http://schemas.microsoft.com/office/drawing/2014/main" id="{5E098955-8651-419E-86A8-56788A65E260}"/>
              </a:ext>
            </a:extLst>
          </p:cNvPr>
          <p:cNvSpPr txBox="1"/>
          <p:nvPr userDrawn="1"/>
        </p:nvSpPr>
        <p:spPr>
          <a:xfrm>
            <a:off x="838200" y="365126"/>
            <a:ext cx="10607040" cy="1051560"/>
          </a:xfrm>
          <a:prstGeom prst="rect">
            <a:avLst/>
          </a:prstGeom>
        </p:spPr>
        <p:txBody>
          <a:bodyPr vert="horz" lIns="91440" tIns="45720" rIns="91440" bIns="45720" rtlCol="0" anchor="ctr">
            <a:normAutofit/>
          </a:bodyPr>
          <a:lstStyle>
            <a:lvl1pPr defTabSz="914400">
              <a:lnSpc>
                <a:spcPct val="90000"/>
              </a:lnSpc>
              <a:spcBef>
                <a:spcPct val="0"/>
              </a:spcBef>
              <a:buNone/>
              <a:defRPr lang="en-US" sz="3400" b="1"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r>
              <a:rPr sz="3400">
                <a:gradFill>
                  <a:gsLst>
                    <a:gs pos="58000">
                      <a:srgbClr val="0075BF">
                        <a:lumMod val="75000"/>
                      </a:srgbClr>
                    </a:gs>
                    <a:gs pos="100000">
                      <a:srgbClr val="124D95"/>
                    </a:gs>
                    <a:gs pos="19000">
                      <a:srgbClr val="124D95">
                        <a:lumMod val="75000"/>
                      </a:srgbClr>
                    </a:gs>
                    <a:gs pos="46885">
                      <a:srgbClr val="124D95"/>
                    </a:gs>
                    <a:gs pos="59000">
                      <a:srgbClr val="124D95">
                        <a:lumMod val="70000"/>
                      </a:srgbClr>
                    </a:gs>
                  </a:gsLst>
                  <a:lin ang="5400000" scaled="1"/>
                </a:gradFill>
                <a:effectLst>
                  <a:innerShdw blurRad="101600" dist="50800" dir="18900000">
                    <a:srgbClr val="124D95">
                      <a:lumMod val="50000"/>
                      <a:alpha val="70000"/>
                    </a:srgbClr>
                  </a:innerShdw>
                </a:effectLst>
              </a:rPr>
              <a:t>Contact Information:</a:t>
            </a:r>
          </a:p>
        </p:txBody>
      </p:sp>
      <p:pic>
        <p:nvPicPr>
          <p:cNvPr id="6" name="Picture 5">
            <a:extLst>
              <a:ext uri="{FF2B5EF4-FFF2-40B4-BE49-F238E27FC236}">
                <a16:creationId xmlns:a16="http://schemas.microsoft.com/office/drawing/2014/main" id="{184F4F1A-CF95-4957-953C-C908BBDF2840}"/>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395047" y="2543614"/>
            <a:ext cx="3966136" cy="1389773"/>
          </a:xfrm>
          <a:prstGeom prst="rect">
            <a:avLst/>
          </a:prstGeom>
        </p:spPr>
      </p:pic>
    </p:spTree>
    <p:extLst>
      <p:ext uri="{BB962C8B-B14F-4D97-AF65-F5344CB8AC3E}">
        <p14:creationId xmlns:p14="http://schemas.microsoft.com/office/powerpoint/2010/main" val="28603597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Questions?">
    <p:spTree>
      <p:nvGrpSpPr>
        <p:cNvPr id="1" name=""/>
        <p:cNvGrpSpPr/>
        <p:nvPr/>
      </p:nvGrpSpPr>
      <p:grpSpPr>
        <a:xfrm>
          <a:off x="0" y="0"/>
          <a:ext cx="0" cy="0"/>
          <a:chOff x="0" y="0"/>
          <a:chExt cx="0" cy="0"/>
        </a:xfrm>
      </p:grpSpPr>
      <p:pic>
        <p:nvPicPr>
          <p:cNvPr id="13" name="Question Tiles Embellishment">
            <a:extLst>
              <a:ext uri="{FF2B5EF4-FFF2-40B4-BE49-F238E27FC236}">
                <a16:creationId xmlns:a16="http://schemas.microsoft.com/office/drawing/2014/main" id="{211C0307-A114-4D72-A598-82FD8945B88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5783" y="879474"/>
            <a:ext cx="11886217" cy="5943108"/>
          </a:xfrm>
          <a:prstGeom prst="rect">
            <a:avLst/>
          </a:prstGeom>
        </p:spPr>
      </p:pic>
      <p:pic>
        <p:nvPicPr>
          <p:cNvPr id="7" name="Questionmark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5869" y="256049"/>
            <a:ext cx="408320" cy="40832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7" y="47569"/>
            <a:ext cx="7893633" cy="786384"/>
          </a:xfrm>
        </p:spPr>
        <p:txBody>
          <a:bodyPr>
            <a:normAutofit/>
          </a:bodyPr>
          <a:lstStyle>
            <a:lvl1pPr algn="l">
              <a:defRPr sz="3600"/>
            </a:lvl1pPr>
          </a:lstStyle>
          <a:p>
            <a:r>
              <a:rPr lang="en-US"/>
              <a:t>Enter Title for “Any Questions?”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4267200"/>
            <a:ext cx="4883733" cy="1999951"/>
          </a:xfrm>
        </p:spPr>
        <p:txBody>
          <a:bodyPr anchor="ctr">
            <a:normAutofit/>
          </a:bodyPr>
          <a:lstStyle>
            <a:lvl1pPr marL="0" indent="0" algn="l">
              <a:spcBef>
                <a:spcPts val="0"/>
              </a:spcBef>
              <a:spcAft>
                <a:spcPts val="1200"/>
              </a:spcAft>
              <a:buNone/>
              <a:defRPr sz="2400" i="1"/>
            </a:lvl1pPr>
            <a:lvl2pPr marL="0" indent="0" algn="l">
              <a:spcBef>
                <a:spcPts val="0"/>
              </a:spcBef>
              <a:buNone/>
              <a:defRPr sz="2000" i="1">
                <a:solidFill>
                  <a:schemeClr val="accent4">
                    <a:lumMod val="50000"/>
                  </a:schemeClr>
                </a:solidFill>
                <a:latin typeface="+mj-lt"/>
              </a:defRPr>
            </a:lvl2pPr>
            <a:lvl3pPr marL="914400" indent="0">
              <a:buNone/>
              <a:defRPr/>
            </a:lvl3pPr>
          </a:lstStyle>
          <a:p>
            <a:r>
              <a:rPr lang="en-US"/>
              <a:t>Add guidance for how to answer questions here.</a:t>
            </a:r>
          </a:p>
          <a:p>
            <a:pPr lvl="1"/>
            <a:r>
              <a:rPr lang="en-US"/>
              <a:t>(If more info is needed as a parenthetical, add here.  If not needed,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506779505"/>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bjectives">
    <p:spTree>
      <p:nvGrpSpPr>
        <p:cNvPr id="1" name=""/>
        <p:cNvGrpSpPr/>
        <p:nvPr/>
      </p:nvGrpSpPr>
      <p:grpSpPr>
        <a:xfrm>
          <a:off x="0" y="0"/>
          <a:ext cx="0" cy="0"/>
          <a:chOff x="0" y="0"/>
          <a:chExt cx="0" cy="0"/>
        </a:xfrm>
      </p:grpSpPr>
      <p:pic>
        <p:nvPicPr>
          <p:cNvPr id="7" name="Targe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Objectives Slide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nchor="ctr"/>
          <a:lstStyle>
            <a:lvl1pPr marL="365760" indent="-365760">
              <a:buFont typeface="Wingdings 2" panose="05020102010507070707" pitchFamily="18" charset="2"/>
              <a:buChar char=""/>
              <a:defRPr/>
            </a:lvl1pPr>
            <a:lvl2pPr marL="822960">
              <a:defRPr/>
            </a:lvl2pPr>
            <a:lvl3pPr marL="1280160">
              <a:defRPr/>
            </a:lvl3pPr>
            <a:lvl4pPr marL="1737360">
              <a:defRPr/>
            </a:lvl4pPr>
            <a:lvl5pPr marL="219456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5680519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egal Language">
    <p:spTree>
      <p:nvGrpSpPr>
        <p:cNvPr id="1" name=""/>
        <p:cNvGrpSpPr/>
        <p:nvPr/>
      </p:nvGrpSpPr>
      <p:grpSpPr>
        <a:xfrm>
          <a:off x="0" y="0"/>
          <a:ext cx="0" cy="0"/>
          <a:chOff x="0" y="0"/>
          <a:chExt cx="0" cy="0"/>
        </a:xfrm>
      </p:grpSpPr>
      <p:pic>
        <p:nvPicPr>
          <p:cNvPr id="7" name="Gavel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6" y="46208"/>
            <a:ext cx="11081334" cy="786384"/>
          </a:xfrm>
        </p:spPr>
        <p:txBody>
          <a:bodyPr/>
          <a:lstStyle>
            <a:lvl1pPr>
              <a:defRPr/>
            </a:lvl1pPr>
          </a:lstStyle>
          <a:p>
            <a:r>
              <a:rPr lang="en-US"/>
              <a:t>Section name / Title / Reference Info</a:t>
            </a:r>
          </a:p>
        </p:txBody>
      </p:sp>
      <p:sp>
        <p:nvSpPr>
          <p:cNvPr id="11" name="Subtitle Placeholder">
            <a:extLst>
              <a:ext uri="{FF2B5EF4-FFF2-40B4-BE49-F238E27FC236}">
                <a16:creationId xmlns:a16="http://schemas.microsoft.com/office/drawing/2014/main" id="{A61A414C-2D35-452C-843D-37948489DBBF}"/>
              </a:ext>
            </a:extLst>
          </p:cNvPr>
          <p:cNvSpPr>
            <a:spLocks noGrp="1"/>
          </p:cNvSpPr>
          <p:nvPr>
            <p:ph type="body" sz="quarter" idx="14" hasCustomPrompt="1"/>
          </p:nvPr>
        </p:nvSpPr>
        <p:spPr>
          <a:xfrm>
            <a:off x="805866" y="983171"/>
            <a:ext cx="11080750" cy="533657"/>
          </a:xfrm>
        </p:spPr>
        <p:txBody>
          <a:bodyPr anchor="ctr">
            <a:noAutofit/>
          </a:bodyPr>
          <a:lstStyle>
            <a:lvl1pPr marL="0" indent="0">
              <a:buNone/>
              <a:defRPr sz="2000" i="1">
                <a:solidFill>
                  <a:schemeClr val="accent3">
                    <a:lumMod val="75000"/>
                    <a:lumOff val="25000"/>
                  </a:schemeClr>
                </a:solidFill>
                <a:latin typeface="+mn-lt"/>
                <a:cs typeface="Times New Roman" panose="02020603050405020304" pitchFamily="18" charset="0"/>
              </a:defRPr>
            </a:lvl1pPr>
          </a:lstStyle>
          <a:p>
            <a:pPr lvl="0"/>
            <a:r>
              <a:rPr lang="en-US"/>
              <a:t>Additional info if applicable, otherwise, delete this block.</a:t>
            </a:r>
          </a:p>
        </p:txBody>
      </p:sp>
      <p:sp>
        <p:nvSpPr>
          <p:cNvPr id="8" name="Legal Language">
            <a:extLst>
              <a:ext uri="{FF2B5EF4-FFF2-40B4-BE49-F238E27FC236}">
                <a16:creationId xmlns:a16="http://schemas.microsoft.com/office/drawing/2014/main" id="{8AE1AC09-B139-44BF-A4A9-AF0951E5026E}"/>
              </a:ext>
            </a:extLst>
          </p:cNvPr>
          <p:cNvSpPr>
            <a:spLocks noGrp="1"/>
          </p:cNvSpPr>
          <p:nvPr>
            <p:ph type="body" sz="quarter" idx="13" hasCustomPrompt="1"/>
          </p:nvPr>
        </p:nvSpPr>
        <p:spPr>
          <a:xfrm>
            <a:off x="805866" y="1667407"/>
            <a:ext cx="11080750" cy="3291869"/>
          </a:xfrm>
        </p:spPr>
        <p:txBody>
          <a:bodyPr anchor="ctr"/>
          <a:lstStyle>
            <a:lvl1pPr marL="0" indent="0">
              <a:lnSpc>
                <a:spcPct val="100000"/>
              </a:lnSpc>
              <a:spcBef>
                <a:spcPts val="600"/>
              </a:spcBef>
              <a:spcAft>
                <a:spcPts val="600"/>
              </a:spcAft>
              <a:buNone/>
              <a:defRPr>
                <a:latin typeface="Times New Roman" panose="02020603050405020304" pitchFamily="18" charset="0"/>
                <a:cs typeface="Times New Roman" panose="02020603050405020304" pitchFamily="18" charset="0"/>
              </a:defRPr>
            </a:lvl1pPr>
          </a:lstStyle>
          <a:p>
            <a:pPr lvl="0"/>
            <a:r>
              <a:rPr lang="en-US"/>
              <a:t>This slide format is to draw attention to precise legal language.  Place legal language here.</a:t>
            </a:r>
          </a:p>
        </p:txBody>
      </p:sp>
      <p:sp>
        <p:nvSpPr>
          <p:cNvPr id="12" name="Bottom Callout">
            <a:extLst>
              <a:ext uri="{FF2B5EF4-FFF2-40B4-BE49-F238E27FC236}">
                <a16:creationId xmlns:a16="http://schemas.microsoft.com/office/drawing/2014/main" id="{754DB676-0691-483D-9B70-22D586974A24}"/>
              </a:ext>
            </a:extLst>
          </p:cNvPr>
          <p:cNvSpPr>
            <a:spLocks noGrp="1"/>
          </p:cNvSpPr>
          <p:nvPr>
            <p:ph type="body" idx="1" hasCustomPrompt="1"/>
          </p:nvPr>
        </p:nvSpPr>
        <p:spPr>
          <a:xfrm>
            <a:off x="805866" y="5106992"/>
            <a:ext cx="8983593" cy="1046382"/>
          </a:xfrm>
          <a:solidFill>
            <a:srgbClr val="F3F4F4"/>
          </a:solidFill>
          <a:ln>
            <a:solidFill>
              <a:schemeClr val="accent4"/>
            </a:solidFill>
          </a:ln>
        </p:spPr>
        <p:txBody>
          <a:bodyPr lIns="182880" rIns="182880" anchor="ctr">
            <a:normAutofit/>
          </a:bodyPr>
          <a:lstStyle>
            <a:lvl1pPr marL="0" indent="0" algn="l">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If needed, include a callout note about the language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591883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ries Se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7" name="Series Number Placeholder">
            <a:extLst>
              <a:ext uri="{FF2B5EF4-FFF2-40B4-BE49-F238E27FC236}">
                <a16:creationId xmlns:a16="http://schemas.microsoft.com/office/drawing/2014/main" id="{16070457-0FCD-4498-B260-1DF64FEA1895}"/>
              </a:ext>
            </a:extLst>
          </p:cNvPr>
          <p:cNvSpPr>
            <a:spLocks noGrp="1"/>
          </p:cNvSpPr>
          <p:nvPr>
            <p:ph type="body" sz="quarter" idx="13" hasCustomPrompt="1"/>
          </p:nvPr>
        </p:nvSpPr>
        <p:spPr>
          <a:xfrm>
            <a:off x="0" y="118459"/>
            <a:ext cx="505609" cy="702758"/>
          </a:xfrm>
        </p:spPr>
        <p:txBody>
          <a:bodyPr anchor="ctr"/>
          <a:lstStyle>
            <a:lvl1pPr marL="0" indent="0" algn="r">
              <a:buNone/>
              <a:defRPr>
                <a:solidFill>
                  <a:schemeClr val="bg1"/>
                </a:solidFill>
              </a:defRPr>
            </a:lvl1pPr>
          </a:lstStyle>
          <a:p>
            <a:pPr lvl="0"/>
            <a:r>
              <a:rPr lang="en-US"/>
              <a:t>#</a:t>
            </a:r>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lstStyle>
            <a:lvl1pPr>
              <a:defRPr/>
            </a:lvl1pPr>
          </a:lstStyle>
          <a:p>
            <a:r>
              <a:rPr lang="en-US"/>
              <a:t>Enter title for series slide, and insert number to the left.</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2267911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pic>
        <p:nvPicPr>
          <p:cNvPr id="12" name="Left Quote Mark">
            <a:extLst>
              <a:ext uri="{FF2B5EF4-FFF2-40B4-BE49-F238E27FC236}">
                <a16:creationId xmlns:a16="http://schemas.microsoft.com/office/drawing/2014/main" id="{5D47C9C7-C3BD-40CF-B27A-069A49E88B35}"/>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4158" y="0"/>
            <a:ext cx="914400" cy="914400"/>
          </a:xfrm>
          <a:prstGeom prst="rect">
            <a:avLst/>
          </a:prstGeom>
        </p:spPr>
      </p:pic>
      <p:pic>
        <p:nvPicPr>
          <p:cNvPr id="14" name="Right Quote Mark">
            <a:extLst>
              <a:ext uri="{FF2B5EF4-FFF2-40B4-BE49-F238E27FC236}">
                <a16:creationId xmlns:a16="http://schemas.microsoft.com/office/drawing/2014/main" id="{B80C15CF-8A47-4F88-918A-4CF8B22EBADD}"/>
              </a:ext>
              <a:ext uri="{C183D7F6-B498-43B3-948B-1728B52AA6E4}">
                <adec:decorative xmlns:adec="http://schemas.microsoft.com/office/drawing/2017/decorative" val="1"/>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113443" y="4044115"/>
            <a:ext cx="914400" cy="914400"/>
          </a:xfrm>
          <a:prstGeom prst="rect">
            <a:avLst/>
          </a:prstGeom>
        </p:spPr>
      </p:pic>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7" cstate="hqprint">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Quote">
            <a:extLst>
              <a:ext uri="{FF2B5EF4-FFF2-40B4-BE49-F238E27FC236}">
                <a16:creationId xmlns:a16="http://schemas.microsoft.com/office/drawing/2014/main" id="{F046EAE4-D05C-4D87-919D-EC13480421E8}"/>
              </a:ext>
            </a:extLst>
          </p:cNvPr>
          <p:cNvSpPr>
            <a:spLocks noGrp="1"/>
          </p:cNvSpPr>
          <p:nvPr>
            <p:ph idx="1" hasCustomPrompt="1"/>
          </p:nvPr>
        </p:nvSpPr>
        <p:spPr>
          <a:xfrm>
            <a:off x="1172584" y="235671"/>
            <a:ext cx="9846832" cy="4519209"/>
          </a:xfrm>
          <a:prstGeom prst="rect">
            <a:avLst/>
          </a:prstGeom>
        </p:spPr>
        <p:txBody>
          <a:bodyPr vert="horz" lIns="91440" tIns="45720" rIns="91440" bIns="45720" rtlCol="0" anchor="ctr">
            <a:normAutofit/>
          </a:bodyPr>
          <a:lstStyle>
            <a:lvl1pPr marL="0" indent="0">
              <a:buNone/>
              <a:defRPr sz="3200" i="1">
                <a:solidFill>
                  <a:schemeClr val="accent1"/>
                </a:solidFill>
              </a:defRPr>
            </a:lvl1pPr>
          </a:lstStyle>
          <a:p>
            <a:pPr lvl="0"/>
            <a:r>
              <a:rPr lang="en-US"/>
              <a:t>Type quote here</a:t>
            </a:r>
          </a:p>
        </p:txBody>
      </p:sp>
      <p:sp>
        <p:nvSpPr>
          <p:cNvPr id="11" name="Attribution">
            <a:extLst>
              <a:ext uri="{FF2B5EF4-FFF2-40B4-BE49-F238E27FC236}">
                <a16:creationId xmlns:a16="http://schemas.microsoft.com/office/drawing/2014/main" id="{50375305-F449-4711-B275-BE2947E160BC}"/>
              </a:ext>
            </a:extLst>
          </p:cNvPr>
          <p:cNvSpPr>
            <a:spLocks noGrp="1"/>
          </p:cNvSpPr>
          <p:nvPr>
            <p:ph idx="13" hasCustomPrompt="1"/>
          </p:nvPr>
        </p:nvSpPr>
        <p:spPr>
          <a:xfrm>
            <a:off x="1172584" y="4905487"/>
            <a:ext cx="9846832" cy="1101015"/>
          </a:xfrm>
          <a:prstGeom prst="rect">
            <a:avLst/>
          </a:prstGeom>
          <a:solidFill>
            <a:srgbClr val="F3F4F4"/>
          </a:solidFill>
          <a:ln>
            <a:solidFill>
              <a:schemeClr val="accent4"/>
            </a:solidFill>
          </a:ln>
        </p:spPr>
        <p:txBody>
          <a:bodyPr vert="horz" lIns="91440" tIns="45720" rIns="91440" bIns="45720" rtlCol="0" anchor="ctr">
            <a:normAutofit/>
          </a:bodyPr>
          <a:lstStyle>
            <a:lvl1pPr marL="640080" indent="-640080" algn="r">
              <a:buClr>
                <a:schemeClr val="accent1"/>
              </a:buClr>
              <a:buFont typeface="Webdings" panose="05030102010509060703" pitchFamily="18" charset="2"/>
              <a:buChar char=""/>
              <a:defRPr sz="3200" b="1">
                <a:solidFill>
                  <a:schemeClr val="accent2"/>
                </a:solidFill>
              </a:defRPr>
            </a:lvl1pPr>
            <a:lvl2pPr marL="457200" indent="0" algn="r">
              <a:buNone/>
              <a:defRPr i="1"/>
            </a:lvl2pPr>
            <a:lvl3pPr algn="r">
              <a:defRPr/>
            </a:lvl3pPr>
            <a:lvl4pPr algn="r">
              <a:defRPr/>
            </a:lvl4pPr>
            <a:lvl5pPr algn="r">
              <a:defRPr/>
            </a:lvl5pPr>
          </a:lstStyle>
          <a:p>
            <a:pPr lvl="0"/>
            <a:r>
              <a:rPr lang="en-US"/>
              <a:t>FirstName </a:t>
            </a:r>
            <a:r>
              <a:rPr lang="en-US" err="1"/>
              <a:t>LastName</a:t>
            </a:r>
            <a:endParaRPr lang="en-US"/>
          </a:p>
          <a:p>
            <a:pPr lvl="1"/>
            <a:r>
              <a:rPr lang="en-US"/>
              <a:t>Additional info if applicable, delete line otherwise</a:t>
            </a:r>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803537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Resources">
    <p:spTree>
      <p:nvGrpSpPr>
        <p:cNvPr id="1" name=""/>
        <p:cNvGrpSpPr/>
        <p:nvPr/>
      </p:nvGrpSpPr>
      <p:grpSpPr>
        <a:xfrm>
          <a:off x="0" y="0"/>
          <a:ext cx="0" cy="0"/>
          <a:chOff x="0" y="0"/>
          <a:chExt cx="0" cy="0"/>
        </a:xfrm>
      </p:grpSpPr>
      <p:pic>
        <p:nvPicPr>
          <p:cNvPr id="8" name="Web Laptop Icon">
            <a:extLst>
              <a:ext uri="{FF2B5EF4-FFF2-40B4-BE49-F238E27FC236}">
                <a16:creationId xmlns:a16="http://schemas.microsoft.com/office/drawing/2014/main" id="{33D34E40-E41B-49F0-BBE4-61974CC8864A}"/>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2696" y="235414"/>
            <a:ext cx="409908" cy="409908"/>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Resources Slide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
              <a:defRPr sz="1800" u="sng">
                <a:solidFill>
                  <a:schemeClr val="accent6"/>
                </a:solidFill>
              </a:defRPr>
            </a:lvl3pPr>
          </a:lstStyle>
          <a:p>
            <a:pPr lvl="0"/>
            <a:r>
              <a:rPr lang="en-US"/>
              <a:t>Name of Reference Item</a:t>
            </a:r>
          </a:p>
          <a:p>
            <a:pPr lvl="1"/>
            <a:r>
              <a:rPr lang="en-US"/>
              <a:t>Details about resource here</a:t>
            </a:r>
          </a:p>
          <a:p>
            <a:pPr lvl="2"/>
            <a:r>
              <a:rPr lang="en-US"/>
              <a:t>www.address.com</a:t>
            </a:r>
          </a:p>
          <a:p>
            <a:pPr lvl="3"/>
            <a:r>
              <a:rPr lang="en-US"/>
              <a:t>Fourth level</a:t>
            </a:r>
          </a:p>
          <a:p>
            <a:pPr lvl="4"/>
            <a:r>
              <a:rPr lang="en-US"/>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hasCustomPrompt="1"/>
          </p:nvPr>
        </p:nvSpPr>
        <p:spPr>
          <a:xfrm>
            <a:off x="6172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Æ"/>
              <a:defRPr sz="1800" u="sng">
                <a:solidFill>
                  <a:schemeClr val="accent6"/>
                </a:solidFill>
              </a:defRPr>
            </a:lvl3pPr>
          </a:lstStyle>
          <a:p>
            <a:pPr lvl="0"/>
            <a:r>
              <a:rPr lang="en-US"/>
              <a:t>Name of Reference Item</a:t>
            </a:r>
          </a:p>
          <a:p>
            <a:pPr lvl="1"/>
            <a:r>
              <a:rPr lang="en-US"/>
              <a:t>Details about resource here</a:t>
            </a:r>
          </a:p>
          <a:p>
            <a:pPr lvl="2"/>
            <a:r>
              <a:rPr lang="en-US"/>
              <a:t>www.address.com</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3924497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rgbClr val="F3F4F4"/>
        </a:solidFill>
        <a:effectLst/>
      </p:bgPr>
    </p:bg>
    <p:spTree>
      <p:nvGrpSpPr>
        <p:cNvPr id="1" name=""/>
        <p:cNvGrpSpPr/>
        <p:nvPr/>
      </p:nvGrpSpPr>
      <p:grpSpPr>
        <a:xfrm>
          <a:off x="0" y="0"/>
          <a:ext cx="0" cy="0"/>
          <a:chOff x="0" y="0"/>
          <a:chExt cx="0" cy="0"/>
        </a:xfrm>
      </p:grpSpPr>
      <p:pic>
        <p:nvPicPr>
          <p:cNvPr id="22" name="Righ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5981700" y="0"/>
            <a:ext cx="6210300" cy="6858000"/>
          </a:xfrm>
          <a:prstGeom prst="rect">
            <a:avLst/>
          </a:prstGeom>
        </p:spPr>
      </p:pic>
      <p:sp>
        <p:nvSpPr>
          <p:cNvPr id="5" name="Logo Background Arrow - white">
            <a:extLst>
              <a:ext uri="{FF2B5EF4-FFF2-40B4-BE49-F238E27FC236}">
                <a16:creationId xmlns:a16="http://schemas.microsoft.com/office/drawing/2014/main" id="{CFC20D92-2B9E-46E9-A543-1D2608C45B6D}"/>
              </a:ext>
              <a:ext uri="{C183D7F6-B498-43B3-948B-1728B52AA6E4}">
                <adec:decorative xmlns:adec="http://schemas.microsoft.com/office/drawing/2017/decorative" val="1"/>
              </a:ext>
            </a:extLst>
          </p:cNvPr>
          <p:cNvSpPr/>
          <p:nvPr userDrawn="1"/>
        </p:nvSpPr>
        <p:spPr>
          <a:xfrm>
            <a:off x="0" y="2571750"/>
            <a:ext cx="8362950" cy="1714500"/>
          </a:xfrm>
          <a:prstGeom prst="homePlate">
            <a:avLst/>
          </a:prstGeom>
          <a:solidFill>
            <a:schemeClr val="bg1"/>
          </a:solidFill>
          <a:ln>
            <a:noFill/>
          </a:ln>
          <a:effectLst>
            <a:outerShdw blurRad="25400" dist="25400" algn="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228600" y="685800"/>
            <a:ext cx="6419850" cy="1478758"/>
          </a:xfrm>
        </p:spPr>
        <p:txBody>
          <a:bodyPr lIns="91440" anchor="ctr">
            <a:noAutofit/>
          </a:bodyPr>
          <a:lstStyle>
            <a:lvl1pPr algn="ctr">
              <a:defRPr sz="5400" b="1">
                <a:solidFill>
                  <a:schemeClr val="accent5"/>
                </a:solidFill>
                <a:latin typeface="+mn-lt"/>
              </a:defRPr>
            </a:lvl1pPr>
          </a:lstStyle>
          <a:p>
            <a:r>
              <a:rPr lang="en-US"/>
              <a:t>Add “Thank You” Title</a:t>
            </a:r>
          </a:p>
        </p:txBody>
      </p:sp>
      <p:sp>
        <p:nvSpPr>
          <p:cNvPr id="3" name="Closing Messag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623140" y="4736308"/>
            <a:ext cx="563077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Add closing message if applicable.  Otherwise, delete this block.</a:t>
            </a:r>
          </a:p>
        </p:txBody>
      </p:sp>
      <p:sp>
        <p:nvSpPr>
          <p:cNvPr id="8" name="Web Link Box">
            <a:extLst>
              <a:ext uri="{FF2B5EF4-FFF2-40B4-BE49-F238E27FC236}">
                <a16:creationId xmlns:a16="http://schemas.microsoft.com/office/drawing/2014/main" id="{88993FED-B01D-4F51-A3E8-62F2BB5B13F7}"/>
              </a:ext>
            </a:extLst>
          </p:cNvPr>
          <p:cNvSpPr>
            <a:spLocks noGrp="1"/>
          </p:cNvSpPr>
          <p:nvPr>
            <p:ph type="body" idx="20" hasCustomPrompt="1"/>
          </p:nvPr>
        </p:nvSpPr>
        <p:spPr>
          <a:xfrm>
            <a:off x="623140" y="5967588"/>
            <a:ext cx="5297600" cy="787542"/>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b">
            <a:noAutofit/>
          </a:bodyPr>
          <a:lstStyle>
            <a:lvl1pPr marL="0" indent="0" algn="l">
              <a:buNone/>
              <a:defRPr sz="2000" b="0" i="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Insert Web support link and info here.</a:t>
            </a:r>
          </a:p>
        </p:txBody>
      </p:sp>
      <p:pic>
        <p:nvPicPr>
          <p:cNvPr id="10" name="WFGPS Logo" descr="Logo for WorkforceGPS: Navigate to Success">
            <a:extLst>
              <a:ext uri="{FF2B5EF4-FFF2-40B4-BE49-F238E27FC236}">
                <a16:creationId xmlns:a16="http://schemas.microsoft.com/office/drawing/2014/main" id="{A0EDBCB9-034B-4117-97B6-419BF0069DC5}"/>
              </a:ext>
              <a:ext uri="{C183D7F6-B498-43B3-948B-1728B52AA6E4}">
                <adec:decorative xmlns:adec="http://schemas.microsoft.com/office/drawing/2017/decorative" val="0"/>
              </a:ext>
            </a:extLst>
          </p:cNvPr>
          <p:cNvPicPr>
            <a:picLocks noChangeAspect="1"/>
          </p:cNvPicPr>
          <p:nvPr userDrawn="1"/>
        </p:nvPicPr>
        <p:blipFill>
          <a:blip r:embed="rId4"/>
          <a:stretch>
            <a:fillRect/>
          </a:stretch>
        </p:blipFill>
        <p:spPr>
          <a:xfrm>
            <a:off x="1887443" y="2902486"/>
            <a:ext cx="3102164" cy="1053028"/>
          </a:xfrm>
          <a:prstGeom prst="rect">
            <a:avLst/>
          </a:prstGeom>
        </p:spPr>
      </p:pic>
    </p:spTree>
    <p:extLst>
      <p:ext uri="{BB962C8B-B14F-4D97-AF65-F5344CB8AC3E}">
        <p14:creationId xmlns:p14="http://schemas.microsoft.com/office/powerpoint/2010/main" val="41877827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resenter / Moderator">
    <p:spTree>
      <p:nvGrpSpPr>
        <p:cNvPr id="1" name=""/>
        <p:cNvGrpSpPr/>
        <p:nvPr/>
      </p:nvGrpSpPr>
      <p:grpSpPr>
        <a:xfrm>
          <a:off x="0" y="0"/>
          <a:ext cx="0" cy="0"/>
          <a:chOff x="0" y="0"/>
          <a:chExt cx="0" cy="0"/>
        </a:xfrm>
      </p:grpSpPr>
      <p:pic>
        <p:nvPicPr>
          <p:cNvPr id="8" name="Microphone Icon">
            <a:extLst>
              <a:ext uri="{FF2B5EF4-FFF2-40B4-BE49-F238E27FC236}">
                <a16:creationId xmlns:a16="http://schemas.microsoft.com/office/drawing/2014/main" id="{821C247C-8EBB-4D4A-8797-57C42F0B7172}"/>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Speaker / Moderator slide</a:t>
            </a:r>
          </a:p>
        </p:txBody>
      </p:sp>
      <p:sp>
        <p:nvSpPr>
          <p:cNvPr id="7" name="Person Photo">
            <a:extLst>
              <a:ext uri="{FF2B5EF4-FFF2-40B4-BE49-F238E27FC236}">
                <a16:creationId xmlns:a16="http://schemas.microsoft.com/office/drawing/2014/main" id="{B7D89C1E-6C46-426B-BD63-ECEF239257D2}"/>
              </a:ext>
              <a:ext uri="{C183D7F6-B498-43B3-948B-1728B52AA6E4}">
                <adec:decorative xmlns:adec="http://schemas.microsoft.com/office/drawing/2017/decorative" val="1"/>
              </a:ext>
            </a:extLst>
          </p:cNvPr>
          <p:cNvSpPr>
            <a:spLocks noGrp="1"/>
          </p:cNvSpPr>
          <p:nvPr>
            <p:ph type="pic" sz="quarter" idx="13" hasCustomPrompt="1"/>
          </p:nvPr>
        </p:nvSpPr>
        <p:spPr>
          <a:xfrm>
            <a:off x="1502361" y="2590404"/>
            <a:ext cx="2133600" cy="2133600"/>
          </a:xfrm>
          <a:prstGeom prst="round2DiagRect">
            <a:avLst/>
          </a:prstGeom>
          <a:solidFill>
            <a:srgbClr val="F3F4F4"/>
          </a:solidFill>
          <a:ln>
            <a:solidFill>
              <a:schemeClr val="accent4"/>
            </a:solidFill>
          </a:ln>
        </p:spPr>
        <p:txBody>
          <a:bodyPr/>
          <a:lstStyle>
            <a:lvl1pPr algn="ctr">
              <a:defRPr sz="2000" b="0" i="1">
                <a:solidFill>
                  <a:schemeClr val="tx2"/>
                </a:solidFill>
              </a:defRPr>
            </a:lvl1pPr>
          </a:lstStyle>
          <a:p>
            <a:r>
              <a:rPr lang="en-US"/>
              <a:t>Click icon to add picture, or drag and drop from your files.</a:t>
            </a:r>
          </a:p>
        </p:txBody>
      </p:sp>
      <p:sp>
        <p:nvSpPr>
          <p:cNvPr id="3" name="Person Info">
            <a:extLst>
              <a:ext uri="{FF2B5EF4-FFF2-40B4-BE49-F238E27FC236}">
                <a16:creationId xmlns:a16="http://schemas.microsoft.com/office/drawing/2014/main" id="{17AAC5FF-8264-4C60-8AAC-1B83EE24201B}"/>
              </a:ext>
            </a:extLst>
          </p:cNvPr>
          <p:cNvSpPr>
            <a:spLocks noGrp="1"/>
          </p:cNvSpPr>
          <p:nvPr>
            <p:ph idx="1" hasCustomPrompt="1"/>
          </p:nvPr>
        </p:nvSpPr>
        <p:spPr>
          <a:xfrm>
            <a:off x="4439822" y="1137446"/>
            <a:ext cx="7244177" cy="5039517"/>
          </a:xfrm>
        </p:spPr>
        <p:txBody>
          <a:bodyPr anchor="ctr">
            <a:noAutofit/>
          </a:bodyPr>
          <a:lstStyle>
            <a:lvl1pPr>
              <a:defRPr/>
            </a:lvl1pPr>
            <a:lvl2pPr>
              <a:defRPr/>
            </a:lvl2pPr>
            <a:lvl3pPr>
              <a:defRPr/>
            </a:lvl3pPr>
          </a:lstStyle>
          <a:p>
            <a:pPr lvl="0"/>
            <a:r>
              <a:rPr lang="en-US"/>
              <a:t>FirstName LastName</a:t>
            </a:r>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1915768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resenters / Moderators (2)">
    <p:spTree>
      <p:nvGrpSpPr>
        <p:cNvPr id="1" name=""/>
        <p:cNvGrpSpPr/>
        <p:nvPr/>
      </p:nvGrpSpPr>
      <p:grpSpPr>
        <a:xfrm>
          <a:off x="0" y="0"/>
          <a:ext cx="0" cy="0"/>
          <a:chOff x="0" y="0"/>
          <a:chExt cx="0" cy="0"/>
        </a:xfrm>
      </p:grpSpPr>
      <p:pic>
        <p:nvPicPr>
          <p:cNvPr id="10" name="Microphone Icon">
            <a:extLst>
              <a:ext uri="{FF2B5EF4-FFF2-40B4-BE49-F238E27FC236}">
                <a16:creationId xmlns:a16="http://schemas.microsoft.com/office/drawing/2014/main" id="{25EC0724-8798-467D-9F8D-322E0B6A7B23}"/>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1553029" y="128874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4"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4439823" y="1254648"/>
            <a:ext cx="5646057" cy="2201789"/>
          </a:xfrm>
        </p:spPr>
        <p:txBody>
          <a:bodyPr>
            <a:noAutofit/>
          </a:bodyPr>
          <a:lstStyle>
            <a:lvl1pPr>
              <a:defRPr/>
            </a:lvl1pPr>
            <a:lvl2pPr>
              <a:defRPr/>
            </a:lvl2pPr>
            <a:lvl3pPr>
              <a:defRPr/>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1502361" y="3832448"/>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39822" y="3798354"/>
            <a:ext cx="5646057" cy="2201789"/>
          </a:xfrm>
        </p:spPr>
        <p:txBody>
          <a:bodyPr>
            <a:noAutofit/>
          </a:bodyPr>
          <a:lstStyle>
            <a:lvl1pPr>
              <a:defRPr/>
            </a:lvl1pPr>
            <a:lvl2pPr>
              <a:defRPr/>
            </a:lvl2pPr>
            <a:lvl3pPr>
              <a:defRPr/>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5886250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resenters / Moderators (3)">
    <p:spTree>
      <p:nvGrpSpPr>
        <p:cNvPr id="1" name=""/>
        <p:cNvGrpSpPr/>
        <p:nvPr/>
      </p:nvGrpSpPr>
      <p:grpSpPr>
        <a:xfrm>
          <a:off x="0" y="0"/>
          <a:ext cx="0" cy="0"/>
          <a:chOff x="0" y="0"/>
          <a:chExt cx="0" cy="0"/>
        </a:xfrm>
      </p:grpSpPr>
      <p:pic>
        <p:nvPicPr>
          <p:cNvPr id="12" name="Microphone Icon">
            <a:extLst>
              <a:ext uri="{FF2B5EF4-FFF2-40B4-BE49-F238E27FC236}">
                <a16:creationId xmlns:a16="http://schemas.microsoft.com/office/drawing/2014/main" id="{D88163A2-AAB5-4363-AED9-D71E2DD96B63}"/>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961748"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10" name="Person Info 1">
            <a:extLst>
              <a:ext uri="{FF2B5EF4-FFF2-40B4-BE49-F238E27FC236}">
                <a16:creationId xmlns:a16="http://schemas.microsoft.com/office/drawing/2014/main" id="{7AB118E0-BCC7-45C2-8F9E-6934FC665C9E}"/>
              </a:ext>
            </a:extLst>
          </p:cNvPr>
          <p:cNvSpPr>
            <a:spLocks noGrp="1"/>
          </p:cNvSpPr>
          <p:nvPr>
            <p:ph sz="half" idx="15" hasCustomPrompt="1"/>
          </p:nvPr>
        </p:nvSpPr>
        <p:spPr>
          <a:xfrm>
            <a:off x="423268"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4985834"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47354"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11" name="Person Photo 3">
            <a:extLst>
              <a:ext uri="{FF2B5EF4-FFF2-40B4-BE49-F238E27FC236}">
                <a16:creationId xmlns:a16="http://schemas.microsoft.com/office/drawing/2014/main" id="{53A828BF-2A5D-41FD-B227-FAAB818AC598}"/>
              </a:ext>
              <a:ext uri="{C183D7F6-B498-43B3-948B-1728B52AA6E4}">
                <adec:decorative xmlns:adec="http://schemas.microsoft.com/office/drawing/2017/decorative" val="1"/>
              </a:ext>
            </a:extLst>
          </p:cNvPr>
          <p:cNvSpPr>
            <a:spLocks noGrp="1"/>
          </p:cNvSpPr>
          <p:nvPr>
            <p:ph type="pic" sz="quarter" idx="16" hasCustomPrompt="1"/>
          </p:nvPr>
        </p:nvSpPr>
        <p:spPr>
          <a:xfrm>
            <a:off x="9009920"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4" name="Person Info 3">
            <a:extLst>
              <a:ext uri="{FF2B5EF4-FFF2-40B4-BE49-F238E27FC236}">
                <a16:creationId xmlns:a16="http://schemas.microsoft.com/office/drawing/2014/main" id="{134CD3E4-027C-4B7D-A65C-7DBA57E90025}"/>
              </a:ext>
            </a:extLst>
          </p:cNvPr>
          <p:cNvSpPr>
            <a:spLocks noGrp="1"/>
          </p:cNvSpPr>
          <p:nvPr>
            <p:ph sz="half" idx="2" hasCustomPrompt="1"/>
          </p:nvPr>
        </p:nvSpPr>
        <p:spPr>
          <a:xfrm>
            <a:off x="8471440"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326129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pic>
        <p:nvPicPr>
          <p:cNvPr id="19" name="Envelope Icon">
            <a:extLst>
              <a:ext uri="{FF2B5EF4-FFF2-40B4-BE49-F238E27FC236}">
                <a16:creationId xmlns:a16="http://schemas.microsoft.com/office/drawing/2014/main" id="{2359C801-6FA3-4BD2-A600-321070D79C3D}"/>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4284" y="266368"/>
            <a:ext cx="400382" cy="400382"/>
          </a:xfrm>
          <a:prstGeom prst="rect">
            <a:avLst/>
          </a:prstGeom>
        </p:spPr>
      </p:pic>
      <p:grpSp>
        <p:nvGrpSpPr>
          <p:cNvPr id="18" name="Email Envelope Icon">
            <a:extLst>
              <a:ext uri="{FF2B5EF4-FFF2-40B4-BE49-F238E27FC236}">
                <a16:creationId xmlns:a16="http://schemas.microsoft.com/office/drawing/2014/main" id="{038B947E-84BB-4262-B5FD-668E7C02CD86}"/>
              </a:ext>
              <a:ext uri="{C183D7F6-B498-43B3-948B-1728B52AA6E4}">
                <adec:decorative xmlns:adec="http://schemas.microsoft.com/office/drawing/2017/decorative" val="1"/>
              </a:ext>
            </a:extLst>
          </p:cNvPr>
          <p:cNvGrpSpPr/>
          <p:nvPr userDrawn="1"/>
        </p:nvGrpSpPr>
        <p:grpSpPr>
          <a:xfrm>
            <a:off x="9415617" y="2376261"/>
            <a:ext cx="1914072" cy="2105479"/>
            <a:chOff x="9415617" y="2376261"/>
            <a:chExt cx="1914072" cy="2105479"/>
          </a:xfrm>
        </p:grpSpPr>
        <p:grpSp>
          <p:nvGrpSpPr>
            <p:cNvPr id="14" name="Group 13">
              <a:extLst>
                <a:ext uri="{FF2B5EF4-FFF2-40B4-BE49-F238E27FC236}">
                  <a16:creationId xmlns:a16="http://schemas.microsoft.com/office/drawing/2014/main" id="{44C3A8A9-9D35-4CBF-B48D-28E6D69B71E5}"/>
                </a:ext>
                <a:ext uri="{C183D7F6-B498-43B3-948B-1728B52AA6E4}">
                  <adec:decorative xmlns:adec="http://schemas.microsoft.com/office/drawing/2017/decorative" val="1"/>
                </a:ext>
              </a:extLst>
            </p:cNvPr>
            <p:cNvGrpSpPr/>
            <p:nvPr userDrawn="1"/>
          </p:nvGrpSpPr>
          <p:grpSpPr>
            <a:xfrm>
              <a:off x="9415617" y="2376261"/>
              <a:ext cx="1914072" cy="2105479"/>
              <a:chOff x="8746030" y="2376261"/>
              <a:chExt cx="1914072" cy="2105479"/>
            </a:xfrm>
          </p:grpSpPr>
          <p:sp>
            <p:nvSpPr>
              <p:cNvPr id="13" name="Rectangle 12">
                <a:extLst>
                  <a:ext uri="{FF2B5EF4-FFF2-40B4-BE49-F238E27FC236}">
                    <a16:creationId xmlns:a16="http://schemas.microsoft.com/office/drawing/2014/main" id="{3385D42F-F634-48D6-A4CA-C3299E3FC6F3}"/>
                  </a:ext>
                </a:extLst>
              </p:cNvPr>
              <p:cNvSpPr/>
              <p:nvPr userDrawn="1"/>
            </p:nvSpPr>
            <p:spPr>
              <a:xfrm>
                <a:off x="9163050" y="2676525"/>
                <a:ext cx="1123950" cy="1127760"/>
              </a:xfrm>
              <a:prstGeom prst="rect">
                <a:avLst/>
              </a:prstGeom>
              <a:gradFill flip="none" rotWithShape="1">
                <a:gsLst>
                  <a:gs pos="97619">
                    <a:schemeClr val="accent4">
                      <a:lumMod val="90000"/>
                    </a:schemeClr>
                  </a:gs>
                  <a:gs pos="3968">
                    <a:srgbClr val="F3F4F4"/>
                  </a:gs>
                  <a:gs pos="26000">
                    <a:schemeClr val="bg1"/>
                  </a:gs>
                  <a:gs pos="77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5A79651-71F3-44A8-A1A3-0EF6414C910A}"/>
                  </a:ext>
                </a:extLst>
              </p:cNvPr>
              <p:cNvSpPr/>
              <p:nvPr userDrawn="1"/>
            </p:nvSpPr>
            <p:spPr>
              <a:xfrm>
                <a:off x="8801100" y="3276600"/>
                <a:ext cx="1790700" cy="1127760"/>
              </a:xfrm>
              <a:custGeom>
                <a:avLst/>
                <a:gdLst>
                  <a:gd name="connsiteX0" fmla="*/ 0 w 1790700"/>
                  <a:gd name="connsiteY0" fmla="*/ 0 h 1127760"/>
                  <a:gd name="connsiteX1" fmla="*/ 1790700 w 1790700"/>
                  <a:gd name="connsiteY1" fmla="*/ 0 h 1127760"/>
                  <a:gd name="connsiteX2" fmla="*/ 1790700 w 1790700"/>
                  <a:gd name="connsiteY2" fmla="*/ 1127760 h 1127760"/>
                  <a:gd name="connsiteX3" fmla="*/ 0 w 1790700"/>
                  <a:gd name="connsiteY3" fmla="*/ 1127760 h 1127760"/>
                  <a:gd name="connsiteX4" fmla="*/ 0 w 1790700"/>
                  <a:gd name="connsiteY4" fmla="*/ 0 h 1127760"/>
                  <a:gd name="connsiteX0" fmla="*/ 0 w 1790700"/>
                  <a:gd name="connsiteY0" fmla="*/ 7144 h 1134904"/>
                  <a:gd name="connsiteX1" fmla="*/ 1316831 w 1790700"/>
                  <a:gd name="connsiteY1" fmla="*/ 0 h 1134904"/>
                  <a:gd name="connsiteX2" fmla="*/ 1790700 w 1790700"/>
                  <a:gd name="connsiteY2" fmla="*/ 7144 h 1134904"/>
                  <a:gd name="connsiteX3" fmla="*/ 1790700 w 1790700"/>
                  <a:gd name="connsiteY3" fmla="*/ 1134904 h 1134904"/>
                  <a:gd name="connsiteX4" fmla="*/ 0 w 1790700"/>
                  <a:gd name="connsiteY4" fmla="*/ 1134904 h 1134904"/>
                  <a:gd name="connsiteX5" fmla="*/ 0 w 1790700"/>
                  <a:gd name="connsiteY5" fmla="*/ 7144 h 1134904"/>
                  <a:gd name="connsiteX0" fmla="*/ 0 w 1790700"/>
                  <a:gd name="connsiteY0" fmla="*/ 7144 h 1134904"/>
                  <a:gd name="connsiteX1" fmla="*/ 497681 w 1790700"/>
                  <a:gd name="connsiteY1" fmla="*/ 4763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7144 h 1134904"/>
                  <a:gd name="connsiteX1" fmla="*/ 628650 w 1790700"/>
                  <a:gd name="connsiteY1" fmla="*/ 542926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0700" h="1127760">
                    <a:moveTo>
                      <a:pt x="0" y="0"/>
                    </a:moveTo>
                    <a:lnTo>
                      <a:pt x="628650" y="535782"/>
                    </a:lnTo>
                    <a:cubicBezTo>
                      <a:pt x="731837" y="447676"/>
                      <a:pt x="937419" y="361950"/>
                      <a:pt x="1188244" y="528638"/>
                    </a:cubicBezTo>
                    <a:lnTo>
                      <a:pt x="1790700" y="0"/>
                    </a:lnTo>
                    <a:lnTo>
                      <a:pt x="1790700" y="1127760"/>
                    </a:lnTo>
                    <a:lnTo>
                      <a:pt x="0" y="1127760"/>
                    </a:lnTo>
                    <a:lnTo>
                      <a:pt x="0" y="0"/>
                    </a:lnTo>
                    <a:close/>
                  </a:path>
                </a:pathLst>
              </a:custGeom>
              <a:gradFill flip="none" rotWithShape="1">
                <a:gsLst>
                  <a:gs pos="0">
                    <a:schemeClr val="bg1"/>
                  </a:gs>
                  <a:gs pos="83000">
                    <a:srgbClr val="F3F4F4"/>
                  </a:gs>
                  <a:gs pos="100000">
                    <a:schemeClr val="accent4">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978684A7-3494-4151-98DE-DB26EB114126}"/>
                  </a:ext>
                </a:extLst>
              </p:cNvPr>
              <p:cNvSpPr/>
              <p:nvPr/>
            </p:nvSpPr>
            <p:spPr>
              <a:xfrm>
                <a:off x="8746030" y="2376261"/>
                <a:ext cx="1914072" cy="2105479"/>
              </a:xfrm>
              <a:custGeom>
                <a:avLst/>
                <a:gdLst>
                  <a:gd name="connsiteX0" fmla="*/ 1770516 w 1914071"/>
                  <a:gd name="connsiteY0" fmla="*/ 1904501 h 2105478"/>
                  <a:gd name="connsiteX1" fmla="*/ 1291998 w 1914071"/>
                  <a:gd name="connsiteY1" fmla="*/ 1449909 h 2105478"/>
                  <a:gd name="connsiteX2" fmla="*/ 1770516 w 1914071"/>
                  <a:gd name="connsiteY2" fmla="*/ 995317 h 2105478"/>
                  <a:gd name="connsiteX3" fmla="*/ 1770516 w 1914071"/>
                  <a:gd name="connsiteY3" fmla="*/ 1904501 h 2105478"/>
                  <a:gd name="connsiteX4" fmla="*/ 220118 w 1914071"/>
                  <a:gd name="connsiteY4" fmla="*/ 1961924 h 2105478"/>
                  <a:gd name="connsiteX5" fmla="*/ 693851 w 1914071"/>
                  <a:gd name="connsiteY5" fmla="*/ 1514509 h 2105478"/>
                  <a:gd name="connsiteX6" fmla="*/ 727347 w 1914071"/>
                  <a:gd name="connsiteY6" fmla="*/ 1483406 h 2105478"/>
                  <a:gd name="connsiteX7" fmla="*/ 1189117 w 1914071"/>
                  <a:gd name="connsiteY7" fmla="*/ 1483406 h 2105478"/>
                  <a:gd name="connsiteX8" fmla="*/ 1222613 w 1914071"/>
                  <a:gd name="connsiteY8" fmla="*/ 1514509 h 2105478"/>
                  <a:gd name="connsiteX9" fmla="*/ 1693954 w 1914071"/>
                  <a:gd name="connsiteY9" fmla="*/ 1961924 h 2105478"/>
                  <a:gd name="connsiteX10" fmla="*/ 220118 w 1914071"/>
                  <a:gd name="connsiteY10" fmla="*/ 1961924 h 2105478"/>
                  <a:gd name="connsiteX11" fmla="*/ 143555 w 1914071"/>
                  <a:gd name="connsiteY11" fmla="*/ 992925 h 2105478"/>
                  <a:gd name="connsiteX12" fmla="*/ 622073 w 1914071"/>
                  <a:gd name="connsiteY12" fmla="*/ 1447517 h 2105478"/>
                  <a:gd name="connsiteX13" fmla="*/ 143555 w 1914071"/>
                  <a:gd name="connsiteY13" fmla="*/ 1902109 h 2105478"/>
                  <a:gd name="connsiteX14" fmla="*/ 143555 w 1914071"/>
                  <a:gd name="connsiteY14" fmla="*/ 992925 h 2105478"/>
                  <a:gd name="connsiteX15" fmla="*/ 478518 w 1914071"/>
                  <a:gd name="connsiteY15" fmla="*/ 382814 h 2105478"/>
                  <a:gd name="connsiteX16" fmla="*/ 1435554 w 1914071"/>
                  <a:gd name="connsiteY16" fmla="*/ 382814 h 2105478"/>
                  <a:gd name="connsiteX17" fmla="*/ 1435554 w 1914071"/>
                  <a:gd name="connsiteY17" fmla="*/ 1179547 h 2105478"/>
                  <a:gd name="connsiteX18" fmla="*/ 1220221 w 1914071"/>
                  <a:gd name="connsiteY18" fmla="*/ 1385309 h 2105478"/>
                  <a:gd name="connsiteX19" fmla="*/ 693851 w 1914071"/>
                  <a:gd name="connsiteY19" fmla="*/ 1385309 h 2105478"/>
                  <a:gd name="connsiteX20" fmla="*/ 478518 w 1914071"/>
                  <a:gd name="connsiteY20" fmla="*/ 1179547 h 2105478"/>
                  <a:gd name="connsiteX21" fmla="*/ 478518 w 1914071"/>
                  <a:gd name="connsiteY21" fmla="*/ 382814 h 2105478"/>
                  <a:gd name="connsiteX22" fmla="*/ 1579109 w 1914071"/>
                  <a:gd name="connsiteY22" fmla="*/ 447414 h 2105478"/>
                  <a:gd name="connsiteX23" fmla="*/ 1579109 w 1914071"/>
                  <a:gd name="connsiteY23" fmla="*/ 239259 h 2105478"/>
                  <a:gd name="connsiteX24" fmla="*/ 1244147 w 1914071"/>
                  <a:gd name="connsiteY24" fmla="*/ 239259 h 2105478"/>
                  <a:gd name="connsiteX25" fmla="*/ 957036 w 1914071"/>
                  <a:gd name="connsiteY25" fmla="*/ 0 h 2105478"/>
                  <a:gd name="connsiteX26" fmla="*/ 669925 w 1914071"/>
                  <a:gd name="connsiteY26" fmla="*/ 239259 h 2105478"/>
                  <a:gd name="connsiteX27" fmla="*/ 334963 w 1914071"/>
                  <a:gd name="connsiteY27" fmla="*/ 239259 h 2105478"/>
                  <a:gd name="connsiteX28" fmla="*/ 334963 w 1914071"/>
                  <a:gd name="connsiteY28" fmla="*/ 449807 h 2105478"/>
                  <a:gd name="connsiteX29" fmla="*/ 0 w 1914071"/>
                  <a:gd name="connsiteY29" fmla="*/ 768021 h 2105478"/>
                  <a:gd name="connsiteX30" fmla="*/ 0 w 1914071"/>
                  <a:gd name="connsiteY30" fmla="*/ 2105479 h 2105478"/>
                  <a:gd name="connsiteX31" fmla="*/ 1914072 w 1914071"/>
                  <a:gd name="connsiteY31" fmla="*/ 2105479 h 2105478"/>
                  <a:gd name="connsiteX32" fmla="*/ 1914072 w 1914071"/>
                  <a:gd name="connsiteY32" fmla="*/ 768021 h 2105478"/>
                  <a:gd name="connsiteX33" fmla="*/ 1579109 w 1914071"/>
                  <a:gd name="connsiteY33" fmla="*/ 447414 h 210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14071" h="2105478">
                    <a:moveTo>
                      <a:pt x="1770516" y="1904501"/>
                    </a:moveTo>
                    <a:lnTo>
                      <a:pt x="1291998" y="1449909"/>
                    </a:lnTo>
                    <a:lnTo>
                      <a:pt x="1770516" y="995317"/>
                    </a:lnTo>
                    <a:lnTo>
                      <a:pt x="1770516" y="1904501"/>
                    </a:lnTo>
                    <a:close/>
                    <a:moveTo>
                      <a:pt x="220118" y="1961924"/>
                    </a:moveTo>
                    <a:lnTo>
                      <a:pt x="693851" y="1514509"/>
                    </a:lnTo>
                    <a:lnTo>
                      <a:pt x="727347" y="1483406"/>
                    </a:lnTo>
                    <a:cubicBezTo>
                      <a:pt x="856547" y="1361384"/>
                      <a:pt x="1059917" y="1361384"/>
                      <a:pt x="1189117" y="1483406"/>
                    </a:cubicBezTo>
                    <a:lnTo>
                      <a:pt x="1222613" y="1514509"/>
                    </a:lnTo>
                    <a:lnTo>
                      <a:pt x="1693954" y="1961924"/>
                    </a:lnTo>
                    <a:lnTo>
                      <a:pt x="220118" y="1961924"/>
                    </a:lnTo>
                    <a:close/>
                    <a:moveTo>
                      <a:pt x="143555" y="992925"/>
                    </a:moveTo>
                    <a:lnTo>
                      <a:pt x="622073" y="1447517"/>
                    </a:lnTo>
                    <a:lnTo>
                      <a:pt x="143555" y="1902109"/>
                    </a:lnTo>
                    <a:lnTo>
                      <a:pt x="143555" y="992925"/>
                    </a:lnTo>
                    <a:close/>
                    <a:moveTo>
                      <a:pt x="478518" y="382814"/>
                    </a:moveTo>
                    <a:lnTo>
                      <a:pt x="1435554" y="382814"/>
                    </a:lnTo>
                    <a:lnTo>
                      <a:pt x="1435554" y="1179547"/>
                    </a:lnTo>
                    <a:lnTo>
                      <a:pt x="1220221" y="1385309"/>
                    </a:lnTo>
                    <a:cubicBezTo>
                      <a:pt x="1064702" y="1265680"/>
                      <a:pt x="849369" y="1265680"/>
                      <a:pt x="693851" y="1385309"/>
                    </a:cubicBezTo>
                    <a:lnTo>
                      <a:pt x="478518" y="1179547"/>
                    </a:lnTo>
                    <a:lnTo>
                      <a:pt x="478518" y="382814"/>
                    </a:lnTo>
                    <a:close/>
                    <a:moveTo>
                      <a:pt x="1579109" y="447414"/>
                    </a:moveTo>
                    <a:lnTo>
                      <a:pt x="1579109" y="239259"/>
                    </a:lnTo>
                    <a:lnTo>
                      <a:pt x="1244147" y="239259"/>
                    </a:lnTo>
                    <a:lnTo>
                      <a:pt x="957036" y="0"/>
                    </a:lnTo>
                    <a:lnTo>
                      <a:pt x="669925" y="239259"/>
                    </a:lnTo>
                    <a:lnTo>
                      <a:pt x="334963" y="239259"/>
                    </a:lnTo>
                    <a:lnTo>
                      <a:pt x="334963" y="449807"/>
                    </a:lnTo>
                    <a:lnTo>
                      <a:pt x="0" y="768021"/>
                    </a:lnTo>
                    <a:lnTo>
                      <a:pt x="0" y="2105479"/>
                    </a:lnTo>
                    <a:lnTo>
                      <a:pt x="1914072" y="2105479"/>
                    </a:lnTo>
                    <a:lnTo>
                      <a:pt x="1914072" y="768021"/>
                    </a:lnTo>
                    <a:lnTo>
                      <a:pt x="1579109" y="447414"/>
                    </a:lnTo>
                    <a:close/>
                  </a:path>
                </a:pathLst>
              </a:cu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r="100000" b="100000"/>
                </a:path>
                <a:tileRect l="-100000" t="-100000"/>
              </a:gradFill>
              <a:ln w="23912"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D93B3FC-DDB7-49C5-B0E2-30332216E4A6}"/>
                  </a:ext>
                </a:extLst>
              </p:cNvPr>
              <p:cNvSpPr/>
              <p:nvPr/>
            </p:nvSpPr>
            <p:spPr>
              <a:xfrm>
                <a:off x="9394391" y="2897845"/>
                <a:ext cx="622073" cy="622073"/>
              </a:xfrm>
              <a:custGeom>
                <a:avLst/>
                <a:gdLst>
                  <a:gd name="connsiteX0" fmla="*/ 308675 w 622073"/>
                  <a:gd name="connsiteY0" fmla="*/ 394777 h 622073"/>
                  <a:gd name="connsiteX1" fmla="*/ 232112 w 622073"/>
                  <a:gd name="connsiteY1" fmla="*/ 318214 h 622073"/>
                  <a:gd name="connsiteX2" fmla="*/ 308675 w 622073"/>
                  <a:gd name="connsiteY2" fmla="*/ 241652 h 622073"/>
                  <a:gd name="connsiteX3" fmla="*/ 385237 w 622073"/>
                  <a:gd name="connsiteY3" fmla="*/ 318214 h 622073"/>
                  <a:gd name="connsiteX4" fmla="*/ 308675 w 622073"/>
                  <a:gd name="connsiteY4" fmla="*/ 394777 h 622073"/>
                  <a:gd name="connsiteX5" fmla="*/ 308675 w 622073"/>
                  <a:gd name="connsiteY5" fmla="*/ 626859 h 622073"/>
                  <a:gd name="connsiteX6" fmla="*/ 464193 w 622073"/>
                  <a:gd name="connsiteY6" fmla="*/ 588577 h 622073"/>
                  <a:gd name="connsiteX7" fmla="*/ 480941 w 622073"/>
                  <a:gd name="connsiteY7" fmla="*/ 533547 h 622073"/>
                  <a:gd name="connsiteX8" fmla="*/ 425912 w 622073"/>
                  <a:gd name="connsiteY8" fmla="*/ 516799 h 622073"/>
                  <a:gd name="connsiteX9" fmla="*/ 308675 w 622073"/>
                  <a:gd name="connsiteY9" fmla="*/ 545510 h 622073"/>
                  <a:gd name="connsiteX10" fmla="*/ 78986 w 622073"/>
                  <a:gd name="connsiteY10" fmla="*/ 313429 h 622073"/>
                  <a:gd name="connsiteX11" fmla="*/ 311067 w 622073"/>
                  <a:gd name="connsiteY11" fmla="*/ 81348 h 622073"/>
                  <a:gd name="connsiteX12" fmla="*/ 543148 w 622073"/>
                  <a:gd name="connsiteY12" fmla="*/ 313429 h 622073"/>
                  <a:gd name="connsiteX13" fmla="*/ 543148 w 622073"/>
                  <a:gd name="connsiteY13" fmla="*/ 389992 h 622073"/>
                  <a:gd name="connsiteX14" fmla="*/ 466585 w 622073"/>
                  <a:gd name="connsiteY14" fmla="*/ 313429 h 622073"/>
                  <a:gd name="connsiteX15" fmla="*/ 339778 w 622073"/>
                  <a:gd name="connsiteY15" fmla="*/ 157911 h 622073"/>
                  <a:gd name="connsiteX16" fmla="*/ 165119 w 622073"/>
                  <a:gd name="connsiteY16" fmla="*/ 253615 h 622073"/>
                  <a:gd name="connsiteX17" fmla="*/ 229719 w 622073"/>
                  <a:gd name="connsiteY17" fmla="*/ 442629 h 622073"/>
                  <a:gd name="connsiteX18" fmla="*/ 428304 w 622073"/>
                  <a:gd name="connsiteY18" fmla="*/ 411525 h 622073"/>
                  <a:gd name="connsiteX19" fmla="*/ 545541 w 622073"/>
                  <a:gd name="connsiteY19" fmla="*/ 464162 h 622073"/>
                  <a:gd name="connsiteX20" fmla="*/ 622104 w 622073"/>
                  <a:gd name="connsiteY20" fmla="*/ 387600 h 622073"/>
                  <a:gd name="connsiteX21" fmla="*/ 622104 w 622073"/>
                  <a:gd name="connsiteY21" fmla="*/ 311037 h 622073"/>
                  <a:gd name="connsiteX22" fmla="*/ 311067 w 622073"/>
                  <a:gd name="connsiteY22" fmla="*/ 0 h 622073"/>
                  <a:gd name="connsiteX23" fmla="*/ 30 w 622073"/>
                  <a:gd name="connsiteY23" fmla="*/ 311037 h 622073"/>
                  <a:gd name="connsiteX24" fmla="*/ 308675 w 622073"/>
                  <a:gd name="connsiteY24" fmla="*/ 626859 h 62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22073" h="622073">
                    <a:moveTo>
                      <a:pt x="308675" y="394777"/>
                    </a:moveTo>
                    <a:cubicBezTo>
                      <a:pt x="265608" y="394777"/>
                      <a:pt x="232112" y="358888"/>
                      <a:pt x="232112" y="318214"/>
                    </a:cubicBezTo>
                    <a:cubicBezTo>
                      <a:pt x="232112" y="275148"/>
                      <a:pt x="268001" y="241652"/>
                      <a:pt x="308675" y="241652"/>
                    </a:cubicBezTo>
                    <a:cubicBezTo>
                      <a:pt x="351741" y="241652"/>
                      <a:pt x="385237" y="275148"/>
                      <a:pt x="385237" y="318214"/>
                    </a:cubicBezTo>
                    <a:cubicBezTo>
                      <a:pt x="385237" y="361281"/>
                      <a:pt x="351741" y="394777"/>
                      <a:pt x="308675" y="394777"/>
                    </a:cubicBezTo>
                    <a:close/>
                    <a:moveTo>
                      <a:pt x="308675" y="626859"/>
                    </a:moveTo>
                    <a:cubicBezTo>
                      <a:pt x="363704" y="626859"/>
                      <a:pt x="416341" y="612503"/>
                      <a:pt x="464193" y="588577"/>
                    </a:cubicBezTo>
                    <a:cubicBezTo>
                      <a:pt x="483334" y="576614"/>
                      <a:pt x="490511" y="552688"/>
                      <a:pt x="480941" y="533547"/>
                    </a:cubicBezTo>
                    <a:cubicBezTo>
                      <a:pt x="468978" y="514407"/>
                      <a:pt x="445052" y="507229"/>
                      <a:pt x="425912" y="516799"/>
                    </a:cubicBezTo>
                    <a:cubicBezTo>
                      <a:pt x="390023" y="535940"/>
                      <a:pt x="349349" y="545510"/>
                      <a:pt x="308675" y="545510"/>
                    </a:cubicBezTo>
                    <a:cubicBezTo>
                      <a:pt x="181867" y="545510"/>
                      <a:pt x="76593" y="440237"/>
                      <a:pt x="78986" y="313429"/>
                    </a:cubicBezTo>
                    <a:cubicBezTo>
                      <a:pt x="78986" y="186622"/>
                      <a:pt x="184260" y="81348"/>
                      <a:pt x="311067" y="81348"/>
                    </a:cubicBezTo>
                    <a:cubicBezTo>
                      <a:pt x="437874" y="81348"/>
                      <a:pt x="543148" y="184229"/>
                      <a:pt x="543148" y="313429"/>
                    </a:cubicBezTo>
                    <a:lnTo>
                      <a:pt x="543148" y="389992"/>
                    </a:lnTo>
                    <a:cubicBezTo>
                      <a:pt x="500082" y="389992"/>
                      <a:pt x="466585" y="356496"/>
                      <a:pt x="466585" y="313429"/>
                    </a:cubicBezTo>
                    <a:cubicBezTo>
                      <a:pt x="466585" y="236866"/>
                      <a:pt x="413949" y="172266"/>
                      <a:pt x="339778" y="157911"/>
                    </a:cubicBezTo>
                    <a:cubicBezTo>
                      <a:pt x="265608" y="143555"/>
                      <a:pt x="191438" y="184229"/>
                      <a:pt x="165119" y="253615"/>
                    </a:cubicBezTo>
                    <a:cubicBezTo>
                      <a:pt x="138801" y="323000"/>
                      <a:pt x="165119" y="404348"/>
                      <a:pt x="229719" y="442629"/>
                    </a:cubicBezTo>
                    <a:cubicBezTo>
                      <a:pt x="294319" y="480911"/>
                      <a:pt x="378060" y="468948"/>
                      <a:pt x="428304" y="411525"/>
                    </a:cubicBezTo>
                    <a:cubicBezTo>
                      <a:pt x="457015" y="445022"/>
                      <a:pt x="500082" y="464162"/>
                      <a:pt x="545541" y="464162"/>
                    </a:cubicBezTo>
                    <a:cubicBezTo>
                      <a:pt x="588608" y="464162"/>
                      <a:pt x="622104" y="430666"/>
                      <a:pt x="622104" y="387600"/>
                    </a:cubicBezTo>
                    <a:lnTo>
                      <a:pt x="622104" y="311037"/>
                    </a:lnTo>
                    <a:cubicBezTo>
                      <a:pt x="622104" y="138770"/>
                      <a:pt x="483334" y="0"/>
                      <a:pt x="311067" y="0"/>
                    </a:cubicBezTo>
                    <a:cubicBezTo>
                      <a:pt x="138801" y="0"/>
                      <a:pt x="30" y="138770"/>
                      <a:pt x="30" y="311037"/>
                    </a:cubicBezTo>
                    <a:cubicBezTo>
                      <a:pt x="-2362" y="485696"/>
                      <a:pt x="136408" y="624466"/>
                      <a:pt x="308675" y="626859"/>
                    </a:cubicBezTo>
                    <a:close/>
                  </a:path>
                </a:pathLst>
              </a:custGeom>
              <a:solidFill>
                <a:schemeClr val="accent5"/>
              </a:solidFill>
              <a:ln w="23912" cap="flat">
                <a:noFill/>
                <a:prstDash val="solid"/>
                <a:miter/>
              </a:ln>
            </p:spPr>
            <p:txBody>
              <a:bodyPr rtlCol="0" anchor="ctr"/>
              <a:lstStyle/>
              <a:p>
                <a:endParaRPr lang="en-US"/>
              </a:p>
            </p:txBody>
          </p:sp>
        </p:grpSp>
        <p:sp>
          <p:nvSpPr>
            <p:cNvPr id="15" name="Isosceles Triangle 14">
              <a:extLst>
                <a:ext uri="{FF2B5EF4-FFF2-40B4-BE49-F238E27FC236}">
                  <a16:creationId xmlns:a16="http://schemas.microsoft.com/office/drawing/2014/main" id="{9BAC5326-69BC-4DCF-B682-4778B80809E4}"/>
                </a:ext>
              </a:extLst>
            </p:cNvPr>
            <p:cNvSpPr/>
            <p:nvPr userDrawn="1"/>
          </p:nvSpPr>
          <p:spPr>
            <a:xfrm rot="16200000">
              <a:off x="933977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id="{2B9EA639-1876-4B22-BA5A-57AB07E3C79D}"/>
                </a:ext>
              </a:extLst>
            </p:cNvPr>
            <p:cNvSpPr/>
            <p:nvPr userDrawn="1"/>
          </p:nvSpPr>
          <p:spPr>
            <a:xfrm rot="5400000" flipH="1">
              <a:off x="1085384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E4599619-B65E-4720-902B-79FAB6069DDB}"/>
                </a:ext>
              </a:extLst>
            </p:cNvPr>
            <p:cNvSpPr/>
            <p:nvPr userDrawn="1"/>
          </p:nvSpPr>
          <p:spPr>
            <a:xfrm flipH="1">
              <a:off x="10124928" y="2418638"/>
              <a:ext cx="495446" cy="19484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“Contact” slide</a:t>
            </a:r>
          </a:p>
        </p:txBody>
      </p:sp>
      <p:sp>
        <p:nvSpPr>
          <p:cNvPr id="3" name="Contact Content Placeholder">
            <a:extLst>
              <a:ext uri="{FF2B5EF4-FFF2-40B4-BE49-F238E27FC236}">
                <a16:creationId xmlns:a16="http://schemas.microsoft.com/office/drawing/2014/main" id="{17AAC5FF-8264-4C60-8AAC-1B83EE24201B}"/>
              </a:ext>
            </a:extLst>
          </p:cNvPr>
          <p:cNvSpPr>
            <a:spLocks noGrp="1"/>
          </p:cNvSpPr>
          <p:nvPr>
            <p:ph idx="1" hasCustomPrompt="1"/>
          </p:nvPr>
        </p:nvSpPr>
        <p:spPr>
          <a:xfrm>
            <a:off x="817734" y="1137446"/>
            <a:ext cx="7244177" cy="5039517"/>
          </a:xfrm>
        </p:spPr>
        <p:txBody>
          <a:bodyPr anchor="ctr">
            <a:normAutofit/>
          </a:bodyPr>
          <a:lstStyle>
            <a:lvl1pPr>
              <a:spcBef>
                <a:spcPts val="1200"/>
              </a:spcBef>
              <a:defRPr sz="2400"/>
            </a:lvl1pPr>
            <a:lvl2pPr>
              <a:spcBef>
                <a:spcPts val="200"/>
              </a:spcBef>
              <a:defRPr sz="2000"/>
            </a:lvl2pPr>
            <a:lvl3pPr>
              <a:spcBef>
                <a:spcPts val="0"/>
              </a:spcBef>
              <a:defRPr sz="2000"/>
            </a:lvl3pPr>
            <a:lvl4pPr>
              <a:spcBef>
                <a:spcPts val="400"/>
              </a:spcBef>
              <a:defRPr sz="1800"/>
            </a:lvl4pPr>
            <a:lvl5pPr>
              <a:defRPr sz="1800"/>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505657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Objectives">
    <p:spTree>
      <p:nvGrpSpPr>
        <p:cNvPr id="1" name=""/>
        <p:cNvGrpSpPr/>
        <p:nvPr/>
      </p:nvGrpSpPr>
      <p:grpSpPr>
        <a:xfrm>
          <a:off x="0" y="0"/>
          <a:ext cx="0" cy="0"/>
          <a:chOff x="0" y="0"/>
          <a:chExt cx="0" cy="0"/>
        </a:xfrm>
      </p:grpSpPr>
      <p:pic>
        <p:nvPicPr>
          <p:cNvPr id="7" name="Targe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Objectives Slide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nchor="ctr"/>
          <a:lstStyle>
            <a:lvl1pPr marL="365760" indent="-365760">
              <a:buFont typeface="Wingdings 2" panose="05020102010507070707" pitchFamily="18" charset="2"/>
              <a:buChar char=""/>
              <a:defRPr/>
            </a:lvl1pPr>
            <a:lvl2pPr marL="822960">
              <a:defRPr/>
            </a:lvl2pPr>
            <a:lvl3pPr marL="1280160">
              <a:defRPr/>
            </a:lvl3pPr>
            <a:lvl4pPr marL="1737360">
              <a:defRPr/>
            </a:lvl4pPr>
            <a:lvl5pPr marL="219456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798680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ave the Date">
    <p:spTree>
      <p:nvGrpSpPr>
        <p:cNvPr id="1" name=""/>
        <p:cNvGrpSpPr/>
        <p:nvPr/>
      </p:nvGrpSpPr>
      <p:grpSpPr>
        <a:xfrm>
          <a:off x="0" y="0"/>
          <a:ext cx="0" cy="0"/>
          <a:chOff x="0" y="0"/>
          <a:chExt cx="0" cy="0"/>
        </a:xfrm>
      </p:grpSpPr>
      <p:pic>
        <p:nvPicPr>
          <p:cNvPr id="7" name="Calendar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“Save the Date” Slide</a:t>
            </a:r>
          </a:p>
        </p:txBody>
      </p:sp>
      <p:sp>
        <p:nvSpPr>
          <p:cNvPr id="3" name="Event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1"/>
              </a:buClr>
              <a:buFont typeface="Wingdings" panose="05000000000000000000" pitchFamily="2" charset="2"/>
              <a:buChar char=""/>
              <a:defRPr sz="24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5"/>
              </a:buClr>
              <a:buSzPct val="90000"/>
              <a:buFont typeface="Webdings" panose="05030102010509060703" pitchFamily="18" charset="2"/>
              <a:buChar char=""/>
              <a:defRPr sz="2000" b="1">
                <a:solidFill>
                  <a:schemeClr val="accent2"/>
                </a:solidFill>
              </a:defRPr>
            </a:lvl3pPr>
            <a:lvl4pPr marL="1737360">
              <a:defRPr/>
            </a:lvl4pPr>
            <a:lvl5pPr marL="2194560">
              <a:defRPr/>
            </a:lvl5pPr>
          </a:lstStyle>
          <a:p>
            <a:pPr lvl="0"/>
            <a:r>
              <a:rPr lang="en-US"/>
              <a:t>Event Title Here</a:t>
            </a:r>
          </a:p>
          <a:p>
            <a:pPr lvl="1"/>
            <a:r>
              <a:rPr lang="en-US"/>
              <a:t>Event summary goes here</a:t>
            </a:r>
          </a:p>
          <a:p>
            <a:pPr lvl="2"/>
            <a:r>
              <a:rPr lang="en-US"/>
              <a:t>Event Date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820501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reakout Room List">
    <p:spTree>
      <p:nvGrpSpPr>
        <p:cNvPr id="1" name=""/>
        <p:cNvGrpSpPr/>
        <p:nvPr/>
      </p:nvGrpSpPr>
      <p:grpSpPr>
        <a:xfrm>
          <a:off x="0" y="0"/>
          <a:ext cx="0" cy="0"/>
          <a:chOff x="0" y="0"/>
          <a:chExt cx="0" cy="0"/>
        </a:xfrm>
      </p:grpSpPr>
      <p:pic>
        <p:nvPicPr>
          <p:cNvPr id="7" name="Breakou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Breakout Rooms Slide</a:t>
            </a:r>
          </a:p>
        </p:txBody>
      </p:sp>
      <p:sp>
        <p:nvSpPr>
          <p:cNvPr id="3" name="Breakout Room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5"/>
              </a:buClr>
              <a:buSzPct val="120000"/>
              <a:buFont typeface="+mj-lt"/>
              <a:buAutoNum type="arabicPeriod"/>
              <a:defRPr sz="28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a:t>Breakout Room Title</a:t>
            </a:r>
          </a:p>
          <a:p>
            <a:pPr lvl="1"/>
            <a:r>
              <a:rPr lang="en-US"/>
              <a:t>Breakout Room Summary / Description</a:t>
            </a:r>
          </a:p>
          <a:p>
            <a:pPr lvl="2"/>
            <a:r>
              <a:rPr lang="en-US"/>
              <a:t>Phone Keypad Instructions</a:t>
            </a:r>
          </a:p>
          <a:p>
            <a:pPr lvl="3"/>
            <a:r>
              <a:rPr lang="en-US"/>
              <a:t>ROOM #</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16392206"/>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oll">
    <p:spTree>
      <p:nvGrpSpPr>
        <p:cNvPr id="1" name=""/>
        <p:cNvGrpSpPr/>
        <p:nvPr/>
      </p:nvGrpSpPr>
      <p:grpSpPr>
        <a:xfrm>
          <a:off x="0" y="0"/>
          <a:ext cx="0" cy="0"/>
          <a:chOff x="0" y="0"/>
          <a:chExt cx="0" cy="0"/>
        </a:xfrm>
      </p:grpSpPr>
      <p:pic>
        <p:nvPicPr>
          <p:cNvPr id="7" name="Graph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of polling slide here.</a:t>
            </a:r>
          </a:p>
        </p:txBody>
      </p:sp>
      <p:sp>
        <p:nvSpPr>
          <p:cNvPr id="9" name="Polling Question">
            <a:extLst>
              <a:ext uri="{FF2B5EF4-FFF2-40B4-BE49-F238E27FC236}">
                <a16:creationId xmlns:a16="http://schemas.microsoft.com/office/drawing/2014/main" id="{EE27A0AE-E444-4E1B-9D4A-CC7653C4A515}"/>
              </a:ext>
            </a:extLst>
          </p:cNvPr>
          <p:cNvSpPr>
            <a:spLocks noGrp="1"/>
          </p:cNvSpPr>
          <p:nvPr>
            <p:ph type="body" idx="14" hasCustomPrompt="1"/>
          </p:nvPr>
        </p:nvSpPr>
        <p:spPr>
          <a:xfrm>
            <a:off x="805866" y="1137446"/>
            <a:ext cx="4624388"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polling question here.</a:t>
            </a:r>
          </a:p>
        </p:txBody>
      </p:sp>
      <p:sp>
        <p:nvSpPr>
          <p:cNvPr id="8" name="Answering Instructions">
            <a:extLst>
              <a:ext uri="{FF2B5EF4-FFF2-40B4-BE49-F238E27FC236}">
                <a16:creationId xmlns:a16="http://schemas.microsoft.com/office/drawing/2014/main" id="{74A65F1B-1D9D-4F97-87C1-93DB7F65BBBB}"/>
              </a:ext>
            </a:extLst>
          </p:cNvPr>
          <p:cNvSpPr>
            <a:spLocks noGrp="1"/>
          </p:cNvSpPr>
          <p:nvPr>
            <p:ph type="body" sz="quarter" idx="13" hasCustomPrompt="1"/>
          </p:nvPr>
        </p:nvSpPr>
        <p:spPr>
          <a:xfrm>
            <a:off x="805866" y="5021263"/>
            <a:ext cx="4624388" cy="1155700"/>
          </a:xfrm>
        </p:spPr>
        <p:txBody>
          <a:bodyPr anchor="ctr">
            <a:normAutofit/>
          </a:bodyPr>
          <a:lstStyle>
            <a:lvl1pPr marL="0" indent="0" algn="ctr">
              <a:spcBef>
                <a:spcPts val="0"/>
              </a:spcBef>
              <a:spcAft>
                <a:spcPts val="200"/>
              </a:spcAft>
              <a:buNone/>
              <a:defRPr sz="2000" i="1"/>
            </a:lvl1pPr>
            <a:lvl2pPr marL="0" indent="0" algn="ctr">
              <a:spcBef>
                <a:spcPts val="0"/>
              </a:spcBef>
              <a:buNone/>
              <a:defRPr sz="1800" i="1">
                <a:solidFill>
                  <a:schemeClr val="accent4">
                    <a:lumMod val="50000"/>
                  </a:schemeClr>
                </a:solidFill>
                <a:latin typeface="+mj-lt"/>
              </a:defRPr>
            </a:lvl2pPr>
            <a:lvl3pPr marL="914400" indent="0">
              <a:buNone/>
              <a:defRPr/>
            </a:lvl3pPr>
          </a:lstStyle>
          <a:p>
            <a:pPr lvl="0"/>
            <a:r>
              <a:rPr lang="en-US"/>
              <a:t>Enter answering instructions</a:t>
            </a:r>
          </a:p>
          <a:p>
            <a:pPr lvl="1"/>
            <a:r>
              <a:rPr lang="en-US"/>
              <a:t>Additional answer instructions</a:t>
            </a:r>
          </a:p>
        </p:txBody>
      </p:sp>
      <p:sp>
        <p:nvSpPr>
          <p:cNvPr id="3" name="Poll Answers">
            <a:extLst>
              <a:ext uri="{FF2B5EF4-FFF2-40B4-BE49-F238E27FC236}">
                <a16:creationId xmlns:a16="http://schemas.microsoft.com/office/drawing/2014/main" id="{17AAC5FF-8264-4C60-8AAC-1B83EE24201B}"/>
              </a:ext>
            </a:extLst>
          </p:cNvPr>
          <p:cNvSpPr>
            <a:spLocks noGrp="1"/>
          </p:cNvSpPr>
          <p:nvPr>
            <p:ph idx="1" hasCustomPrompt="1"/>
          </p:nvPr>
        </p:nvSpPr>
        <p:spPr>
          <a:xfrm>
            <a:off x="5786005" y="1137447"/>
            <a:ext cx="5925134" cy="4089874"/>
          </a:xfrm>
        </p:spPr>
        <p:txBody>
          <a:bodyPr anchor="ctr"/>
          <a:lstStyle>
            <a:lvl1pPr marL="457200" indent="-457200">
              <a:spcBef>
                <a:spcPts val="3000"/>
              </a:spcBef>
              <a:buClr>
                <a:schemeClr val="accent5"/>
              </a:buClr>
              <a:buSzPct val="120000"/>
              <a:buFont typeface="+mj-lt"/>
              <a:buAutoNum type="arabicPeriod"/>
              <a:defRPr sz="2400" b="1"/>
            </a:lvl1pPr>
            <a:lvl2pPr marL="914400" indent="-457200">
              <a:spcBef>
                <a:spcPts val="200"/>
              </a:spcBef>
              <a:buFont typeface="+mj-lt"/>
              <a:buAutoNum type="alphaLcParenR"/>
              <a:defRPr sz="2000" i="0">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a:t>Type your possible choices/answers here.</a:t>
            </a:r>
          </a:p>
          <a:p>
            <a:pPr lvl="1"/>
            <a:r>
              <a:rPr lang="en-US"/>
              <a:t>Second Level, if applicable.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510522475"/>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Where Are You?">
    <p:spTree>
      <p:nvGrpSpPr>
        <p:cNvPr id="1" name=""/>
        <p:cNvGrpSpPr/>
        <p:nvPr/>
      </p:nvGrpSpPr>
      <p:grpSpPr>
        <a:xfrm>
          <a:off x="0" y="0"/>
          <a:ext cx="0" cy="0"/>
          <a:chOff x="0" y="0"/>
          <a:chExt cx="0" cy="0"/>
        </a:xfrm>
      </p:grpSpPr>
      <p:pic>
        <p:nvPicPr>
          <p:cNvPr id="12" name="North America Globe">
            <a:extLst>
              <a:ext uri="{FF2B5EF4-FFF2-40B4-BE49-F238E27FC236}">
                <a16:creationId xmlns:a16="http://schemas.microsoft.com/office/drawing/2014/main" id="{6195193A-1C47-4C65-86F9-0DD8AB63A66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51025" y="904966"/>
            <a:ext cx="5040975" cy="5705384"/>
          </a:xfrm>
          <a:prstGeom prst="rect">
            <a:avLst/>
          </a:prstGeom>
        </p:spPr>
      </p:pic>
      <p:pic>
        <p:nvPicPr>
          <p:cNvPr id="7" name="Location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83" y="211763"/>
            <a:ext cx="496892" cy="496892"/>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9" name="Title">
            <a:extLst>
              <a:ext uri="{FF2B5EF4-FFF2-40B4-BE49-F238E27FC236}">
                <a16:creationId xmlns:a16="http://schemas.microsoft.com/office/drawing/2014/main" id="{3CDE5F95-66E6-42DA-B541-F7D630C70EAC}"/>
              </a:ext>
            </a:extLst>
          </p:cNvPr>
          <p:cNvSpPr>
            <a:spLocks noGrp="1"/>
          </p:cNvSpPr>
          <p:nvPr>
            <p:ph type="title" hasCustomPrompt="1"/>
          </p:nvPr>
        </p:nvSpPr>
        <p:spPr>
          <a:xfrm>
            <a:off x="805866" y="46208"/>
            <a:ext cx="10338384" cy="786384"/>
          </a:xfrm>
        </p:spPr>
        <p:txBody>
          <a:bodyPr>
            <a:normAutofit/>
          </a:bodyPr>
          <a:lstStyle>
            <a:lvl1pPr>
              <a:defRPr sz="3600"/>
            </a:lvl1pPr>
          </a:lstStyle>
          <a:p>
            <a:r>
              <a:rPr lang="en-US"/>
              <a:t>Enter Title for “Where Are You?”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990600"/>
            <a:ext cx="5290133" cy="1155700"/>
          </a:xfrm>
        </p:spPr>
        <p:txBody>
          <a:bodyPr anchor="ctr">
            <a:normAutofit/>
          </a:bodyPr>
          <a:lstStyle>
            <a:lvl1pPr marL="0" indent="0" algn="ctr">
              <a:spcBef>
                <a:spcPts val="0"/>
              </a:spcBef>
              <a:spcAft>
                <a:spcPts val="200"/>
              </a:spcAft>
              <a:buNone/>
              <a:defRPr sz="2100" i="1"/>
            </a:lvl1pPr>
            <a:lvl2pPr marL="0" indent="0" algn="ctr">
              <a:spcBef>
                <a:spcPts val="0"/>
              </a:spcBef>
              <a:buNone/>
              <a:defRPr sz="2000" i="1">
                <a:solidFill>
                  <a:schemeClr val="accent4">
                    <a:lumMod val="50000"/>
                  </a:schemeClr>
                </a:solidFill>
                <a:latin typeface="+mj-lt"/>
              </a:defRPr>
            </a:lvl2pPr>
            <a:lvl3pPr marL="914400" indent="0">
              <a:buNone/>
              <a:defRPr/>
            </a:lvl3pPr>
          </a:lstStyle>
          <a:p>
            <a:pPr lvl="0"/>
            <a:r>
              <a:rPr lang="en-US"/>
              <a:t>Enter location directions</a:t>
            </a:r>
          </a:p>
          <a:p>
            <a:pPr lvl="1"/>
            <a:r>
              <a:rPr lang="en-US"/>
              <a:t>Additional location directions</a:t>
            </a:r>
          </a:p>
        </p:txBody>
      </p:sp>
      <p:sp>
        <p:nvSpPr>
          <p:cNvPr id="13" name="Additional Info">
            <a:extLst>
              <a:ext uri="{FF2B5EF4-FFF2-40B4-BE49-F238E27FC236}">
                <a16:creationId xmlns:a16="http://schemas.microsoft.com/office/drawing/2014/main" id="{05DF1696-C866-469D-A7C3-3EB190358704}"/>
              </a:ext>
            </a:extLst>
          </p:cNvPr>
          <p:cNvSpPr>
            <a:spLocks noGrp="1"/>
          </p:cNvSpPr>
          <p:nvPr>
            <p:ph type="body" idx="14" hasCustomPrompt="1"/>
          </p:nvPr>
        </p:nvSpPr>
        <p:spPr>
          <a:xfrm>
            <a:off x="805866" y="2465758"/>
            <a:ext cx="5290134"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If additional callout is needed for this topic, enter it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11568588"/>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pic>
        <p:nvPicPr>
          <p:cNvPr id="13" name="Question Tiles Embellishment">
            <a:extLst>
              <a:ext uri="{FF2B5EF4-FFF2-40B4-BE49-F238E27FC236}">
                <a16:creationId xmlns:a16="http://schemas.microsoft.com/office/drawing/2014/main" id="{211C0307-A114-4D72-A598-82FD8945B88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5783" y="879474"/>
            <a:ext cx="11886217" cy="5943108"/>
          </a:xfrm>
          <a:prstGeom prst="rect">
            <a:avLst/>
          </a:prstGeom>
        </p:spPr>
      </p:pic>
      <p:pic>
        <p:nvPicPr>
          <p:cNvPr id="7" name="Questionmark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5869" y="256049"/>
            <a:ext cx="408320" cy="40832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7" y="47569"/>
            <a:ext cx="7893633" cy="786384"/>
          </a:xfrm>
        </p:spPr>
        <p:txBody>
          <a:bodyPr>
            <a:normAutofit/>
          </a:bodyPr>
          <a:lstStyle>
            <a:lvl1pPr algn="l">
              <a:defRPr sz="3600"/>
            </a:lvl1pPr>
          </a:lstStyle>
          <a:p>
            <a:r>
              <a:rPr lang="en-US"/>
              <a:t>Enter Title for “Any Questions?”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4267200"/>
            <a:ext cx="4883733" cy="1999951"/>
          </a:xfrm>
        </p:spPr>
        <p:txBody>
          <a:bodyPr anchor="ctr">
            <a:normAutofit/>
          </a:bodyPr>
          <a:lstStyle>
            <a:lvl1pPr marL="0" indent="0" algn="l">
              <a:spcBef>
                <a:spcPts val="0"/>
              </a:spcBef>
              <a:spcAft>
                <a:spcPts val="1200"/>
              </a:spcAft>
              <a:buNone/>
              <a:defRPr sz="2400" i="1"/>
            </a:lvl1pPr>
            <a:lvl2pPr marL="0" indent="0" algn="l">
              <a:spcBef>
                <a:spcPts val="0"/>
              </a:spcBef>
              <a:buNone/>
              <a:defRPr sz="2000" i="1">
                <a:solidFill>
                  <a:schemeClr val="accent4">
                    <a:lumMod val="50000"/>
                  </a:schemeClr>
                </a:solidFill>
                <a:latin typeface="+mj-lt"/>
              </a:defRPr>
            </a:lvl2pPr>
            <a:lvl3pPr marL="914400" indent="0">
              <a:buNone/>
              <a:defRPr/>
            </a:lvl3pPr>
          </a:lstStyle>
          <a:p>
            <a:r>
              <a:rPr lang="en-US"/>
              <a:t>Add guidance for how to answer questions here.</a:t>
            </a:r>
          </a:p>
          <a:p>
            <a:pPr lvl="1"/>
            <a:r>
              <a:rPr lang="en-US"/>
              <a:t>(If more info is needed as a parenthetical, add here.  If not needed,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94628704"/>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nfographic 1">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infographic slide title. Delete unneeded shapes.  </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1262143"/>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1262144"/>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3207228"/>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3207229"/>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4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5118914"/>
            <a:ext cx="10847914" cy="886397"/>
          </a:xfrm>
          <a:ln/>
        </p:spPr>
        <p:style>
          <a:lnRef idx="0">
            <a:schemeClr val="accent1"/>
          </a:lnRef>
          <a:fillRef idx="3">
            <a:schemeClr val="accent1"/>
          </a:fillRef>
          <a:effectRef idx="3">
            <a:schemeClr val="accent1"/>
          </a:effectRef>
          <a:fontRef idx="minor">
            <a:schemeClr val="lt1"/>
          </a:fontRef>
        </p:style>
        <p:txBody>
          <a:bodyPr wrap="square" lIns="182880" tIns="91440" rIns="182880" bIns="91440" anchor="ctr">
            <a:spAutoFit/>
          </a:bodyPr>
          <a:lstStyle>
            <a:lvl1pPr marL="0" indent="0" algn="l">
              <a:buNone/>
              <a:defRPr sz="1600" b="0" i="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8685258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nfographic 2">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infographic slide title. Delete unneeded shapes.  </a:t>
            </a:r>
          </a:p>
        </p:txBody>
      </p:sp>
      <p:sp>
        <p:nvSpPr>
          <p:cNvPr id="11" name="Subtitle">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1111053"/>
            <a:ext cx="10847914" cy="1071062"/>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1600" b="0" i="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2297905"/>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2297906"/>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4242990"/>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4242991"/>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4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46879357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nfographic 3">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infographic slide title. Delete unneeded shapes.  </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384237" y="2037182"/>
            <a:ext cx="4803399" cy="2708434"/>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20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noChangeAspect="1"/>
          </p:cNvSpPr>
          <p:nvPr>
            <p:ph type="pic" sz="quarter" idx="15" hasCustomPrompt="1"/>
          </p:nvPr>
        </p:nvSpPr>
        <p:spPr>
          <a:xfrm>
            <a:off x="5717036" y="110454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586169" y="1323616"/>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noChangeAspect="1"/>
          </p:cNvSpPr>
          <p:nvPr>
            <p:ph type="pic" sz="quarter" idx="13" hasCustomPrompt="1"/>
          </p:nvPr>
        </p:nvSpPr>
        <p:spPr>
          <a:xfrm>
            <a:off x="6867735" y="2076889"/>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736868" y="2293048"/>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noChangeAspect="1"/>
          </p:cNvSpPr>
          <p:nvPr>
            <p:ph type="pic" sz="quarter" idx="19" hasCustomPrompt="1"/>
          </p:nvPr>
        </p:nvSpPr>
        <p:spPr>
          <a:xfrm>
            <a:off x="5717036" y="3029191"/>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6586169" y="3245350"/>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noChangeAspect="1"/>
          </p:cNvSpPr>
          <p:nvPr>
            <p:ph type="pic" sz="quarter" idx="18" hasCustomPrompt="1"/>
          </p:nvPr>
        </p:nvSpPr>
        <p:spPr>
          <a:xfrm>
            <a:off x="6867735" y="3998623"/>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736868" y="4214782"/>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4 here.</a:t>
            </a:r>
          </a:p>
        </p:txBody>
      </p:sp>
      <p:sp>
        <p:nvSpPr>
          <p:cNvPr id="18" name="Thumbnail 5">
            <a:extLst>
              <a:ext uri="{FF2B5EF4-FFF2-40B4-BE49-F238E27FC236}">
                <a16:creationId xmlns:a16="http://schemas.microsoft.com/office/drawing/2014/main" id="{6C3EC705-A522-4A9C-A013-3722BFD83896}"/>
              </a:ext>
              <a:ext uri="{C183D7F6-B498-43B3-948B-1728B52AA6E4}">
                <adec:decorative xmlns:adec="http://schemas.microsoft.com/office/drawing/2017/decorative" val="1"/>
              </a:ext>
            </a:extLst>
          </p:cNvPr>
          <p:cNvSpPr>
            <a:spLocks noGrp="1" noChangeAspect="1"/>
          </p:cNvSpPr>
          <p:nvPr>
            <p:ph type="pic" sz="quarter" idx="21" hasCustomPrompt="1"/>
          </p:nvPr>
        </p:nvSpPr>
        <p:spPr>
          <a:xfrm>
            <a:off x="5861291" y="495092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5</a:t>
            </a:r>
          </a:p>
        </p:txBody>
      </p:sp>
      <p:sp>
        <p:nvSpPr>
          <p:cNvPr id="17" name="Caption 5">
            <a:extLst>
              <a:ext uri="{FF2B5EF4-FFF2-40B4-BE49-F238E27FC236}">
                <a16:creationId xmlns:a16="http://schemas.microsoft.com/office/drawing/2014/main" id="{1BCF5A12-5949-48DD-8B4A-536478F2CE09}"/>
              </a:ext>
            </a:extLst>
          </p:cNvPr>
          <p:cNvSpPr>
            <a:spLocks noGrp="1"/>
          </p:cNvSpPr>
          <p:nvPr>
            <p:ph type="body" sz="quarter" idx="20" hasCustomPrompt="1"/>
          </p:nvPr>
        </p:nvSpPr>
        <p:spPr>
          <a:xfrm>
            <a:off x="6730424" y="5167084"/>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5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077618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rocess">
    <p:spTree>
      <p:nvGrpSpPr>
        <p:cNvPr id="1" name=""/>
        <p:cNvGrpSpPr/>
        <p:nvPr/>
      </p:nvGrpSpPr>
      <p:grpSpPr>
        <a:xfrm>
          <a:off x="0" y="0"/>
          <a:ext cx="0" cy="0"/>
          <a:chOff x="0" y="0"/>
          <a:chExt cx="0" cy="0"/>
        </a:xfrm>
      </p:grpSpPr>
      <p:cxnSp>
        <p:nvCxnSpPr>
          <p:cNvPr id="19" name="Process Flow Arrow">
            <a:extLst>
              <a:ext uri="{FF2B5EF4-FFF2-40B4-BE49-F238E27FC236}">
                <a16:creationId xmlns:a16="http://schemas.microsoft.com/office/drawing/2014/main" id="{A125BFDF-FB9E-4CFE-9AFC-6048D15A7707}"/>
              </a:ext>
              <a:ext uri="{C183D7F6-B498-43B3-948B-1728B52AA6E4}">
                <adec:decorative xmlns:adec="http://schemas.microsoft.com/office/drawing/2017/decorative" val="1"/>
              </a:ext>
            </a:extLst>
          </p:cNvPr>
          <p:cNvCxnSpPr>
            <a:cxnSpLocks/>
          </p:cNvCxnSpPr>
          <p:nvPr userDrawn="1"/>
        </p:nvCxnSpPr>
        <p:spPr>
          <a:xfrm>
            <a:off x="1413321" y="1056624"/>
            <a:ext cx="5210826" cy="5210826"/>
          </a:xfrm>
          <a:prstGeom prst="line">
            <a:avLst/>
          </a:prstGeom>
          <a:ln w="73025">
            <a:gradFill>
              <a:gsLst>
                <a:gs pos="1000">
                  <a:schemeClr val="accent4">
                    <a:alpha val="0"/>
                  </a:schemeClr>
                </a:gs>
                <a:gs pos="15000">
                  <a:schemeClr val="accent4"/>
                </a:gs>
                <a:gs pos="100000">
                  <a:schemeClr val="accent4"/>
                </a:gs>
              </a:gsLst>
              <a:lin ang="5400000" scaled="1"/>
            </a:gradFill>
            <a:tailEnd type="triangle" w="lg" len="lg"/>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process graphic slide title. Delete unneeded shapes.  </a:t>
            </a:r>
          </a:p>
        </p:txBody>
      </p:sp>
      <p:sp>
        <p:nvSpPr>
          <p:cNvPr id="25" name="Subtitle">
            <a:extLst>
              <a:ext uri="{FF2B5EF4-FFF2-40B4-BE49-F238E27FC236}">
                <a16:creationId xmlns:a16="http://schemas.microsoft.com/office/drawing/2014/main" id="{40916910-AE40-4E4D-BDB8-E77C8163B8BD}"/>
              </a:ext>
            </a:extLst>
          </p:cNvPr>
          <p:cNvSpPr>
            <a:spLocks noGrp="1"/>
          </p:cNvSpPr>
          <p:nvPr>
            <p:ph type="body" idx="20" hasCustomPrompt="1"/>
          </p:nvPr>
        </p:nvSpPr>
        <p:spPr>
          <a:xfrm>
            <a:off x="7994712" y="1050692"/>
            <a:ext cx="3892488" cy="1451141"/>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t">
            <a:noAutofit/>
          </a:bodyPr>
          <a:lstStyle>
            <a:lvl1pPr marL="0" indent="0" algn="r">
              <a:buNone/>
              <a:defRPr sz="2200" b="1" i="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Use this if additional subtitle is needed.  Otherwise, delete.</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178174" y="3227894"/>
            <a:ext cx="3347169" cy="2942344"/>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t">
            <a:noAutofit/>
          </a:bodyPr>
          <a:lstStyle>
            <a:lvl1pPr marL="0" indent="0" algn="l">
              <a:buNone/>
              <a:defRPr sz="16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24" name="Caption 1">
            <a:extLst>
              <a:ext uri="{FF2B5EF4-FFF2-40B4-BE49-F238E27FC236}">
                <a16:creationId xmlns:a16="http://schemas.microsoft.com/office/drawing/2014/main" id="{6E53E3EF-A315-4552-8CF4-530F162F2215}"/>
              </a:ext>
            </a:extLst>
          </p:cNvPr>
          <p:cNvSpPr>
            <a:spLocks noGrp="1"/>
          </p:cNvSpPr>
          <p:nvPr>
            <p:ph type="body" idx="19" hasCustomPrompt="1"/>
          </p:nvPr>
        </p:nvSpPr>
        <p:spPr>
          <a:xfrm>
            <a:off x="1976311" y="1020559"/>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23" name="Caption 2">
            <a:extLst>
              <a:ext uri="{FF2B5EF4-FFF2-40B4-BE49-F238E27FC236}">
                <a16:creationId xmlns:a16="http://schemas.microsoft.com/office/drawing/2014/main" id="{5785E59E-687B-43E6-AAE8-C7C6B53123EE}"/>
              </a:ext>
            </a:extLst>
          </p:cNvPr>
          <p:cNvSpPr>
            <a:spLocks noGrp="1"/>
          </p:cNvSpPr>
          <p:nvPr>
            <p:ph type="body" idx="18" hasCustomPrompt="1"/>
          </p:nvPr>
        </p:nvSpPr>
        <p:spPr>
          <a:xfrm>
            <a:off x="2791561" y="183687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a:t>Add caption 2 here.</a:t>
            </a:r>
          </a:p>
        </p:txBody>
      </p:sp>
      <p:sp>
        <p:nvSpPr>
          <p:cNvPr id="22" name="Caption 3">
            <a:extLst>
              <a:ext uri="{FF2B5EF4-FFF2-40B4-BE49-F238E27FC236}">
                <a16:creationId xmlns:a16="http://schemas.microsoft.com/office/drawing/2014/main" id="{7F64AC9C-1867-4F45-B435-D0500C668A3F}"/>
              </a:ext>
            </a:extLst>
          </p:cNvPr>
          <p:cNvSpPr>
            <a:spLocks noGrp="1"/>
          </p:cNvSpPr>
          <p:nvPr>
            <p:ph type="body" idx="17" hasCustomPrompt="1"/>
          </p:nvPr>
        </p:nvSpPr>
        <p:spPr>
          <a:xfrm>
            <a:off x="3606811" y="2653185"/>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21" name="Caption 4">
            <a:extLst>
              <a:ext uri="{FF2B5EF4-FFF2-40B4-BE49-F238E27FC236}">
                <a16:creationId xmlns:a16="http://schemas.microsoft.com/office/drawing/2014/main" id="{23B6C41B-B01A-48C4-B1DA-F67135FE81A8}"/>
              </a:ext>
            </a:extLst>
          </p:cNvPr>
          <p:cNvSpPr>
            <a:spLocks noGrp="1"/>
          </p:cNvSpPr>
          <p:nvPr>
            <p:ph type="body" idx="16" hasCustomPrompt="1"/>
          </p:nvPr>
        </p:nvSpPr>
        <p:spPr>
          <a:xfrm>
            <a:off x="4422061" y="3469498"/>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a:t>Add caption 4 here.</a:t>
            </a:r>
          </a:p>
        </p:txBody>
      </p:sp>
      <p:sp>
        <p:nvSpPr>
          <p:cNvPr id="20" name="Caption 5">
            <a:extLst>
              <a:ext uri="{FF2B5EF4-FFF2-40B4-BE49-F238E27FC236}">
                <a16:creationId xmlns:a16="http://schemas.microsoft.com/office/drawing/2014/main" id="{F2F618EA-F6FF-4DD1-A1D3-71BB1704CC59}"/>
              </a:ext>
            </a:extLst>
          </p:cNvPr>
          <p:cNvSpPr>
            <a:spLocks noGrp="1"/>
          </p:cNvSpPr>
          <p:nvPr>
            <p:ph type="body" idx="15" hasCustomPrompt="1"/>
          </p:nvPr>
        </p:nvSpPr>
        <p:spPr>
          <a:xfrm>
            <a:off x="5237311" y="4285811"/>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5 here.</a:t>
            </a:r>
          </a:p>
        </p:txBody>
      </p:sp>
      <p:sp>
        <p:nvSpPr>
          <p:cNvPr id="3" name="Caption 6">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052561" y="510212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a:t>Add caption 6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6989666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meline 1">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0" name="Year Righ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31" name="Year Lef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a:p>
        </p:txBody>
      </p:sp>
    </p:spTree>
    <p:extLst>
      <p:ext uri="{BB962C8B-B14F-4D97-AF65-F5344CB8AC3E}">
        <p14:creationId xmlns:p14="http://schemas.microsoft.com/office/powerpoint/2010/main" val="114001539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meline 2">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1" name="Year Righ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30" name="Year Lef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a:p>
        </p:txBody>
      </p:sp>
    </p:spTree>
    <p:extLst>
      <p:ext uri="{BB962C8B-B14F-4D97-AF65-F5344CB8AC3E}">
        <p14:creationId xmlns:p14="http://schemas.microsoft.com/office/powerpoint/2010/main" val="365274898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meline 3">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5" name="Gray Line">
            <a:extLst>
              <a:ext uri="{FF2B5EF4-FFF2-40B4-BE49-F238E27FC236}">
                <a16:creationId xmlns:a16="http://schemas.microsoft.com/office/drawing/2014/main" id="{FB7FF695-611E-4BA6-99FD-A8120740C671}"/>
              </a:ext>
              <a:ext uri="{C183D7F6-B498-43B3-948B-1728B52AA6E4}">
                <adec:decorative xmlns:adec="http://schemas.microsoft.com/office/drawing/2017/decorative" val="1"/>
              </a:ext>
            </a:extLst>
          </p:cNvPr>
          <p:cNvCxnSpPr>
            <a:cxnSpLocks/>
          </p:cNvCxnSpPr>
          <p:nvPr userDrawn="1"/>
        </p:nvCxnSpPr>
        <p:spPr>
          <a:xfrm>
            <a:off x="8248838" y="861170"/>
            <a:ext cx="0" cy="5387230"/>
          </a:xfrm>
          <a:prstGeom prst="line">
            <a:avLst/>
          </a:prstGeom>
          <a:ln w="28575">
            <a:gradFill>
              <a:gsLst>
                <a:gs pos="1000">
                  <a:schemeClr val="accent4">
                    <a:alpha val="0"/>
                  </a:schemeClr>
                </a:gs>
                <a:gs pos="15000">
                  <a:schemeClr val="accent4"/>
                </a:gs>
                <a:gs pos="85000">
                  <a:schemeClr val="accent4"/>
                </a:gs>
                <a:gs pos="99000">
                  <a:schemeClr val="accent4">
                    <a:alpha val="0"/>
                  </a:schemeClr>
                </a:gs>
              </a:gsLst>
              <a:lin ang="5400000" scaled="1"/>
            </a:gradFill>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C2ACF4F6-841C-4EB3-998D-4079B398A4B3}"/>
              </a:ext>
            </a:extLst>
          </p:cNvPr>
          <p:cNvSpPr>
            <a:spLocks noGrp="1"/>
          </p:cNvSpPr>
          <p:nvPr>
            <p:ph type="title" hasCustomPrompt="1"/>
          </p:nvPr>
        </p:nvSpPr>
        <p:spPr/>
        <p:txBody>
          <a:bodyPr/>
          <a:lstStyle>
            <a:lvl1pPr>
              <a:defRPr/>
            </a:lvl1pPr>
          </a:lstStyle>
          <a:p>
            <a:r>
              <a:rPr lang="en-US"/>
              <a:t>Click to add timeline slide title. Delete unneeded shapes. </a:t>
            </a:r>
          </a:p>
        </p:txBody>
      </p:sp>
      <p:sp>
        <p:nvSpPr>
          <p:cNvPr id="11" name="Callout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609140" y="1823226"/>
            <a:ext cx="3334023" cy="3263970"/>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noAutofit/>
          </a:bodyPr>
          <a:lstStyle>
            <a:lvl1pPr marL="0" indent="0" algn="l">
              <a:buNone/>
              <a:defRPr sz="18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27" name="Timeline Item 1">
            <a:extLst>
              <a:ext uri="{FF2B5EF4-FFF2-40B4-BE49-F238E27FC236}">
                <a16:creationId xmlns:a16="http://schemas.microsoft.com/office/drawing/2014/main" id="{CF264817-797F-497A-9AC6-81B3EFFB4035}"/>
              </a:ext>
            </a:extLst>
          </p:cNvPr>
          <p:cNvSpPr>
            <a:spLocks noGrp="1"/>
          </p:cNvSpPr>
          <p:nvPr>
            <p:ph type="body" idx="27" hasCustomPrompt="1"/>
          </p:nvPr>
        </p:nvSpPr>
        <p:spPr>
          <a:xfrm>
            <a:off x="4600952" y="1200470"/>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1 here.</a:t>
            </a:r>
          </a:p>
        </p:txBody>
      </p:sp>
      <p:sp>
        <p:nvSpPr>
          <p:cNvPr id="17" name="Timeline Item 2">
            <a:extLst>
              <a:ext uri="{FF2B5EF4-FFF2-40B4-BE49-F238E27FC236}">
                <a16:creationId xmlns:a16="http://schemas.microsoft.com/office/drawing/2014/main" id="{CBB9AAD3-859D-4004-9796-E5E9CF036E58}"/>
              </a:ext>
            </a:extLst>
          </p:cNvPr>
          <p:cNvSpPr>
            <a:spLocks noGrp="1"/>
          </p:cNvSpPr>
          <p:nvPr>
            <p:ph type="body" idx="1" hasCustomPrompt="1"/>
          </p:nvPr>
        </p:nvSpPr>
        <p:spPr>
          <a:xfrm>
            <a:off x="8548765" y="1698948"/>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2 here.</a:t>
            </a:r>
          </a:p>
        </p:txBody>
      </p:sp>
      <p:sp>
        <p:nvSpPr>
          <p:cNvPr id="26" name="Timeline Item 3">
            <a:extLst>
              <a:ext uri="{FF2B5EF4-FFF2-40B4-BE49-F238E27FC236}">
                <a16:creationId xmlns:a16="http://schemas.microsoft.com/office/drawing/2014/main" id="{D8952813-2EC6-42A3-AFCD-D0EB3A46E7FD}"/>
              </a:ext>
            </a:extLst>
          </p:cNvPr>
          <p:cNvSpPr>
            <a:spLocks noGrp="1"/>
          </p:cNvSpPr>
          <p:nvPr>
            <p:ph type="body" idx="26" hasCustomPrompt="1"/>
          </p:nvPr>
        </p:nvSpPr>
        <p:spPr>
          <a:xfrm>
            <a:off x="4600953" y="2197426"/>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3 here.</a:t>
            </a:r>
          </a:p>
        </p:txBody>
      </p:sp>
      <p:sp>
        <p:nvSpPr>
          <p:cNvPr id="28" name="Timeline Item 4">
            <a:extLst>
              <a:ext uri="{FF2B5EF4-FFF2-40B4-BE49-F238E27FC236}">
                <a16:creationId xmlns:a16="http://schemas.microsoft.com/office/drawing/2014/main" id="{D23AED94-E8A9-498E-B8DB-E06B880F3344}"/>
              </a:ext>
            </a:extLst>
          </p:cNvPr>
          <p:cNvSpPr>
            <a:spLocks noGrp="1"/>
          </p:cNvSpPr>
          <p:nvPr>
            <p:ph type="body" idx="28" hasCustomPrompt="1"/>
          </p:nvPr>
        </p:nvSpPr>
        <p:spPr>
          <a:xfrm>
            <a:off x="8548765" y="2695904"/>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4 here.</a:t>
            </a:r>
          </a:p>
        </p:txBody>
      </p:sp>
      <p:sp>
        <p:nvSpPr>
          <p:cNvPr id="34" name="Timeline Item 5">
            <a:extLst>
              <a:ext uri="{FF2B5EF4-FFF2-40B4-BE49-F238E27FC236}">
                <a16:creationId xmlns:a16="http://schemas.microsoft.com/office/drawing/2014/main" id="{D0490684-BF2D-4D43-AF2F-1DF814863A3B}"/>
              </a:ext>
            </a:extLst>
          </p:cNvPr>
          <p:cNvSpPr>
            <a:spLocks noGrp="1"/>
          </p:cNvSpPr>
          <p:nvPr>
            <p:ph type="body" idx="31" hasCustomPrompt="1"/>
          </p:nvPr>
        </p:nvSpPr>
        <p:spPr>
          <a:xfrm>
            <a:off x="4606810" y="3194382"/>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5 here.</a:t>
            </a:r>
          </a:p>
        </p:txBody>
      </p:sp>
      <p:sp>
        <p:nvSpPr>
          <p:cNvPr id="32" name="Timeline Item 6">
            <a:extLst>
              <a:ext uri="{FF2B5EF4-FFF2-40B4-BE49-F238E27FC236}">
                <a16:creationId xmlns:a16="http://schemas.microsoft.com/office/drawing/2014/main" id="{332605F8-B1E8-420F-9AB3-BEA8E983B716}"/>
              </a:ext>
            </a:extLst>
          </p:cNvPr>
          <p:cNvSpPr>
            <a:spLocks noGrp="1"/>
          </p:cNvSpPr>
          <p:nvPr>
            <p:ph type="body" idx="29" hasCustomPrompt="1"/>
          </p:nvPr>
        </p:nvSpPr>
        <p:spPr>
          <a:xfrm>
            <a:off x="8554623" y="3692860"/>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6 here.</a:t>
            </a:r>
          </a:p>
        </p:txBody>
      </p:sp>
      <p:sp>
        <p:nvSpPr>
          <p:cNvPr id="33" name="Timeline Item 7">
            <a:extLst>
              <a:ext uri="{FF2B5EF4-FFF2-40B4-BE49-F238E27FC236}">
                <a16:creationId xmlns:a16="http://schemas.microsoft.com/office/drawing/2014/main" id="{FA272DBF-150C-48C0-9616-14571A3CBAAE}"/>
              </a:ext>
            </a:extLst>
          </p:cNvPr>
          <p:cNvSpPr>
            <a:spLocks noGrp="1"/>
          </p:cNvSpPr>
          <p:nvPr>
            <p:ph type="body" idx="30" hasCustomPrompt="1"/>
          </p:nvPr>
        </p:nvSpPr>
        <p:spPr>
          <a:xfrm>
            <a:off x="4606811" y="4191338"/>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7 here.</a:t>
            </a:r>
          </a:p>
        </p:txBody>
      </p:sp>
      <p:sp>
        <p:nvSpPr>
          <p:cNvPr id="35" name="Timeline Item 8">
            <a:extLst>
              <a:ext uri="{FF2B5EF4-FFF2-40B4-BE49-F238E27FC236}">
                <a16:creationId xmlns:a16="http://schemas.microsoft.com/office/drawing/2014/main" id="{7C824D20-BF3C-46D9-8DF9-3784B7B4CDC4}"/>
              </a:ext>
            </a:extLst>
          </p:cNvPr>
          <p:cNvSpPr>
            <a:spLocks noGrp="1"/>
          </p:cNvSpPr>
          <p:nvPr>
            <p:ph type="body" idx="32" hasCustomPrompt="1"/>
          </p:nvPr>
        </p:nvSpPr>
        <p:spPr>
          <a:xfrm>
            <a:off x="8554623" y="4689816"/>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8 here.</a:t>
            </a:r>
          </a:p>
        </p:txBody>
      </p:sp>
      <p:sp>
        <p:nvSpPr>
          <p:cNvPr id="36" name="Timeline Item 9">
            <a:extLst>
              <a:ext uri="{FF2B5EF4-FFF2-40B4-BE49-F238E27FC236}">
                <a16:creationId xmlns:a16="http://schemas.microsoft.com/office/drawing/2014/main" id="{2CD28ECE-ECF2-4119-AAA7-D9F5245530C4}"/>
              </a:ext>
            </a:extLst>
          </p:cNvPr>
          <p:cNvSpPr>
            <a:spLocks noGrp="1"/>
          </p:cNvSpPr>
          <p:nvPr>
            <p:ph type="body" idx="33" hasCustomPrompt="1"/>
          </p:nvPr>
        </p:nvSpPr>
        <p:spPr>
          <a:xfrm>
            <a:off x="4600952" y="5188297"/>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9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a:p>
        </p:txBody>
      </p:sp>
    </p:spTree>
    <p:extLst>
      <p:ext uri="{BB962C8B-B14F-4D97-AF65-F5344CB8AC3E}">
        <p14:creationId xmlns:p14="http://schemas.microsoft.com/office/powerpoint/2010/main" val="1839152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8" name="Content Placeholder 7"/>
          <p:cNvSpPr>
            <a:spLocks noGrp="1"/>
          </p:cNvSpPr>
          <p:nvPr>
            <p:ph sz="quarter" idx="10"/>
          </p:nvPr>
        </p:nvSpPr>
        <p:spPr>
          <a:xfrm>
            <a:off x="954041" y="4172239"/>
            <a:ext cx="10617276" cy="1404938"/>
          </a:xfrm>
          <a:prstGeom prst="rect">
            <a:avLst/>
          </a:prstGeom>
        </p:spPr>
        <p:txBody>
          <a:bodyPr/>
          <a:lstStyle>
            <a:lvl1pPr marL="0" indent="0">
              <a:buFontTx/>
              <a:buNone/>
              <a:defRPr sz="2400"/>
            </a:lvl1pPr>
            <a:lvl2pPr marL="0" indent="0">
              <a:buFontTx/>
              <a:buNone/>
              <a:defRPr sz="2400"/>
            </a:lvl2pPr>
            <a:lvl3pPr marL="0" indent="0">
              <a:buFontTx/>
              <a:buNone/>
              <a:defRPr sz="2400"/>
            </a:lvl3pPr>
            <a:lvl4pPr marL="0" indent="0">
              <a:buFontTx/>
              <a:buNone/>
              <a:defRPr sz="2400"/>
            </a:lvl4pPr>
            <a:lvl5pPr marL="0" indent="0">
              <a:buFontTx/>
              <a:buNone/>
              <a:defRPr sz="2400"/>
            </a:lvl5pPr>
          </a:lstStyle>
          <a:p>
            <a:pPr lvl="0"/>
            <a:r>
              <a:rPr lang="en-US"/>
              <a:t>Click to edit Master text styles</a:t>
            </a:r>
          </a:p>
        </p:txBody>
      </p:sp>
    </p:spTree>
    <p:extLst>
      <p:ext uri="{BB962C8B-B14F-4D97-AF65-F5344CB8AC3E}">
        <p14:creationId xmlns:p14="http://schemas.microsoft.com/office/powerpoint/2010/main" val="356552160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idx="1"/>
          </p:nvPr>
        </p:nvSpPr>
        <p:spPr>
          <a:xfrm>
            <a:off x="458600" y="1291906"/>
            <a:ext cx="11330729" cy="4846704"/>
          </a:xfrm>
          <a:prstGeom prst="rect">
            <a:avLst/>
          </a:prstGeom>
        </p:spPr>
        <p:txBody>
          <a:bodyPr/>
          <a:lstStyle>
            <a:lvl1pPr>
              <a:spcBef>
                <a:spcPts val="1200"/>
              </a:spcBef>
              <a:spcAft>
                <a:spcPts val="600"/>
              </a:spcAft>
              <a:defRPr/>
            </a:lvl1pPr>
            <a:lvl2pPr>
              <a:spcBef>
                <a:spcPts val="600"/>
              </a:spcBef>
              <a:spcAft>
                <a:spcPts val="300"/>
              </a:spcAft>
              <a:defRPr/>
            </a:lvl2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33684004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1" y="75843"/>
            <a:ext cx="10522592" cy="922338"/>
          </a:xfrm>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idx="1"/>
          </p:nvPr>
        </p:nvSpPr>
        <p:spPr>
          <a:xfrm>
            <a:off x="1524001" y="1291906"/>
            <a:ext cx="10522592" cy="4846704"/>
          </a:xfrm>
        </p:spPr>
        <p:txBody>
          <a:bodyPr/>
          <a:lstStyle>
            <a:lvl1pPr>
              <a:spcBef>
                <a:spcPts val="1200"/>
              </a:spcBef>
              <a:spcAft>
                <a:spcPts val="600"/>
              </a:spcAft>
              <a:defRPr/>
            </a:lvl1pPr>
            <a:lvl2pPr>
              <a:spcBef>
                <a:spcPts val="600"/>
              </a:spcBef>
              <a:spcAft>
                <a:spcPts val="300"/>
              </a:spcAft>
              <a:defRPr/>
            </a:lvl2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84620388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24001" y="1536701"/>
            <a:ext cx="5120640" cy="639762"/>
          </a:xfrm>
        </p:spPr>
        <p:txBody>
          <a:bodyPr anchor="b">
            <a:no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24001" y="2176463"/>
            <a:ext cx="5120640" cy="3951288"/>
          </a:xfrm>
        </p:spPr>
        <p:txBody>
          <a:bodyPr/>
          <a:lstStyle>
            <a:lvl1pPr>
              <a:spcBef>
                <a:spcPts val="600"/>
              </a:spcBef>
              <a:spcAft>
                <a:spcPts val="0"/>
              </a:spcAft>
              <a:defRPr sz="1800"/>
            </a:lvl1pPr>
            <a:lvl2pPr>
              <a:spcBef>
                <a:spcPts val="600"/>
              </a:spcBef>
              <a:spcAft>
                <a:spcPts val="0"/>
              </a:spcAft>
              <a:defRPr sz="1600"/>
            </a:lvl2pPr>
            <a:lvl3pPr>
              <a:spcBef>
                <a:spcPts val="600"/>
              </a:spcBef>
              <a:spcAft>
                <a:spcPts val="0"/>
              </a:spcAft>
              <a:defRPr sz="14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p:txBody>
      </p:sp>
      <p:sp>
        <p:nvSpPr>
          <p:cNvPr id="5" name="Text Placeholder 4"/>
          <p:cNvSpPr>
            <a:spLocks noGrp="1"/>
          </p:cNvSpPr>
          <p:nvPr>
            <p:ph type="body" sz="quarter" idx="3"/>
          </p:nvPr>
        </p:nvSpPr>
        <p:spPr>
          <a:xfrm>
            <a:off x="6834513" y="1536701"/>
            <a:ext cx="5212080" cy="639762"/>
          </a:xfrm>
        </p:spPr>
        <p:txBody>
          <a:bodyPr anchor="b">
            <a:no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834513" y="2176463"/>
            <a:ext cx="5212080" cy="3951288"/>
          </a:xfrm>
        </p:spPr>
        <p:txBody>
          <a:bodyPr/>
          <a:lstStyle>
            <a:lvl1pPr>
              <a:spcBef>
                <a:spcPts val="600"/>
              </a:spcBef>
              <a:spcAft>
                <a:spcPts val="0"/>
              </a:spcAft>
              <a:defRPr sz="1800"/>
            </a:lvl1pPr>
            <a:lvl2pPr>
              <a:spcBef>
                <a:spcPts val="600"/>
              </a:spcBef>
              <a:spcAft>
                <a:spcPts val="0"/>
              </a:spcAft>
              <a:defRPr sz="1600"/>
            </a:lvl2pPr>
            <a:lvl3pPr>
              <a:spcBef>
                <a:spcPts val="600"/>
              </a:spcBef>
              <a:spcAft>
                <a:spcPts val="0"/>
              </a:spcAft>
              <a:defRPr sz="14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p:txBody>
      </p:sp>
      <p:sp>
        <p:nvSpPr>
          <p:cNvPr id="7" name="Title 1"/>
          <p:cNvSpPr>
            <a:spLocks noGrp="1"/>
          </p:cNvSpPr>
          <p:nvPr>
            <p:ph type="title"/>
          </p:nvPr>
        </p:nvSpPr>
        <p:spPr>
          <a:xfrm>
            <a:off x="1524001" y="75843"/>
            <a:ext cx="10522592" cy="922338"/>
          </a:xfr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49899874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
          <p:cNvSpPr>
            <a:spLocks noGrp="1"/>
          </p:cNvSpPr>
          <p:nvPr>
            <p:ph type="title"/>
          </p:nvPr>
        </p:nvSpPr>
        <p:spPr>
          <a:xfrm>
            <a:off x="1524001" y="75843"/>
            <a:ext cx="10522592" cy="922338"/>
          </a:xfr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56595029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11" name="Text Placeholder 10"/>
          <p:cNvSpPr>
            <a:spLocks noGrp="1"/>
          </p:cNvSpPr>
          <p:nvPr>
            <p:ph type="body" sz="quarter" idx="10" hasCustomPrompt="1"/>
          </p:nvPr>
        </p:nvSpPr>
        <p:spPr>
          <a:xfrm>
            <a:off x="1185334" y="2651125"/>
            <a:ext cx="4550833" cy="3270250"/>
          </a:xfrm>
          <a:prstGeom prst="rect">
            <a:avLst/>
          </a:prstGeom>
        </p:spPr>
        <p:txBody>
          <a:bodyPr vert="horz"/>
          <a:lstStyle>
            <a:lvl1pPr marL="0" indent="0" algn="l">
              <a:spcAft>
                <a:spcPts val="0"/>
              </a:spcAft>
              <a:buNone/>
              <a:defRPr sz="3200">
                <a:solidFill>
                  <a:schemeClr val="tx1"/>
                </a:solidFill>
                <a:latin typeface="Arial"/>
                <a:cs typeface="Arial"/>
              </a:defRPr>
            </a:lvl1pPr>
          </a:lstStyle>
          <a:p>
            <a:pPr algn="l">
              <a:spcAft>
                <a:spcPts val="0"/>
              </a:spcAft>
            </a:pPr>
            <a:r>
              <a:rPr lang="en-US" sz="2500" b="1" i="0">
                <a:solidFill>
                  <a:schemeClr val="bg1"/>
                </a:solidFill>
                <a:latin typeface="Helvetica"/>
                <a:cs typeface="Helvetica"/>
              </a:rPr>
              <a:t>Presentation to the most amazing corporation in </a:t>
            </a:r>
          </a:p>
          <a:p>
            <a:pPr algn="l">
              <a:spcAft>
                <a:spcPts val="0"/>
              </a:spcAft>
            </a:pPr>
            <a:r>
              <a:rPr lang="en-US" sz="2500" b="1" i="0">
                <a:solidFill>
                  <a:schemeClr val="bg1"/>
                </a:solidFill>
                <a:latin typeface="Helvetica"/>
                <a:cs typeface="Helvetica"/>
              </a:rPr>
              <a:t>the world. </a:t>
            </a:r>
          </a:p>
          <a:p>
            <a:pPr algn="l">
              <a:spcAft>
                <a:spcPts val="0"/>
              </a:spcAft>
            </a:pPr>
            <a:endParaRPr lang="en-US" sz="2500" b="1" i="0">
              <a:solidFill>
                <a:schemeClr val="bg1"/>
              </a:solidFill>
              <a:latin typeface="Helvetica"/>
              <a:cs typeface="Helvetica"/>
            </a:endParaRPr>
          </a:p>
          <a:p>
            <a:pPr algn="l">
              <a:spcAft>
                <a:spcPts val="0"/>
              </a:spcAft>
            </a:pPr>
            <a:r>
              <a:rPr lang="en-US" sz="2500" b="0" i="0" err="1">
                <a:solidFill>
                  <a:schemeClr val="bg1"/>
                </a:solidFill>
                <a:latin typeface="Helvetica"/>
                <a:cs typeface="Helvetica"/>
              </a:rPr>
              <a:t>Lorem</a:t>
            </a:r>
            <a:r>
              <a:rPr lang="en-US" sz="2500" b="0" i="0">
                <a:solidFill>
                  <a:schemeClr val="bg1"/>
                </a:solidFill>
                <a:latin typeface="Helvetica"/>
                <a:cs typeface="Helvetica"/>
              </a:rPr>
              <a:t> </a:t>
            </a:r>
            <a:r>
              <a:rPr lang="en-US" sz="2500" b="0" i="0" err="1">
                <a:solidFill>
                  <a:schemeClr val="bg1"/>
                </a:solidFill>
                <a:latin typeface="Helvetica"/>
                <a:cs typeface="Helvetica"/>
              </a:rPr>
              <a:t>ipsum</a:t>
            </a:r>
            <a:r>
              <a:rPr lang="en-US" sz="2500" b="0" i="0">
                <a:solidFill>
                  <a:schemeClr val="bg1"/>
                </a:solidFill>
                <a:latin typeface="Helvetica"/>
                <a:cs typeface="Helvetica"/>
              </a:rPr>
              <a:t> dolor set </a:t>
            </a:r>
            <a:r>
              <a:rPr lang="en-US" sz="2500" b="0" i="0" err="1">
                <a:solidFill>
                  <a:schemeClr val="bg1"/>
                </a:solidFill>
                <a:latin typeface="Helvetica"/>
                <a:cs typeface="Helvetica"/>
              </a:rPr>
              <a:t>amet</a:t>
            </a:r>
            <a:r>
              <a:rPr lang="en-US" sz="2500" b="0" i="0">
                <a:solidFill>
                  <a:schemeClr val="bg1"/>
                </a:solidFill>
                <a:latin typeface="Helvetica"/>
                <a:cs typeface="Helvetica"/>
              </a:rPr>
              <a:t> magnum</a:t>
            </a:r>
            <a:r>
              <a:rPr lang="en-US" sz="2500" b="0" i="0" baseline="0">
                <a:solidFill>
                  <a:schemeClr val="bg1"/>
                </a:solidFill>
                <a:latin typeface="Helvetica"/>
                <a:cs typeface="Helvetica"/>
              </a:rPr>
              <a:t> allure. </a:t>
            </a:r>
            <a:endParaRPr lang="en-US" sz="2500" b="0" i="0">
              <a:solidFill>
                <a:schemeClr val="bg1"/>
              </a:solidFill>
              <a:latin typeface="Helvetica"/>
              <a:cs typeface="Helvetica"/>
            </a:endParaRPr>
          </a:p>
        </p:txBody>
      </p:sp>
    </p:spTree>
    <p:extLst>
      <p:ext uri="{BB962C8B-B14F-4D97-AF65-F5344CB8AC3E}">
        <p14:creationId xmlns:p14="http://schemas.microsoft.com/office/powerpoint/2010/main" val="221769665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0">
    <p:spTree>
      <p:nvGrpSpPr>
        <p:cNvPr id="1" name=""/>
        <p:cNvGrpSpPr/>
        <p:nvPr/>
      </p:nvGrpSpPr>
      <p:grpSpPr>
        <a:xfrm>
          <a:off x="0" y="0"/>
          <a:ext cx="0" cy="0"/>
          <a:chOff x="0" y="0"/>
          <a:chExt cx="0" cy="0"/>
        </a:xfrm>
      </p:grpSpPr>
      <p:sp>
        <p:nvSpPr>
          <p:cNvPr id="5" name="Content Placeholder 2"/>
          <p:cNvSpPr>
            <a:spLocks noGrp="1"/>
          </p:cNvSpPr>
          <p:nvPr userDrawn="1"/>
        </p:nvSpPr>
        <p:spPr>
          <a:xfrm>
            <a:off x="1141614" y="2552008"/>
            <a:ext cx="10102119" cy="1429789"/>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Clr>
                <a:srgbClr val="FF000A"/>
              </a:buClr>
              <a:buFont typeface="Wingdings" charset="2"/>
              <a:buChar char="§"/>
              <a:defRPr sz="3200" kern="1200" baseline="0">
                <a:solidFill>
                  <a:schemeClr val="tx1"/>
                </a:solidFill>
                <a:latin typeface="Helvetica"/>
                <a:ea typeface="+mn-ea"/>
                <a:cs typeface="Helvetica"/>
              </a:defRPr>
            </a:lvl1pPr>
            <a:lvl2pPr marL="742950" indent="-285750" algn="l" defTabSz="457200" rtl="0" eaLnBrk="1" latinLnBrk="0" hangingPunct="1">
              <a:spcBef>
                <a:spcPct val="20000"/>
              </a:spcBef>
              <a:buFont typeface="Arial"/>
              <a:buChar char="–"/>
              <a:defRPr sz="2800" kern="1200">
                <a:solidFill>
                  <a:schemeClr val="tx1"/>
                </a:solidFill>
                <a:latin typeface="Helvetica"/>
                <a:ea typeface="+mn-ea"/>
                <a:cs typeface="Helvetica"/>
              </a:defRPr>
            </a:lvl2pPr>
            <a:lvl3pPr marL="1143000" indent="-228600" algn="l" defTabSz="457200" rtl="0" eaLnBrk="1" latinLnBrk="0" hangingPunct="1">
              <a:spcBef>
                <a:spcPct val="20000"/>
              </a:spcBef>
              <a:buFont typeface="Arial"/>
              <a:buChar char="•"/>
              <a:defRPr sz="2400" kern="1200">
                <a:solidFill>
                  <a:schemeClr val="tx1"/>
                </a:solidFill>
                <a:latin typeface="Helvetica"/>
                <a:ea typeface="+mn-ea"/>
                <a:cs typeface="Helvetica"/>
              </a:defRPr>
            </a:lvl3pPr>
            <a:lvl4pPr marL="1600200" indent="-228600" algn="l" defTabSz="457200" rtl="0" eaLnBrk="1" latinLnBrk="0" hangingPunct="1">
              <a:spcBef>
                <a:spcPct val="20000"/>
              </a:spcBef>
              <a:buFont typeface="Arial"/>
              <a:buChar char="–"/>
              <a:defRPr sz="2000" kern="1200">
                <a:solidFill>
                  <a:schemeClr val="tx1"/>
                </a:solidFill>
                <a:latin typeface="Helvetica"/>
                <a:ea typeface="+mn-ea"/>
                <a:cs typeface="Helvetica"/>
              </a:defRPr>
            </a:lvl4pPr>
            <a:lvl5pPr marL="2057400" indent="-228600" algn="l" defTabSz="457200" rtl="0" eaLnBrk="1" latinLnBrk="0" hangingPunct="1">
              <a:spcBef>
                <a:spcPct val="20000"/>
              </a:spcBef>
              <a:buFont typeface="Arial"/>
              <a:buChar char="»"/>
              <a:defRPr sz="2000" kern="1200">
                <a:solidFill>
                  <a:schemeClr val="tx1"/>
                </a:solidFill>
                <a:latin typeface="Helvetica"/>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Wingdings" charset="2"/>
              <a:buNone/>
            </a:pPr>
            <a:r>
              <a:rPr lang="en-US" b="1">
                <a:solidFill>
                  <a:prstClr val="white"/>
                </a:solidFill>
                <a:latin typeface="Arial" panose="020B0604020202020204" pitchFamily="34" charset="0"/>
                <a:cs typeface="Arial" panose="020B0604020202020204" pitchFamily="34" charset="0"/>
              </a:rPr>
              <a:t>Click to edit Master text styles</a:t>
            </a:r>
          </a:p>
        </p:txBody>
      </p:sp>
    </p:spTree>
    <p:extLst>
      <p:ext uri="{BB962C8B-B14F-4D97-AF65-F5344CB8AC3E}">
        <p14:creationId xmlns:p14="http://schemas.microsoft.com/office/powerpoint/2010/main" val="223062821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8" name="Content Placeholder 7"/>
          <p:cNvSpPr>
            <a:spLocks noGrp="1"/>
          </p:cNvSpPr>
          <p:nvPr>
            <p:ph sz="quarter" idx="10"/>
          </p:nvPr>
        </p:nvSpPr>
        <p:spPr>
          <a:xfrm>
            <a:off x="954041" y="4172239"/>
            <a:ext cx="10617276" cy="1404938"/>
          </a:xfrm>
          <a:prstGeom prst="rect">
            <a:avLst/>
          </a:prstGeom>
        </p:spPr>
        <p:txBody>
          <a:bodyPr/>
          <a:lstStyle>
            <a:lvl1pPr marL="0" indent="0">
              <a:buFontTx/>
              <a:buNone/>
              <a:defRPr sz="2400"/>
            </a:lvl1pPr>
            <a:lvl2pPr marL="0" indent="0">
              <a:buFontTx/>
              <a:buNone/>
              <a:defRPr sz="2400"/>
            </a:lvl2pPr>
            <a:lvl3pPr marL="0" indent="0">
              <a:buFontTx/>
              <a:buNone/>
              <a:defRPr sz="2400"/>
            </a:lvl3pPr>
            <a:lvl4pPr marL="0" indent="0">
              <a:buFontTx/>
              <a:buNone/>
              <a:defRPr sz="2400"/>
            </a:lvl4pPr>
            <a:lvl5pPr marL="0" indent="0">
              <a:buFontTx/>
              <a:buNone/>
              <a:defRPr sz="2400"/>
            </a:lvl5pPr>
          </a:lstStyle>
          <a:p>
            <a:pPr lvl="0"/>
            <a:r>
              <a:rPr lang="en-US"/>
              <a:t>Click to edit Master text styles</a:t>
            </a:r>
          </a:p>
        </p:txBody>
      </p:sp>
      <p:sp>
        <p:nvSpPr>
          <p:cNvPr id="4" name="Title 1"/>
          <p:cNvSpPr>
            <a:spLocks noGrp="1"/>
          </p:cNvSpPr>
          <p:nvPr>
            <p:ph type="title"/>
          </p:nvPr>
        </p:nvSpPr>
        <p:spPr>
          <a:xfrm>
            <a:off x="1524001" y="75843"/>
            <a:ext cx="10522592" cy="922338"/>
          </a:xfr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325681884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8" name="Content Placeholder 7"/>
          <p:cNvSpPr>
            <a:spLocks noGrp="1"/>
          </p:cNvSpPr>
          <p:nvPr>
            <p:ph sz="quarter" idx="10"/>
          </p:nvPr>
        </p:nvSpPr>
        <p:spPr>
          <a:xfrm>
            <a:off x="954041" y="4172239"/>
            <a:ext cx="10617276" cy="1404938"/>
          </a:xfrm>
          <a:prstGeom prst="rect">
            <a:avLst/>
          </a:prstGeom>
        </p:spPr>
        <p:txBody>
          <a:bodyPr/>
          <a:lstStyle>
            <a:lvl1pPr marL="0" indent="0">
              <a:buFontTx/>
              <a:buNone/>
              <a:defRPr sz="2400"/>
            </a:lvl1pPr>
            <a:lvl2pPr marL="0" indent="0">
              <a:buFontTx/>
              <a:buNone/>
              <a:defRPr sz="2400"/>
            </a:lvl2pPr>
            <a:lvl3pPr marL="0" indent="0">
              <a:buFontTx/>
              <a:buNone/>
              <a:defRPr sz="2400"/>
            </a:lvl3pPr>
            <a:lvl4pPr marL="0" indent="0">
              <a:buFontTx/>
              <a:buNone/>
              <a:defRPr sz="2400"/>
            </a:lvl4pPr>
            <a:lvl5pPr marL="0" indent="0">
              <a:buFontTx/>
              <a:buNone/>
              <a:defRPr sz="2400"/>
            </a:lvl5pPr>
          </a:lstStyle>
          <a:p>
            <a:pPr lvl="0"/>
            <a:r>
              <a:rPr lang="en-US"/>
              <a:t>Click to edit Master text styles</a:t>
            </a:r>
          </a:p>
        </p:txBody>
      </p:sp>
      <p:sp>
        <p:nvSpPr>
          <p:cNvPr id="4" name="Title 1"/>
          <p:cNvSpPr>
            <a:spLocks noGrp="1"/>
          </p:cNvSpPr>
          <p:nvPr>
            <p:ph type="title"/>
          </p:nvPr>
        </p:nvSpPr>
        <p:spPr>
          <a:xfrm>
            <a:off x="1524001" y="75843"/>
            <a:ext cx="10522592" cy="922338"/>
          </a:xfr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390989809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8" name="Content Placeholder 7"/>
          <p:cNvSpPr>
            <a:spLocks noGrp="1"/>
          </p:cNvSpPr>
          <p:nvPr>
            <p:ph sz="quarter" idx="10"/>
          </p:nvPr>
        </p:nvSpPr>
        <p:spPr>
          <a:xfrm>
            <a:off x="954041" y="4172239"/>
            <a:ext cx="10617276" cy="1404938"/>
          </a:xfrm>
          <a:prstGeom prst="rect">
            <a:avLst/>
          </a:prstGeom>
        </p:spPr>
        <p:txBody>
          <a:bodyPr/>
          <a:lstStyle>
            <a:lvl1pPr marL="0" indent="0">
              <a:buFontTx/>
              <a:buNone/>
              <a:defRPr sz="2400"/>
            </a:lvl1pPr>
            <a:lvl2pPr marL="0" indent="0">
              <a:buFontTx/>
              <a:buNone/>
              <a:defRPr sz="2400"/>
            </a:lvl2pPr>
            <a:lvl3pPr marL="0" indent="0">
              <a:buFontTx/>
              <a:buNone/>
              <a:defRPr sz="2400"/>
            </a:lvl3pPr>
            <a:lvl4pPr marL="0" indent="0">
              <a:buFontTx/>
              <a:buNone/>
              <a:defRPr sz="2400"/>
            </a:lvl4pPr>
            <a:lvl5pPr marL="0" indent="0">
              <a:buFontTx/>
              <a:buNone/>
              <a:defRPr sz="2400"/>
            </a:lvl5pPr>
          </a:lstStyle>
          <a:p>
            <a:pPr lvl="0"/>
            <a:r>
              <a:rPr lang="en-US"/>
              <a:t>Click to edit Master text styles</a:t>
            </a:r>
          </a:p>
        </p:txBody>
      </p:sp>
      <p:sp>
        <p:nvSpPr>
          <p:cNvPr id="4" name="Title 1"/>
          <p:cNvSpPr>
            <a:spLocks noGrp="1"/>
          </p:cNvSpPr>
          <p:nvPr>
            <p:ph type="title"/>
          </p:nvPr>
        </p:nvSpPr>
        <p:spPr>
          <a:xfrm>
            <a:off x="1524001" y="75843"/>
            <a:ext cx="10522592" cy="922338"/>
          </a:xfr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07020069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4_Title Only">
    <p:spTree>
      <p:nvGrpSpPr>
        <p:cNvPr id="1" name=""/>
        <p:cNvGrpSpPr/>
        <p:nvPr/>
      </p:nvGrpSpPr>
      <p:grpSpPr>
        <a:xfrm>
          <a:off x="0" y="0"/>
          <a:ext cx="0" cy="0"/>
          <a:chOff x="0" y="0"/>
          <a:chExt cx="0" cy="0"/>
        </a:xfrm>
      </p:grpSpPr>
      <p:sp>
        <p:nvSpPr>
          <p:cNvPr id="8" name="Content Placeholder 7"/>
          <p:cNvSpPr>
            <a:spLocks noGrp="1"/>
          </p:cNvSpPr>
          <p:nvPr>
            <p:ph sz="quarter" idx="10"/>
          </p:nvPr>
        </p:nvSpPr>
        <p:spPr>
          <a:xfrm>
            <a:off x="954041" y="4172239"/>
            <a:ext cx="10617276" cy="1404938"/>
          </a:xfrm>
          <a:prstGeom prst="rect">
            <a:avLst/>
          </a:prstGeom>
        </p:spPr>
        <p:txBody>
          <a:bodyPr/>
          <a:lstStyle>
            <a:lvl1pPr marL="0" indent="0">
              <a:buFontTx/>
              <a:buNone/>
              <a:defRPr sz="2400"/>
            </a:lvl1pPr>
            <a:lvl2pPr marL="0" indent="0">
              <a:buFontTx/>
              <a:buNone/>
              <a:defRPr sz="2400"/>
            </a:lvl2pPr>
            <a:lvl3pPr marL="0" indent="0">
              <a:buFontTx/>
              <a:buNone/>
              <a:defRPr sz="2400"/>
            </a:lvl3pPr>
            <a:lvl4pPr marL="0" indent="0">
              <a:buFontTx/>
              <a:buNone/>
              <a:defRPr sz="2400"/>
            </a:lvl4pPr>
            <a:lvl5pPr marL="0" indent="0">
              <a:buFontTx/>
              <a:buNone/>
              <a:defRPr sz="2400"/>
            </a:lvl5pPr>
          </a:lstStyle>
          <a:p>
            <a:pPr lvl="0"/>
            <a:r>
              <a:rPr lang="en-US"/>
              <a:t>Click to edit Master text styles</a:t>
            </a:r>
          </a:p>
        </p:txBody>
      </p:sp>
      <p:sp>
        <p:nvSpPr>
          <p:cNvPr id="4" name="Title 1"/>
          <p:cNvSpPr>
            <a:spLocks noGrp="1"/>
          </p:cNvSpPr>
          <p:nvPr>
            <p:ph type="title"/>
          </p:nvPr>
        </p:nvSpPr>
        <p:spPr>
          <a:xfrm>
            <a:off x="1524001" y="75843"/>
            <a:ext cx="10522592" cy="922338"/>
          </a:xfr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445487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5.xml"/><Relationship Id="rId7"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10" Type="http://schemas.openxmlformats.org/officeDocument/2006/relationships/image" Target="../media/image1.emf"/><Relationship Id="rId4" Type="http://schemas.openxmlformats.org/officeDocument/2006/relationships/slideLayout" Target="../slideLayouts/slideLayout16.xml"/><Relationship Id="rId9" Type="http://schemas.microsoft.com/office/2007/relationships/hdphoto" Target="../media/hdphoto1.wdp"/></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1.xml"/><Relationship Id="rId7" Type="http://schemas.openxmlformats.org/officeDocument/2006/relationships/image" Target="../media/image1.emf"/><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theme" Target="../theme/theme3.xml"/><Relationship Id="rId5" Type="http://schemas.openxmlformats.org/officeDocument/2006/relationships/slideLayout" Target="../slideLayouts/slideLayout23.xml"/><Relationship Id="rId4" Type="http://schemas.openxmlformats.org/officeDocument/2006/relationships/slideLayout" Target="../slideLayouts/slideLayout22.xml"/><Relationship Id="rId9" Type="http://schemas.microsoft.com/office/2007/relationships/hdphoto" Target="../media/hdphoto1.wdp"/></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6.xml"/><Relationship Id="rId7" Type="http://schemas.openxmlformats.org/officeDocument/2006/relationships/image" Target="../media/image1.emf"/><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theme" Target="../theme/theme4.xml"/><Relationship Id="rId5" Type="http://schemas.openxmlformats.org/officeDocument/2006/relationships/slideLayout" Target="../slideLayouts/slideLayout28.xml"/><Relationship Id="rId4" Type="http://schemas.openxmlformats.org/officeDocument/2006/relationships/slideLayout" Target="../slideLayouts/slideLayout27.xml"/><Relationship Id="rId9" Type="http://schemas.microsoft.com/office/2007/relationships/hdphoto" Target="../media/hdphoto1.wdp"/></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31.xml"/><Relationship Id="rId7" Type="http://schemas.openxmlformats.org/officeDocument/2006/relationships/slideLayout" Target="../slideLayouts/slideLayout35.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microsoft.com/office/2007/relationships/hdphoto" Target="../media/hdphoto1.wdp"/><Relationship Id="rId5" Type="http://schemas.openxmlformats.org/officeDocument/2006/relationships/slideLayout" Target="../slideLayouts/slideLayout33.xml"/><Relationship Id="rId10" Type="http://schemas.openxmlformats.org/officeDocument/2006/relationships/image" Target="../media/image2.png"/><Relationship Id="rId4" Type="http://schemas.openxmlformats.org/officeDocument/2006/relationships/slideLayout" Target="../slideLayouts/slideLayout32.xml"/><Relationship Id="rId9" Type="http://schemas.openxmlformats.org/officeDocument/2006/relationships/image" Target="../media/image1.emf"/></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37.xml"/><Relationship Id="rId1" Type="http://schemas.openxmlformats.org/officeDocument/2006/relationships/slideLayout" Target="../slideLayouts/slideLayout36.xml"/><Relationship Id="rId5" Type="http://schemas.openxmlformats.org/officeDocument/2006/relationships/image" Target="../media/image37.jpeg"/><Relationship Id="rId4" Type="http://schemas.openxmlformats.org/officeDocument/2006/relationships/image" Target="../media/image36.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image" Target="../media/image39.png"/><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image" Target="../media/image38.png"/><Relationship Id="rId5" Type="http://schemas.openxmlformats.org/officeDocument/2006/relationships/slideLayout" Target="../slideLayouts/slideLayout42.xml"/><Relationship Id="rId10" Type="http://schemas.openxmlformats.org/officeDocument/2006/relationships/theme" Target="../theme/theme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4"/>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5" cstate="hqprint">
            <a:alphaModFix amt="70000"/>
            <a:extLst>
              <a:ext uri="{BEBA8EAE-BF5A-486C-A8C5-ECC9F3942E4B}">
                <a14:imgProps xmlns:a14="http://schemas.microsoft.com/office/drawing/2010/main">
                  <a14:imgLayer r:embed="rId16">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8643363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80" r:id="rId4"/>
    <p:sldLayoutId id="2147483652" r:id="rId5"/>
    <p:sldLayoutId id="2147483653" r:id="rId6"/>
    <p:sldLayoutId id="2147483654" r:id="rId7"/>
    <p:sldLayoutId id="2147483655" r:id="rId8"/>
    <p:sldLayoutId id="2147483656" r:id="rId9"/>
    <p:sldLayoutId id="2147483657" r:id="rId10"/>
    <p:sldLayoutId id="2147483728" r:id="rId11"/>
    <p:sldLayoutId id="2147483731" r:id="rId12"/>
  </p:sldLayoutIdLst>
  <p:hf hdr="0" ftr="0" dt="0"/>
  <p:txStyles>
    <p:titleStyle>
      <a:lvl1pPr algn="l" defTabSz="914400" rtl="0" eaLnBrk="1" latinLnBrk="0" hangingPunct="1">
        <a:lnSpc>
          <a:spcPct val="90000"/>
        </a:lnSpc>
        <a:spcBef>
          <a:spcPct val="0"/>
        </a:spcBef>
        <a:buNone/>
        <a:defRPr sz="3200" b="1" i="0" u="none"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8" cstate="hqprint">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0"/>
          <a:stretch>
            <a:fillRect/>
          </a:stretch>
        </p:blipFill>
        <p:spPr>
          <a:xfrm>
            <a:off x="9622551" y="6284572"/>
            <a:ext cx="1389041" cy="471509"/>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3402457141"/>
      </p:ext>
    </p:extLst>
  </p:cSld>
  <p:clrMap bg1="lt1" tx1="dk1" bg2="lt2" tx2="dk2" accent1="accent1" accent2="accent2" accent3="accent3" accent4="accent4" accent5="accent5" accent6="accent6" hlink="hlink" folHlink="folHlink"/>
  <p:sldLayoutIdLst>
    <p:sldLayoutId id="2147483681" r:id="rId1"/>
    <p:sldLayoutId id="2147483683" r:id="rId2"/>
    <p:sldLayoutId id="2147483672" r:id="rId3"/>
    <p:sldLayoutId id="2147483682" r:id="rId4"/>
    <p:sldLayoutId id="2147483674" r:id="rId5"/>
    <p:sldLayoutId id="2147483697" r:id="rId6"/>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7"/>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8" cstate="hqprint">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chor="ctr">
            <a:noAutofit/>
          </a:body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1036630729"/>
      </p:ext>
    </p:extLst>
  </p:cSld>
  <p:clrMap bg1="lt1" tx1="dk1" bg2="lt2" tx2="dk2" accent1="accent1" accent2="accent2" accent3="accent3" accent4="accent4" accent5="accent5" accent6="accent6" hlink="hlink" folHlink="folHlink"/>
  <p:sldLayoutIdLst>
    <p:sldLayoutId id="2147483660" r:id="rId1"/>
    <p:sldLayoutId id="2147483662" r:id="rId2"/>
    <p:sldLayoutId id="2147483668" r:id="rId3"/>
    <p:sldLayoutId id="2147483669" r:id="rId4"/>
    <p:sldLayoutId id="2147483730" r:id="rId5"/>
  </p:sldLayoutIdLst>
  <p:hf hdr="0" ftr="0" dt="0"/>
  <p:txStyles>
    <p:title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p:titleStyle>
    <p:bodyStyle>
      <a:lvl1pPr marL="0" indent="0" algn="l" defTabSz="914400" rtl="0" eaLnBrk="1" latinLnBrk="0" hangingPunct="1">
        <a:lnSpc>
          <a:spcPct val="95000"/>
        </a:lnSpc>
        <a:spcBef>
          <a:spcPts val="3000"/>
        </a:spcBef>
        <a:buClr>
          <a:schemeClr val="accent2"/>
        </a:buClr>
        <a:buFontTx/>
        <a:buNone/>
        <a:defRPr sz="28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2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2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7"/>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8" cstate="hqprint">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2"/>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981448211"/>
      </p:ext>
    </p:extLst>
  </p:cSld>
  <p:clrMap bg1="lt1" tx1="dk1" bg2="lt2" tx2="dk2" accent1="accent1" accent2="accent2" accent3="accent3" accent4="accent4" accent5="accent5" accent6="accent6" hlink="hlink" folHlink="folHlink"/>
  <p:sldLayoutIdLst>
    <p:sldLayoutId id="2147483693" r:id="rId1"/>
    <p:sldLayoutId id="2147483692" r:id="rId2"/>
    <p:sldLayoutId id="2147483694" r:id="rId3"/>
    <p:sldLayoutId id="2147483696" r:id="rId4"/>
    <p:sldLayoutId id="2147483691" r:id="rId5"/>
  </p:sldLayoutIdLst>
  <p:hf hdr="0" ftr="0" dt="0"/>
  <p:txStyles>
    <p:titleStyle>
      <a:lvl1pPr algn="l" defTabSz="914400" rtl="0" eaLnBrk="1" latinLnBrk="0" hangingPunct="1">
        <a:lnSpc>
          <a:spcPct val="90000"/>
        </a:lnSpc>
        <a:spcBef>
          <a:spcPct val="0"/>
        </a:spcBef>
        <a:buNone/>
        <a:defRPr sz="3200" b="1" kern="1200">
          <a:solidFill>
            <a:schemeClr val="accent5"/>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9"/>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0" cstate="hqprint">
            <a:alphaModFix amt="70000"/>
            <a:extLst>
              <a:ext uri="{BEBA8EAE-BF5A-486C-A8C5-ECC9F3942E4B}">
                <a14:imgProps xmlns:a14="http://schemas.microsoft.com/office/drawing/2010/main">
                  <a14:imgLayer r:embed="rId11">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add infographic slide title. Delete unneeded shapes.</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95730275"/>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13" r:id="rId4"/>
    <p:sldLayoutId id="2147483709" r:id="rId5"/>
    <p:sldLayoutId id="2147483711" r:id="rId6"/>
    <p:sldLayoutId id="2147483712" r:id="rId7"/>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4">
            <a:extLst>
              <a:ext uri="{28A0092B-C50C-407E-A947-70E740481C1C}">
                <a14:useLocalDpi xmlns:a14="http://schemas.microsoft.com/office/drawing/2010/main" val="0"/>
              </a:ext>
            </a:extLst>
          </a:blip>
          <a:srcRect t="94185"/>
          <a:stretch/>
        </p:blipFill>
        <p:spPr>
          <a:xfrm>
            <a:off x="504" y="6458989"/>
            <a:ext cx="12190993" cy="398728"/>
          </a:xfrm>
          <a:prstGeom prst="rect">
            <a:avLst/>
          </a:prstGeom>
        </p:spPr>
      </p:pic>
      <p:sp>
        <p:nvSpPr>
          <p:cNvPr id="7" name="Rounded Rectangle 6"/>
          <p:cNvSpPr/>
          <p:nvPr userDrawn="1"/>
        </p:nvSpPr>
        <p:spPr>
          <a:xfrm>
            <a:off x="931333" y="2404645"/>
            <a:ext cx="10651067" cy="1676904"/>
          </a:xfrm>
          <a:prstGeom prst="roundRect">
            <a:avLst>
              <a:gd name="adj" fmla="val 953"/>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srgbClr val="B7C9D3"/>
              </a:solidFill>
            </a:endParaRPr>
          </a:p>
        </p:txBody>
      </p:sp>
      <p:pic>
        <p:nvPicPr>
          <p:cNvPr id="8" name="Picture 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34291" y="701983"/>
            <a:ext cx="1601724" cy="1601724"/>
          </a:xfrm>
          <a:prstGeom prst="rect">
            <a:avLst/>
          </a:prstGeom>
        </p:spPr>
      </p:pic>
      <p:sp>
        <p:nvSpPr>
          <p:cNvPr id="2" name="Title Placeholder 1"/>
          <p:cNvSpPr>
            <a:spLocks noGrp="1"/>
          </p:cNvSpPr>
          <p:nvPr>
            <p:ph type="title"/>
          </p:nvPr>
        </p:nvSpPr>
        <p:spPr>
          <a:xfrm>
            <a:off x="1034289" y="2535382"/>
            <a:ext cx="10404025" cy="1421476"/>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1158219267"/>
      </p:ext>
    </p:extLst>
  </p:cSld>
  <p:clrMap bg1="lt1" tx1="dk1" bg2="lt2" tx2="dk2" accent1="accent1" accent2="accent2" accent3="accent3" accent4="accent4" accent5="accent5" accent6="accent6" hlink="hlink" folHlink="folHlink"/>
  <p:sldLayoutIdLst>
    <p:sldLayoutId id="2147483715" r:id="rId1"/>
    <p:sldLayoutId id="2147483716" r:id="rId2"/>
  </p:sldLayoutIdLst>
  <p:txStyles>
    <p:titleStyle>
      <a:lvl1pPr algn="l" defTabSz="914400" rtl="0" eaLnBrk="1" latinLnBrk="0" hangingPunct="1">
        <a:spcBef>
          <a:spcPct val="0"/>
        </a:spcBef>
        <a:buNone/>
        <a:defRPr sz="3200" b="1" kern="1200">
          <a:solidFill>
            <a:schemeClr val="accent3"/>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11" cstate="print">
            <a:extLst>
              <a:ext uri="{28A0092B-C50C-407E-A947-70E740481C1C}">
                <a14:useLocalDpi xmlns:a14="http://schemas.microsoft.com/office/drawing/2010/main" val="0"/>
              </a:ext>
            </a:extLst>
          </a:blip>
          <a:srcRect t="15999" b="-3"/>
          <a:stretch/>
        </p:blipFill>
        <p:spPr>
          <a:xfrm>
            <a:off x="1" y="1092925"/>
            <a:ext cx="12192000" cy="5760720"/>
          </a:xfrm>
          <a:prstGeom prst="rect">
            <a:avLst/>
          </a:prstGeom>
        </p:spPr>
      </p:pic>
      <p:pic>
        <p:nvPicPr>
          <p:cNvPr id="5" name="Picture 4"/>
          <p:cNvPicPr>
            <a:picLocks noChangeAspect="1"/>
          </p:cNvPicPr>
          <p:nvPr userDrawn="1"/>
        </p:nvPicPr>
        <p:blipFill rotWithShape="1">
          <a:blip r:embed="rId12" cstate="print">
            <a:extLst>
              <a:ext uri="{28A0092B-C50C-407E-A947-70E740481C1C}">
                <a14:useLocalDpi xmlns:a14="http://schemas.microsoft.com/office/drawing/2010/main" val="0"/>
              </a:ext>
            </a:extLst>
          </a:blip>
          <a:srcRect l="-1" t="-1" r="85001" b="84000"/>
          <a:stretch/>
        </p:blipFill>
        <p:spPr>
          <a:xfrm>
            <a:off x="1" y="8"/>
            <a:ext cx="1371603" cy="1097351"/>
          </a:xfrm>
          <a:prstGeom prst="rect">
            <a:avLst/>
          </a:prstGeom>
        </p:spPr>
      </p:pic>
      <p:sp>
        <p:nvSpPr>
          <p:cNvPr id="2" name="Title Placeholder 1"/>
          <p:cNvSpPr>
            <a:spLocks noGrp="1"/>
          </p:cNvSpPr>
          <p:nvPr>
            <p:ph type="title"/>
          </p:nvPr>
        </p:nvSpPr>
        <p:spPr>
          <a:xfrm>
            <a:off x="2069285" y="75843"/>
            <a:ext cx="9977307" cy="922338"/>
          </a:xfrm>
          <a:prstGeom prst="rect">
            <a:avLst/>
          </a:prstGeom>
        </p:spPr>
        <p:txBody>
          <a:bodyPr vert="horz" lIns="91440" tIns="45720" rIns="91440" bIns="45720" rtlCol="0" anchor="ctr">
            <a:normAutofit/>
          </a:bodyPr>
          <a:lstStyle/>
          <a:p>
            <a:r>
              <a:rPr lang="en-US"/>
              <a:t>Slide Title</a:t>
            </a:r>
          </a:p>
        </p:txBody>
      </p:sp>
      <p:sp>
        <p:nvSpPr>
          <p:cNvPr id="3" name="Text Placeholder 2"/>
          <p:cNvSpPr>
            <a:spLocks noGrp="1"/>
          </p:cNvSpPr>
          <p:nvPr>
            <p:ph type="body" idx="1"/>
          </p:nvPr>
        </p:nvSpPr>
        <p:spPr>
          <a:xfrm>
            <a:off x="458600" y="1291906"/>
            <a:ext cx="11330729" cy="4846704"/>
          </a:xfrm>
          <a:prstGeom prst="rect">
            <a:avLst/>
          </a:prstGeom>
        </p:spPr>
        <p:txBody>
          <a:bodyPr vert="horz" lIns="91440" tIns="45720" rIns="91440" bIns="45720" rtlCol="0">
            <a:normAutofit/>
          </a:bodyPr>
          <a:lstStyle/>
          <a:p>
            <a:pPr lvl="0"/>
            <a:r>
              <a:rPr lang="en-US"/>
              <a:t>First level</a:t>
            </a:r>
          </a:p>
          <a:p>
            <a:pPr lvl="1"/>
            <a:r>
              <a:rPr lang="en-US"/>
              <a:t>Second level</a:t>
            </a:r>
          </a:p>
          <a:p>
            <a:pPr marL="1143000" lvl="2" indent="-285750" algn="l" defTabSz="457200" rtl="0" eaLnBrk="1" latinLnBrk="0" hangingPunct="1">
              <a:spcBef>
                <a:spcPct val="20000"/>
              </a:spcBef>
              <a:buFont typeface="Arial"/>
              <a:buChar char="–"/>
            </a:pPr>
            <a:r>
              <a:rPr lang="en-US"/>
              <a:t>Third level</a:t>
            </a:r>
          </a:p>
        </p:txBody>
      </p:sp>
      <p:sp>
        <p:nvSpPr>
          <p:cNvPr id="7" name="Title Placeholder 1"/>
          <p:cNvSpPr txBox="1">
            <a:spLocks/>
          </p:cNvSpPr>
          <p:nvPr/>
        </p:nvSpPr>
        <p:spPr>
          <a:xfrm>
            <a:off x="9962154" y="274638"/>
            <a:ext cx="1620247" cy="1143000"/>
          </a:xfrm>
          <a:prstGeom prst="rect">
            <a:avLst/>
          </a:prstGeom>
        </p:spPr>
        <p:txBody>
          <a:bodyPr vert="horz" lIns="91440" tIns="45720" rIns="91440" bIns="45720" rtlCol="0" anchor="ctr">
            <a:normAutofit/>
          </a:bodyPr>
          <a:lstStyle/>
          <a:p>
            <a:pPr defTabSz="457200">
              <a:spcBef>
                <a:spcPct val="0"/>
              </a:spcBef>
              <a:defRPr/>
            </a:pPr>
            <a:endParaRPr lang="en-US" sz="4400" b="1">
              <a:solidFill>
                <a:srgbClr val="FF000A"/>
              </a:solidFill>
              <a:cs typeface="Arial"/>
            </a:endParaRPr>
          </a:p>
        </p:txBody>
      </p:sp>
      <p:sp>
        <p:nvSpPr>
          <p:cNvPr id="13" name="Title Placeholder 1"/>
          <p:cNvSpPr txBox="1">
            <a:spLocks/>
          </p:cNvSpPr>
          <p:nvPr/>
        </p:nvSpPr>
        <p:spPr>
          <a:xfrm>
            <a:off x="9962154" y="274638"/>
            <a:ext cx="1620247" cy="1143000"/>
          </a:xfrm>
          <a:prstGeom prst="rect">
            <a:avLst/>
          </a:prstGeom>
        </p:spPr>
        <p:txBody>
          <a:bodyPr vert="horz" lIns="91440" tIns="45720" rIns="91440" bIns="45720" rtlCol="0" anchor="ctr">
            <a:normAutofit/>
          </a:bodyPr>
          <a:lstStyle/>
          <a:p>
            <a:pPr defTabSz="457200">
              <a:spcBef>
                <a:spcPct val="0"/>
              </a:spcBef>
              <a:defRPr/>
            </a:pPr>
            <a:endParaRPr lang="en-US" sz="4400" b="1">
              <a:solidFill>
                <a:srgbClr val="FF000A"/>
              </a:solidFill>
              <a:cs typeface="Arial"/>
            </a:endParaRPr>
          </a:p>
        </p:txBody>
      </p:sp>
      <p:sp>
        <p:nvSpPr>
          <p:cNvPr id="9" name="Slide Number Placeholder 5"/>
          <p:cNvSpPr txBox="1">
            <a:spLocks/>
          </p:cNvSpPr>
          <p:nvPr/>
        </p:nvSpPr>
        <p:spPr>
          <a:xfrm>
            <a:off x="8665432" y="6488520"/>
            <a:ext cx="2844800" cy="365125"/>
          </a:xfrm>
          <a:prstGeom prst="rect">
            <a:avLst/>
          </a:prstGeom>
        </p:spPr>
        <p:txBody>
          <a:bodyPr vert="horz" lIns="91440" tIns="45720" rIns="91440" bIns="45720" rtlCol="0" anchor="ctr"/>
          <a:lstStyle>
            <a:lvl1pPr algn="r">
              <a:defRPr sz="1200">
                <a:solidFill>
                  <a:schemeClr val="tx1">
                    <a:tint val="75000"/>
                  </a:schemeClr>
                </a:solidFill>
                <a:latin typeface="Helvetica"/>
                <a:cs typeface="Helvetica"/>
              </a:defRPr>
            </a:lvl1pPr>
          </a:lstStyle>
          <a:p>
            <a:pPr defTabSz="457200">
              <a:defRPr/>
            </a:pPr>
            <a:r>
              <a:rPr lang="en-US" sz="800" b="1">
                <a:solidFill>
                  <a:srgbClr val="FFFFFF"/>
                </a:solidFill>
                <a:latin typeface="Arial"/>
                <a:cs typeface="Arial"/>
              </a:rPr>
              <a:t>Abt Associates </a:t>
            </a:r>
            <a:r>
              <a:rPr lang="en-US" sz="800">
                <a:solidFill>
                  <a:srgbClr val="FFFFFF"/>
                </a:solidFill>
                <a:latin typeface="Arial"/>
                <a:cs typeface="Arial"/>
              </a:rPr>
              <a:t>| </a:t>
            </a:r>
            <a:r>
              <a:rPr lang="en-US" sz="800" err="1">
                <a:solidFill>
                  <a:srgbClr val="FFFFFF"/>
                </a:solidFill>
                <a:latin typeface="Arial"/>
                <a:cs typeface="Arial"/>
              </a:rPr>
              <a:t>pg</a:t>
            </a:r>
            <a:r>
              <a:rPr lang="en-US" sz="800">
                <a:solidFill>
                  <a:srgbClr val="FFFFFF"/>
                </a:solidFill>
                <a:latin typeface="Arial"/>
                <a:cs typeface="Arial"/>
              </a:rPr>
              <a:t> </a:t>
            </a:r>
            <a:fld id="{B24152A7-EAFD-4862-85A2-527423E9945A}" type="slidenum">
              <a:rPr lang="en-US" sz="800" smtClean="0">
                <a:solidFill>
                  <a:srgbClr val="FFFFFF"/>
                </a:solidFill>
                <a:latin typeface="Arial"/>
                <a:cs typeface="Arial"/>
              </a:rPr>
              <a:pPr defTabSz="457200">
                <a:defRPr/>
              </a:pPr>
              <a:t>‹#›</a:t>
            </a:fld>
            <a:endParaRPr lang="en-US" sz="800" b="1">
              <a:solidFill>
                <a:srgbClr val="FFFFFF"/>
              </a:solidFill>
              <a:latin typeface="Arial"/>
              <a:cs typeface="Arial"/>
            </a:endParaRPr>
          </a:p>
        </p:txBody>
      </p:sp>
      <p:pic>
        <p:nvPicPr>
          <p:cNvPr id="8" name="Picture 7"/>
          <p:cNvPicPr>
            <a:picLocks noChangeAspect="1"/>
          </p:cNvPicPr>
          <p:nvPr userDrawn="1"/>
        </p:nvPicPr>
        <p:blipFill rotWithShape="1">
          <a:blip r:embed="rId11">
            <a:extLst>
              <a:ext uri="{28A0092B-C50C-407E-A947-70E740481C1C}">
                <a14:useLocalDpi xmlns:a14="http://schemas.microsoft.com/office/drawing/2010/main" val="0"/>
              </a:ext>
            </a:extLst>
          </a:blip>
          <a:srcRect l="15002" t="-1" r="249" b="84000"/>
          <a:stretch/>
        </p:blipFill>
        <p:spPr>
          <a:xfrm>
            <a:off x="1371604" y="-4355"/>
            <a:ext cx="10820396" cy="1097280"/>
          </a:xfrm>
          <a:prstGeom prst="rect">
            <a:avLst/>
          </a:prstGeom>
        </p:spPr>
      </p:pic>
    </p:spTree>
    <p:extLst>
      <p:ext uri="{BB962C8B-B14F-4D97-AF65-F5344CB8AC3E}">
        <p14:creationId xmlns:p14="http://schemas.microsoft.com/office/powerpoint/2010/main" val="975329168"/>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Lst>
  <p:hf sldNum="0" hdr="0" dt="0"/>
  <p:txStyles>
    <p:titleStyle>
      <a:lvl1pPr algn="l" defTabSz="457200" rtl="0" eaLnBrk="1" latinLnBrk="0" hangingPunct="1">
        <a:spcBef>
          <a:spcPct val="0"/>
        </a:spcBef>
        <a:buNone/>
        <a:defRPr sz="3200" b="0" i="0" kern="1200">
          <a:solidFill>
            <a:schemeClr val="tx2"/>
          </a:solidFill>
          <a:latin typeface="Arial"/>
          <a:ea typeface="+mj-ea"/>
          <a:cs typeface="Arial"/>
        </a:defRPr>
      </a:lvl1pPr>
    </p:titleStyle>
    <p:bodyStyle>
      <a:lvl1pPr marL="342900" indent="-342900" algn="l" defTabSz="457200" rtl="0" eaLnBrk="1" latinLnBrk="0" hangingPunct="1">
        <a:lnSpc>
          <a:spcPct val="100000"/>
        </a:lnSpc>
        <a:spcBef>
          <a:spcPts val="900"/>
        </a:spcBef>
        <a:spcAft>
          <a:spcPts val="300"/>
        </a:spcAft>
        <a:buClr>
          <a:srgbClr val="DA291C"/>
        </a:buClr>
        <a:buFont typeface="Wingdings" charset="2"/>
        <a:buChar char="§"/>
        <a:defRPr sz="2400" kern="1200" baseline="0">
          <a:solidFill>
            <a:schemeClr val="tx1"/>
          </a:solidFill>
          <a:latin typeface="Arial"/>
          <a:ea typeface="+mn-ea"/>
          <a:cs typeface="Arial"/>
        </a:defRPr>
      </a:lvl1pPr>
      <a:lvl2pPr marL="742950" indent="-285750" algn="l" defTabSz="457200" rtl="0" eaLnBrk="1" latinLnBrk="0" hangingPunct="1">
        <a:lnSpc>
          <a:spcPct val="100000"/>
        </a:lnSpc>
        <a:spcBef>
          <a:spcPts val="600"/>
        </a:spcBef>
        <a:spcAft>
          <a:spcPts val="200"/>
        </a:spcAft>
        <a:buFont typeface="Arial"/>
        <a:buChar char="–"/>
        <a:defRPr lang="en-US" sz="2000" kern="1200" dirty="0" smtClean="0">
          <a:solidFill>
            <a:schemeClr val="tx1"/>
          </a:solidFill>
          <a:latin typeface="Arial"/>
          <a:ea typeface="+mn-ea"/>
          <a:cs typeface="Arial"/>
        </a:defRPr>
      </a:lvl2pPr>
      <a:lvl3pPr marL="1143000" indent="-228600" algn="l" defTabSz="457200" rtl="0" eaLnBrk="1" latinLnBrk="0" hangingPunct="1">
        <a:lnSpc>
          <a:spcPct val="100000"/>
        </a:lnSpc>
        <a:spcBef>
          <a:spcPts val="768"/>
        </a:spcBef>
        <a:spcAft>
          <a:spcPts val="800"/>
        </a:spcAft>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Helvetica"/>
          <a:ea typeface="+mn-ea"/>
          <a:cs typeface="Helvetica"/>
        </a:defRPr>
      </a:lvl4pPr>
      <a:lvl5pPr marL="2057400" indent="-228600" algn="l" defTabSz="457200" rtl="0" eaLnBrk="1" latinLnBrk="0" hangingPunct="1">
        <a:spcBef>
          <a:spcPct val="20000"/>
        </a:spcBef>
        <a:buFont typeface="Arial"/>
        <a:buChar char="»"/>
        <a:defRPr sz="2000" kern="1200">
          <a:solidFill>
            <a:schemeClr val="tx1"/>
          </a:solidFill>
          <a:latin typeface="Helvetica"/>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xml"/><Relationship Id="rId1" Type="http://schemas.openxmlformats.org/officeDocument/2006/relationships/slideLayout" Target="../slideLayouts/slideLayout20.xml"/><Relationship Id="rId4" Type="http://schemas.openxmlformats.org/officeDocument/2006/relationships/image" Target="../media/image41.jpeg"/></Relationships>
</file>

<file path=ppt/slides/_rels/slide3.xml.rels><?xml version="1.0" encoding="UTF-8" standalone="yes"?>
<Relationships xmlns="http://schemas.openxmlformats.org/package/2006/relationships"><Relationship Id="rId3" Type="http://schemas.openxmlformats.org/officeDocument/2006/relationships/hyperlink" Target="https://rc.workforcegps.org/resources/2019/07/30/17/32/RESEA_Evaluation_Evidence_Resources" TargetMode="External"/><Relationship Id="rId2" Type="http://schemas.openxmlformats.org/officeDocument/2006/relationships/notesSlide" Target="../notesSlides/notesSlide3.xml"/><Relationship Id="rId1" Type="http://schemas.openxmlformats.org/officeDocument/2006/relationships/slideLayout" Target="../slideLayouts/slideLayout23.xml"/><Relationship Id="rId4" Type="http://schemas.openxmlformats.org/officeDocument/2006/relationships/hyperlink" Target="mailto:RESEA@abtassoc.com"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6.xml"/><Relationship Id="rId1" Type="http://schemas.openxmlformats.org/officeDocument/2006/relationships/slideLayout" Target="../slideLayouts/slideLayout20.xml"/><Relationship Id="rId4" Type="http://schemas.openxmlformats.org/officeDocument/2006/relationships/image" Target="../media/image43.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2.xml"/><Relationship Id="rId1" Type="http://schemas.openxmlformats.org/officeDocument/2006/relationships/slideLayout" Target="../slideLayouts/slideLayout4.xml"/><Relationship Id="rId4" Type="http://schemas.openxmlformats.org/officeDocument/2006/relationships/image" Target="../media/image48.svg"/></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33.xml"/><Relationship Id="rId1" Type="http://schemas.openxmlformats.org/officeDocument/2006/relationships/slideLayout" Target="../slideLayouts/slideLayout4.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hyperlink" Target="https://rc.workforcegps.org/resources/2019/07/30/17/32/~/link.aspx?_id=904FB366286942B09D443C9379047D74&amp;_z=z" TargetMode="External"/><Relationship Id="rId3" Type="http://schemas.openxmlformats.org/officeDocument/2006/relationships/hyperlink" Target="https://rc.workforcegps.org/resources/2019/07/30/17/32/RESEA_Evaluation_Evidence_Resources" TargetMode="External"/><Relationship Id="rId7" Type="http://schemas.openxmlformats.org/officeDocument/2006/relationships/hyperlink" Target="https://www.dol.gov/sites/dolgov/files/OASP/evaluation/pdf/RESEA_Toolkit_February2021.pdf" TargetMode="External"/><Relationship Id="rId2" Type="http://schemas.openxmlformats.org/officeDocument/2006/relationships/notesSlide" Target="../notesSlides/notesSlide40.xml"/><Relationship Id="rId1" Type="http://schemas.openxmlformats.org/officeDocument/2006/relationships/slideLayout" Target="../slideLayouts/slideLayout5.xml"/><Relationship Id="rId6" Type="http://schemas.openxmlformats.org/officeDocument/2006/relationships/hyperlink" Target="https://clear.dol.gov/reference-documents/causal-evidence-guidelines-version-21" TargetMode="External"/><Relationship Id="rId11" Type="http://schemas.openxmlformats.org/officeDocument/2006/relationships/hyperlink" Target="https://rc.workforcegps.org/resources/2019/07/30/17/32/~/link.aspx?_id=DEB13F6E73F74E72B5D03DE623ECA311&amp;_z=z" TargetMode="External"/><Relationship Id="rId5" Type="http://schemas.openxmlformats.org/officeDocument/2006/relationships/hyperlink" Target="https://clear.dol.gov/reemployment-services-and-eligibility-assessments-resea" TargetMode="External"/><Relationship Id="rId10" Type="http://schemas.openxmlformats.org/officeDocument/2006/relationships/hyperlink" Target="https://www.workforcegps.org/events/2020/08/06/17/04/Contracting-with-an-Evaluator-for-your-RESEA-Evaluation" TargetMode="External"/><Relationship Id="rId4" Type="http://schemas.openxmlformats.org/officeDocument/2006/relationships/hyperlink" Target="https://clear.dol.gov/" TargetMode="External"/><Relationship Id="rId9" Type="http://schemas.openxmlformats.org/officeDocument/2006/relationships/hyperlink" Target="https://www.workforcegps.org/events/2019/04/17/16/43/Evaluating-RESEA-How-Does-it-Help-My-State-and-Where-Do-We-Start"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mailto:OUI.RESEA@dol.gov" TargetMode="External"/><Relationship Id="rId2" Type="http://schemas.openxmlformats.org/officeDocument/2006/relationships/notesSlide" Target="../notesSlides/notesSlide41.xml"/><Relationship Id="rId1" Type="http://schemas.openxmlformats.org/officeDocument/2006/relationships/slideLayout" Target="../slideLayouts/slideLayout22.xml"/><Relationship Id="rId4" Type="http://schemas.openxmlformats.org/officeDocument/2006/relationships/hyperlink" Target="mailto:RESEA@abtassoc.com" TargetMode="Externa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5FB03-888E-4898-A21E-566F5D1EB9B1}"/>
              </a:ext>
            </a:extLst>
          </p:cNvPr>
          <p:cNvSpPr>
            <a:spLocks noGrp="1"/>
          </p:cNvSpPr>
          <p:nvPr>
            <p:ph type="ctrTitle"/>
          </p:nvPr>
        </p:nvSpPr>
        <p:spPr/>
        <p:txBody>
          <a:bodyPr>
            <a:normAutofit/>
          </a:bodyPr>
          <a:lstStyle/>
          <a:p>
            <a:r>
              <a:rPr lang="en-US"/>
              <a:t>Introducing Component Evaluations</a:t>
            </a:r>
          </a:p>
        </p:txBody>
      </p:sp>
      <p:sp>
        <p:nvSpPr>
          <p:cNvPr id="3" name="Subtitle 1">
            <a:extLst>
              <a:ext uri="{FF2B5EF4-FFF2-40B4-BE49-F238E27FC236}">
                <a16:creationId xmlns:a16="http://schemas.microsoft.com/office/drawing/2014/main" id="{0DCE6580-02A5-4B5B-8FD9-9A15C6CEA398}"/>
              </a:ext>
            </a:extLst>
          </p:cNvPr>
          <p:cNvSpPr>
            <a:spLocks noGrp="1"/>
          </p:cNvSpPr>
          <p:nvPr>
            <p:ph type="subTitle" idx="1"/>
          </p:nvPr>
        </p:nvSpPr>
        <p:spPr>
          <a:xfrm>
            <a:off x="5494430" y="4673599"/>
            <a:ext cx="6217920" cy="1524682"/>
          </a:xfrm>
        </p:spPr>
        <p:txBody>
          <a:bodyPr>
            <a:normAutofit/>
          </a:bodyPr>
          <a:lstStyle/>
          <a:p>
            <a:pPr>
              <a:spcBef>
                <a:spcPts val="3600"/>
              </a:spcBef>
            </a:pPr>
            <a:r>
              <a:rPr lang="en-US"/>
              <a:t>RESEA Evaluation Technical Assistance</a:t>
            </a:r>
          </a:p>
          <a:p>
            <a:pPr>
              <a:spcBef>
                <a:spcPts val="3600"/>
              </a:spcBef>
            </a:pPr>
            <a:r>
              <a:rPr lang="en-US" sz="1200" i="1">
                <a:solidFill>
                  <a:srgbClr val="242021"/>
                </a:solidFill>
              </a:rPr>
              <a:t>This webinar was funded with Federal funds from the U.S. Department of Labor’s Chief Evaluation Office under Contract # 1605DC-18-A-0037. Its contents do not represent the views or policies of the Department.</a:t>
            </a:r>
            <a:endParaRPr lang="en-US"/>
          </a:p>
        </p:txBody>
      </p:sp>
      <p:sp>
        <p:nvSpPr>
          <p:cNvPr id="9" name="Date Placeholder 8">
            <a:extLst>
              <a:ext uri="{FF2B5EF4-FFF2-40B4-BE49-F238E27FC236}">
                <a16:creationId xmlns:a16="http://schemas.microsoft.com/office/drawing/2014/main" id="{F685FEE7-9073-4872-AA27-FBCEF01F2136}"/>
              </a:ext>
            </a:extLst>
          </p:cNvPr>
          <p:cNvSpPr>
            <a:spLocks noGrp="1"/>
          </p:cNvSpPr>
          <p:nvPr>
            <p:ph type="dt" sz="half" idx="10"/>
          </p:nvPr>
        </p:nvSpPr>
        <p:spPr/>
        <p:txBody>
          <a:bodyPr/>
          <a:lstStyle/>
          <a:p>
            <a:r>
              <a:rPr lang="en-US"/>
              <a:t>November 1, 2022</a:t>
            </a:r>
          </a:p>
        </p:txBody>
      </p:sp>
    </p:spTree>
    <p:extLst>
      <p:ext uri="{BB962C8B-B14F-4D97-AF65-F5344CB8AC3E}">
        <p14:creationId xmlns:p14="http://schemas.microsoft.com/office/powerpoint/2010/main" val="26635529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2</a:t>
            </a:fld>
            <a:endParaRPr lang="en-US"/>
          </a:p>
        </p:txBody>
      </p:sp>
      <p:sp>
        <p:nvSpPr>
          <p:cNvPr id="3" name="Title 2"/>
          <p:cNvSpPr>
            <a:spLocks noGrp="1"/>
          </p:cNvSpPr>
          <p:nvPr>
            <p:ph type="title"/>
          </p:nvPr>
        </p:nvSpPr>
        <p:spPr/>
        <p:txBody>
          <a:bodyPr/>
          <a:lstStyle/>
          <a:p>
            <a:r>
              <a:rPr lang="en-US"/>
              <a:t>Your DOL Moderators:</a:t>
            </a:r>
          </a:p>
        </p:txBody>
      </p:sp>
      <p:sp>
        <p:nvSpPr>
          <p:cNvPr id="5" name="Content Placeholder 4"/>
          <p:cNvSpPr>
            <a:spLocks noGrp="1"/>
          </p:cNvSpPr>
          <p:nvPr>
            <p:ph sz="half" idx="2"/>
          </p:nvPr>
        </p:nvSpPr>
        <p:spPr>
          <a:xfrm>
            <a:off x="4581337" y="1392681"/>
            <a:ext cx="5646057" cy="2201789"/>
          </a:xfrm>
        </p:spPr>
        <p:txBody>
          <a:bodyPr/>
          <a:lstStyle/>
          <a:p>
            <a:r>
              <a:rPr lang="en-US"/>
              <a:t>Joe Amick</a:t>
            </a:r>
          </a:p>
          <a:p>
            <a:pPr lvl="1"/>
            <a:r>
              <a:rPr lang="en-US" sz="1800"/>
              <a:t>Statistician</a:t>
            </a:r>
          </a:p>
          <a:p>
            <a:pPr lvl="2"/>
            <a:r>
              <a:rPr lang="en-US"/>
              <a:t>U.S. DOL, Chief Evaluation Office</a:t>
            </a:r>
          </a:p>
        </p:txBody>
      </p:sp>
      <p:pic>
        <p:nvPicPr>
          <p:cNvPr id="6" name="Picture Placeholder 5">
            <a:extLst>
              <a:ext uri="{FF2B5EF4-FFF2-40B4-BE49-F238E27FC236}">
                <a16:creationId xmlns:a16="http://schemas.microsoft.com/office/drawing/2014/main" id="{DA3A8B3B-ABC6-A631-4AD6-D29E6608B581}"/>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1" r="21"/>
          <a:stretch/>
        </p:blipFill>
        <p:spPr>
          <a:xfrm>
            <a:off x="1474058" y="1418193"/>
            <a:ext cx="2194560" cy="2176277"/>
          </a:xfrm>
          <a:solidFill>
            <a:schemeClr val="tx1"/>
          </a:solidFill>
        </p:spPr>
      </p:pic>
      <p:pic>
        <p:nvPicPr>
          <p:cNvPr id="4" name="Picture Placeholder 10" descr="A person smiling for the camera&#10;&#10;Description automatically generated with medium confidence">
            <a:extLst>
              <a:ext uri="{FF2B5EF4-FFF2-40B4-BE49-F238E27FC236}">
                <a16:creationId xmlns:a16="http://schemas.microsoft.com/office/drawing/2014/main" id="{8DE653E9-2EFC-6192-3794-DB8467F7F839}"/>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t="15232" b="15232"/>
          <a:stretch>
            <a:fillRect/>
          </a:stretch>
        </p:blipFill>
        <p:spPr>
          <a:xfrm>
            <a:off x="1474058" y="4017505"/>
            <a:ext cx="2194560" cy="2194560"/>
          </a:xfrm>
        </p:spPr>
      </p:pic>
      <p:sp>
        <p:nvSpPr>
          <p:cNvPr id="9" name="Content Placeholder 6">
            <a:extLst>
              <a:ext uri="{FF2B5EF4-FFF2-40B4-BE49-F238E27FC236}">
                <a16:creationId xmlns:a16="http://schemas.microsoft.com/office/drawing/2014/main" id="{03F2BD71-923B-9590-C70C-B90A0AA84BF2}"/>
              </a:ext>
            </a:extLst>
          </p:cNvPr>
          <p:cNvSpPr>
            <a:spLocks noGrp="1"/>
          </p:cNvSpPr>
          <p:nvPr>
            <p:ph sz="half" idx="1"/>
          </p:nvPr>
        </p:nvSpPr>
        <p:spPr>
          <a:xfrm>
            <a:off x="4581337" y="3791125"/>
            <a:ext cx="5646057" cy="2201789"/>
          </a:xfrm>
        </p:spPr>
        <p:txBody>
          <a:bodyPr/>
          <a:lstStyle/>
          <a:p>
            <a:r>
              <a:rPr lang="en-US"/>
              <a:t>Ellen Wright</a:t>
            </a:r>
          </a:p>
          <a:p>
            <a:pPr lvl="1"/>
            <a:r>
              <a:rPr lang="en-US" sz="1800">
                <a:solidFill>
                  <a:srgbClr val="303030">
                    <a:lumMod val="90000"/>
                    <a:lumOff val="10000"/>
                  </a:srgbClr>
                </a:solidFill>
              </a:rPr>
              <a:t>Workforce Development Specialist</a:t>
            </a:r>
          </a:p>
          <a:p>
            <a:pPr lvl="2">
              <a:buClr>
                <a:srgbClr val="124D95"/>
              </a:buClr>
            </a:pPr>
            <a:r>
              <a:rPr lang="en-US">
                <a:solidFill>
                  <a:srgbClr val="242021"/>
                </a:solidFill>
              </a:rPr>
              <a:t>U.S. DOL, Office of Unemployment Insurance</a:t>
            </a:r>
          </a:p>
        </p:txBody>
      </p:sp>
    </p:spTree>
    <p:extLst>
      <p:ext uri="{BB962C8B-B14F-4D97-AF65-F5344CB8AC3E}">
        <p14:creationId xmlns:p14="http://schemas.microsoft.com/office/powerpoint/2010/main" val="7124579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3</a:t>
            </a:fld>
            <a:endParaRPr lang="en-US"/>
          </a:p>
        </p:txBody>
      </p:sp>
      <p:sp>
        <p:nvSpPr>
          <p:cNvPr id="3" name="Title 2"/>
          <p:cNvSpPr>
            <a:spLocks noGrp="1"/>
          </p:cNvSpPr>
          <p:nvPr>
            <p:ph type="title"/>
          </p:nvPr>
        </p:nvSpPr>
        <p:spPr/>
        <p:txBody>
          <a:bodyPr/>
          <a:lstStyle/>
          <a:p>
            <a:r>
              <a:rPr lang="en-US"/>
              <a:t>Opening Remarks</a:t>
            </a:r>
          </a:p>
        </p:txBody>
      </p:sp>
      <p:sp>
        <p:nvSpPr>
          <p:cNvPr id="4" name="Content Placeholder 3"/>
          <p:cNvSpPr>
            <a:spLocks noGrp="1"/>
          </p:cNvSpPr>
          <p:nvPr>
            <p:ph idx="1"/>
          </p:nvPr>
        </p:nvSpPr>
        <p:spPr/>
        <p:txBody>
          <a:bodyPr anchor="t">
            <a:normAutofit lnSpcReduction="10000"/>
          </a:bodyPr>
          <a:lstStyle/>
          <a:p>
            <a:r>
              <a:rPr lang="en-US" sz="3200" b="0">
                <a:solidFill>
                  <a:schemeClr val="tx1"/>
                </a:solidFill>
              </a:rPr>
              <a:t>Building evidence through evaluation is a priority for US DOL</a:t>
            </a:r>
          </a:p>
          <a:p>
            <a:r>
              <a:rPr lang="en-US" sz="3200" b="0">
                <a:solidFill>
                  <a:schemeClr val="tx1"/>
                </a:solidFill>
              </a:rPr>
              <a:t>Wealth of Evaluation TA resources are available on WorkforceGPS’ Reemployment Connections page </a:t>
            </a:r>
            <a:r>
              <a:rPr lang="en-US" sz="2600" b="0">
                <a:solidFill>
                  <a:schemeClr val="tx1"/>
                </a:solidFill>
              </a:rPr>
              <a:t>(</a:t>
            </a:r>
            <a:r>
              <a:rPr lang="en-US" sz="2600" b="0">
                <a:hlinkClick r:id="rId3"/>
              </a:rPr>
              <a:t>https://rc.workforcegps.org/resources/2019/07/30/17/32/RESEA_Evaluation_Evidence_Resources</a:t>
            </a:r>
            <a:r>
              <a:rPr lang="en-US" sz="2600" b="0">
                <a:solidFill>
                  <a:schemeClr val="tx1"/>
                </a:solidFill>
              </a:rPr>
              <a:t>)</a:t>
            </a:r>
            <a:r>
              <a:rPr lang="en-US" sz="3200" b="0">
                <a:solidFill>
                  <a:schemeClr val="tx1"/>
                </a:solidFill>
              </a:rPr>
              <a:t>, including:</a:t>
            </a:r>
            <a:r>
              <a:rPr lang="en-US" sz="2600" b="0"/>
              <a:t> </a:t>
            </a:r>
            <a:endParaRPr lang="en-US" sz="2000" b="0"/>
          </a:p>
          <a:p>
            <a:pPr marL="1280160" lvl="1" indent="-457200">
              <a:buFont typeface="Arial" panose="020B0604020202020204" pitchFamily="34" charset="0"/>
              <a:buChar char="•"/>
            </a:pPr>
            <a:r>
              <a:rPr lang="en-US" sz="2600" b="0" i="1"/>
              <a:t>RESEA Evaluation Toolkit </a:t>
            </a:r>
          </a:p>
          <a:p>
            <a:pPr marL="1280160" lvl="1" indent="-457200">
              <a:buFont typeface="Arial" panose="020B0604020202020204" pitchFamily="34" charset="0"/>
              <a:buChar char="•"/>
            </a:pPr>
            <a:r>
              <a:rPr lang="en-US" sz="2600" b="0">
                <a:solidFill>
                  <a:schemeClr val="tx1"/>
                </a:solidFill>
              </a:rPr>
              <a:t>Sample Evaluation Requests for Proposals (RFPs)</a:t>
            </a:r>
          </a:p>
          <a:p>
            <a:pPr marL="1280160" lvl="1" indent="-457200">
              <a:buFont typeface="Arial" panose="020B0604020202020204" pitchFamily="34" charset="0"/>
              <a:buChar char="•"/>
            </a:pPr>
            <a:r>
              <a:rPr lang="en-US" sz="2600" b="0">
                <a:solidFill>
                  <a:schemeClr val="tx1"/>
                </a:solidFill>
              </a:rPr>
              <a:t>Series of webinars</a:t>
            </a:r>
          </a:p>
          <a:p>
            <a:r>
              <a:rPr lang="en-US" sz="3200" b="0">
                <a:solidFill>
                  <a:schemeClr val="tx1"/>
                </a:solidFill>
              </a:rPr>
              <a:t>The EvalTA team is here to answer your questions. Email </a:t>
            </a:r>
            <a:r>
              <a:rPr lang="en-US" sz="3200" b="0">
                <a:hlinkClick r:id="rId4"/>
              </a:rPr>
              <a:t>RESEA@abtassoc.com</a:t>
            </a:r>
            <a:r>
              <a:rPr lang="en-US" sz="3200" b="0">
                <a:solidFill>
                  <a:schemeClr val="tx1"/>
                </a:solidFill>
              </a:rPr>
              <a:t>!</a:t>
            </a:r>
            <a:r>
              <a:rPr lang="en-US" sz="3200" b="0"/>
              <a:t> </a:t>
            </a:r>
          </a:p>
          <a:p>
            <a:pPr lvl="1"/>
            <a:endParaRPr lang="en-US" sz="2600" b="0"/>
          </a:p>
          <a:p>
            <a:endParaRPr lang="en-US" sz="3200" b="0"/>
          </a:p>
        </p:txBody>
      </p:sp>
    </p:spTree>
    <p:extLst>
      <p:ext uri="{BB962C8B-B14F-4D97-AF65-F5344CB8AC3E}">
        <p14:creationId xmlns:p14="http://schemas.microsoft.com/office/powerpoint/2010/main" val="41221148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4</a:t>
            </a:fld>
            <a:endParaRPr lang="en-US"/>
          </a:p>
        </p:txBody>
      </p:sp>
      <p:sp>
        <p:nvSpPr>
          <p:cNvPr id="3" name="Title 2"/>
          <p:cNvSpPr>
            <a:spLocks noGrp="1"/>
          </p:cNvSpPr>
          <p:nvPr>
            <p:ph type="title"/>
          </p:nvPr>
        </p:nvSpPr>
        <p:spPr/>
        <p:txBody>
          <a:bodyPr/>
          <a:lstStyle/>
          <a:p>
            <a:r>
              <a:rPr lang="en-US"/>
              <a:t>Cycle of Learning and Doing</a:t>
            </a:r>
          </a:p>
        </p:txBody>
      </p:sp>
      <p:grpSp>
        <p:nvGrpSpPr>
          <p:cNvPr id="5" name="Group 4"/>
          <p:cNvGrpSpPr>
            <a:grpSpLocks/>
          </p:cNvGrpSpPr>
          <p:nvPr/>
        </p:nvGrpSpPr>
        <p:grpSpPr>
          <a:xfrm>
            <a:off x="2876385" y="1272221"/>
            <a:ext cx="6940296" cy="4644500"/>
            <a:chOff x="144056" y="2217500"/>
            <a:chExt cx="4330329" cy="3565949"/>
          </a:xfrm>
        </p:grpSpPr>
        <p:sp>
          <p:nvSpPr>
            <p:cNvPr id="6" name="Rounded Rectangle 5"/>
            <p:cNvSpPr/>
            <p:nvPr/>
          </p:nvSpPr>
          <p:spPr>
            <a:xfrm>
              <a:off x="1608844" y="2217500"/>
              <a:ext cx="1536080" cy="1005836"/>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000" b="1">
                  <a:solidFill>
                    <a:prstClr val="white"/>
                  </a:solidFill>
                </a:rPr>
                <a:t>Plan Evaluation of Program</a:t>
              </a:r>
            </a:p>
          </p:txBody>
        </p:sp>
        <p:sp>
          <p:nvSpPr>
            <p:cNvPr id="7" name="Rounded Rectangle 6"/>
            <p:cNvSpPr/>
            <p:nvPr/>
          </p:nvSpPr>
          <p:spPr>
            <a:xfrm>
              <a:off x="1499005" y="4777613"/>
              <a:ext cx="1645919" cy="1005836"/>
            </a:xfrm>
            <a:prstGeom prst="roundRect">
              <a:avLst/>
            </a:prstGeom>
            <a:solidFill>
              <a:srgbClr val="2E0DA6"/>
            </a:solidFill>
            <a:ln>
              <a:solidFill>
                <a:srgbClr val="2E0D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11200">
                <a:lnSpc>
                  <a:spcPct val="90000"/>
                </a:lnSpc>
                <a:spcBef>
                  <a:spcPct val="0"/>
                </a:spcBef>
                <a:spcAft>
                  <a:spcPct val="35000"/>
                </a:spcAft>
              </a:pPr>
              <a:r>
                <a:rPr lang="en-US" sz="2000" b="1">
                  <a:solidFill>
                    <a:prstClr val="white"/>
                  </a:solidFill>
                </a:rPr>
                <a:t>Reflect on &amp; Communicate Evaluation Findings</a:t>
              </a:r>
            </a:p>
          </p:txBody>
        </p:sp>
        <p:cxnSp>
          <p:nvCxnSpPr>
            <p:cNvPr id="8" name="Curved Connector 7"/>
            <p:cNvCxnSpPr>
              <a:stCxn id="13" idx="0"/>
              <a:endCxn id="6" idx="1"/>
            </p:cNvCxnSpPr>
            <p:nvPr/>
          </p:nvCxnSpPr>
          <p:spPr>
            <a:xfrm rot="5400000" flipH="1" flipV="1">
              <a:off x="848632" y="2783882"/>
              <a:ext cx="823676" cy="696748"/>
            </a:xfrm>
            <a:prstGeom prst="curvedConnector2">
              <a:avLst/>
            </a:prstGeom>
            <a:ln w="25400">
              <a:solidFill>
                <a:srgbClr val="0075BF"/>
              </a:solidFill>
              <a:tailEnd type="triangle" w="lg" len="lg"/>
            </a:ln>
          </p:spPr>
          <p:style>
            <a:lnRef idx="1">
              <a:schemeClr val="accent1"/>
            </a:lnRef>
            <a:fillRef idx="0">
              <a:schemeClr val="accent1"/>
            </a:fillRef>
            <a:effectRef idx="0">
              <a:schemeClr val="accent1"/>
            </a:effectRef>
            <a:fontRef idx="minor">
              <a:schemeClr val="tx1"/>
            </a:fontRef>
          </p:style>
        </p:cxnSp>
        <p:sp>
          <p:nvSpPr>
            <p:cNvPr id="9" name="Rounded Rectangle 8"/>
            <p:cNvSpPr/>
            <p:nvPr/>
          </p:nvSpPr>
          <p:spPr>
            <a:xfrm>
              <a:off x="2938305" y="3544094"/>
              <a:ext cx="1536080" cy="914401"/>
            </a:xfrm>
            <a:prstGeom prst="roundRect">
              <a:avLst/>
            </a:prstGeom>
            <a:solidFill>
              <a:srgbClr val="8F198A"/>
            </a:solidFill>
            <a:ln>
              <a:solidFill>
                <a:srgbClr val="8F198A"/>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000" b="1">
                  <a:solidFill>
                    <a:prstClr val="white"/>
                  </a:solidFill>
                </a:rPr>
                <a:t>Conduct Evaluation</a:t>
              </a:r>
            </a:p>
          </p:txBody>
        </p:sp>
        <p:cxnSp>
          <p:nvCxnSpPr>
            <p:cNvPr id="10" name="Curved Connector 9"/>
            <p:cNvCxnSpPr>
              <a:stCxn id="6" idx="3"/>
              <a:endCxn id="9" idx="0"/>
            </p:cNvCxnSpPr>
            <p:nvPr/>
          </p:nvCxnSpPr>
          <p:spPr>
            <a:xfrm>
              <a:off x="3144924" y="2720418"/>
              <a:ext cx="561421" cy="823676"/>
            </a:xfrm>
            <a:prstGeom prst="curvedConnector2">
              <a:avLst/>
            </a:prstGeom>
            <a:ln w="25400">
              <a:solidFill>
                <a:srgbClr val="7A232E"/>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1" name="Curved Connector 10"/>
            <p:cNvCxnSpPr>
              <a:stCxn id="9" idx="2"/>
              <a:endCxn id="7" idx="3"/>
            </p:cNvCxnSpPr>
            <p:nvPr/>
          </p:nvCxnSpPr>
          <p:spPr>
            <a:xfrm rot="5400000">
              <a:off x="3014617" y="4588803"/>
              <a:ext cx="822036" cy="561421"/>
            </a:xfrm>
            <a:prstGeom prst="curvedConnector2">
              <a:avLst/>
            </a:prstGeom>
            <a:ln w="25400">
              <a:solidFill>
                <a:srgbClr val="8F198A"/>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2" name="Curved Connector 11"/>
            <p:cNvCxnSpPr>
              <a:stCxn id="7" idx="1"/>
              <a:endCxn id="13" idx="2"/>
            </p:cNvCxnSpPr>
            <p:nvPr/>
          </p:nvCxnSpPr>
          <p:spPr>
            <a:xfrm rot="10800000">
              <a:off x="912097" y="4458495"/>
              <a:ext cx="586909" cy="822036"/>
            </a:xfrm>
            <a:prstGeom prst="curvedConnector2">
              <a:avLst/>
            </a:prstGeom>
            <a:ln w="25400">
              <a:solidFill>
                <a:srgbClr val="2E0DA6"/>
              </a:solidFill>
              <a:tailEnd type="triangle" w="lg" len="lg"/>
            </a:ln>
          </p:spPr>
          <p:style>
            <a:lnRef idx="1">
              <a:schemeClr val="accent1"/>
            </a:lnRef>
            <a:fillRef idx="0">
              <a:schemeClr val="accent1"/>
            </a:fillRef>
            <a:effectRef idx="0">
              <a:schemeClr val="accent1"/>
            </a:effectRef>
            <a:fontRef idx="minor">
              <a:schemeClr val="tx1"/>
            </a:fontRef>
          </p:style>
        </p:cxnSp>
        <p:sp>
          <p:nvSpPr>
            <p:cNvPr id="13" name="Rounded Rectangle 12"/>
            <p:cNvSpPr/>
            <p:nvPr/>
          </p:nvSpPr>
          <p:spPr>
            <a:xfrm>
              <a:off x="144056" y="3544094"/>
              <a:ext cx="1536080" cy="914401"/>
            </a:xfrm>
            <a:prstGeom prst="roundRect">
              <a:avLst/>
            </a:prstGeom>
            <a:solidFill>
              <a:srgbClr val="0075BF"/>
            </a:solidFill>
            <a:ln>
              <a:solidFill>
                <a:srgbClr val="0075BF"/>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000" b="1">
                  <a:solidFill>
                    <a:prstClr val="white"/>
                  </a:solidFill>
                </a:rPr>
                <a:t>Refine Program</a:t>
              </a:r>
            </a:p>
          </p:txBody>
        </p:sp>
      </p:grpSp>
    </p:spTree>
    <p:extLst>
      <p:ext uri="{BB962C8B-B14F-4D97-AF65-F5344CB8AC3E}">
        <p14:creationId xmlns:p14="http://schemas.microsoft.com/office/powerpoint/2010/main" val="31449907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5</a:t>
            </a:fld>
            <a:endParaRPr lang="en-US"/>
          </a:p>
        </p:txBody>
      </p:sp>
      <p:sp>
        <p:nvSpPr>
          <p:cNvPr id="3" name="Title 2"/>
          <p:cNvSpPr>
            <a:spLocks noGrp="1"/>
          </p:cNvSpPr>
          <p:nvPr>
            <p:ph type="title"/>
          </p:nvPr>
        </p:nvSpPr>
        <p:spPr/>
        <p:txBody>
          <a:bodyPr/>
          <a:lstStyle/>
          <a:p>
            <a:r>
              <a:rPr lang="en-US"/>
              <a:t>To take away from this webinar</a:t>
            </a:r>
          </a:p>
        </p:txBody>
      </p:sp>
      <p:sp>
        <p:nvSpPr>
          <p:cNvPr id="4" name="Content Placeholder 3"/>
          <p:cNvSpPr>
            <a:spLocks noGrp="1"/>
          </p:cNvSpPr>
          <p:nvPr>
            <p:ph idx="1"/>
          </p:nvPr>
        </p:nvSpPr>
        <p:spPr/>
        <p:txBody>
          <a:bodyPr anchor="t">
            <a:normAutofit/>
          </a:bodyPr>
          <a:lstStyle/>
          <a:p>
            <a:r>
              <a:rPr lang="en-US" sz="3200"/>
              <a:t>What can be learned from component evaluations  </a:t>
            </a:r>
          </a:p>
          <a:p>
            <a:r>
              <a:rPr lang="en-US" sz="3200"/>
              <a:t>Fundamentals of what a component evaluation looks like</a:t>
            </a:r>
          </a:p>
          <a:p>
            <a:r>
              <a:rPr lang="en-US" sz="3200"/>
              <a:t>How to identify components that your state might want to evaluate </a:t>
            </a:r>
          </a:p>
          <a:p>
            <a:endParaRPr lang="en-US" sz="3200"/>
          </a:p>
        </p:txBody>
      </p:sp>
    </p:spTree>
    <p:extLst>
      <p:ext uri="{BB962C8B-B14F-4D97-AF65-F5344CB8AC3E}">
        <p14:creationId xmlns:p14="http://schemas.microsoft.com/office/powerpoint/2010/main" val="3629467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6</a:t>
            </a:fld>
            <a:endParaRPr lang="en-US"/>
          </a:p>
        </p:txBody>
      </p:sp>
      <p:sp>
        <p:nvSpPr>
          <p:cNvPr id="3" name="Title 2"/>
          <p:cNvSpPr>
            <a:spLocks noGrp="1"/>
          </p:cNvSpPr>
          <p:nvPr>
            <p:ph type="title"/>
          </p:nvPr>
        </p:nvSpPr>
        <p:spPr/>
        <p:txBody>
          <a:bodyPr/>
          <a:lstStyle/>
          <a:p>
            <a:r>
              <a:rPr lang="en-US"/>
              <a:t>Your Presenters:</a:t>
            </a:r>
          </a:p>
        </p:txBody>
      </p:sp>
      <p:sp>
        <p:nvSpPr>
          <p:cNvPr id="5" name="Content Placeholder 4"/>
          <p:cNvSpPr>
            <a:spLocks noGrp="1"/>
          </p:cNvSpPr>
          <p:nvPr>
            <p:ph sz="half" idx="2"/>
          </p:nvPr>
        </p:nvSpPr>
        <p:spPr>
          <a:xfrm>
            <a:off x="4439822" y="1254648"/>
            <a:ext cx="5646057" cy="2201789"/>
          </a:xfrm>
        </p:spPr>
        <p:txBody>
          <a:bodyPr/>
          <a:lstStyle/>
          <a:p>
            <a:r>
              <a:rPr lang="en-US"/>
              <a:t>Andrew Clarkwest</a:t>
            </a:r>
          </a:p>
          <a:p>
            <a:pPr lvl="1"/>
            <a:r>
              <a:rPr lang="en-US" sz="1800"/>
              <a:t>Principal Associate</a:t>
            </a:r>
          </a:p>
          <a:p>
            <a:pPr lvl="2"/>
            <a:r>
              <a:rPr lang="en-US"/>
              <a:t>Abt Associates</a:t>
            </a:r>
          </a:p>
        </p:txBody>
      </p:sp>
      <p:sp>
        <p:nvSpPr>
          <p:cNvPr id="7" name="Content Placeholder 6"/>
          <p:cNvSpPr>
            <a:spLocks noGrp="1"/>
          </p:cNvSpPr>
          <p:nvPr>
            <p:ph sz="half" idx="1"/>
          </p:nvPr>
        </p:nvSpPr>
        <p:spPr/>
        <p:txBody>
          <a:bodyPr/>
          <a:lstStyle/>
          <a:p>
            <a:r>
              <a:rPr lang="en-US"/>
              <a:t>Victoria Wheat</a:t>
            </a:r>
          </a:p>
          <a:p>
            <a:pPr lvl="1"/>
            <a:r>
              <a:rPr lang="en-US" sz="1800">
                <a:solidFill>
                  <a:srgbClr val="303030">
                    <a:lumMod val="90000"/>
                    <a:lumOff val="10000"/>
                  </a:srgbClr>
                </a:solidFill>
              </a:rPr>
              <a:t>Associate</a:t>
            </a:r>
          </a:p>
          <a:p>
            <a:pPr lvl="2">
              <a:buClr>
                <a:srgbClr val="124D95"/>
              </a:buClr>
            </a:pPr>
            <a:r>
              <a:rPr lang="en-US">
                <a:solidFill>
                  <a:srgbClr val="242021"/>
                </a:solidFill>
              </a:rPr>
              <a:t>Abt Associates</a:t>
            </a:r>
          </a:p>
        </p:txBody>
      </p:sp>
      <p:pic>
        <p:nvPicPr>
          <p:cNvPr id="11" name="Picture Placeholder 10">
            <a:extLst>
              <a:ext uri="{FF2B5EF4-FFF2-40B4-BE49-F238E27FC236}">
                <a16:creationId xmlns:a16="http://schemas.microsoft.com/office/drawing/2014/main" id="{69617428-FDA8-1599-3720-66624417AB9C}"/>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a:stretch/>
        </p:blipFill>
        <p:spPr>
          <a:xfrm>
            <a:off x="1502361" y="3832448"/>
            <a:ext cx="2133600" cy="2133600"/>
          </a:xfrm>
        </p:spPr>
      </p:pic>
      <p:pic>
        <p:nvPicPr>
          <p:cNvPr id="6" name="Picture Placeholder 5">
            <a:extLst>
              <a:ext uri="{FF2B5EF4-FFF2-40B4-BE49-F238E27FC236}">
                <a16:creationId xmlns:a16="http://schemas.microsoft.com/office/drawing/2014/main" id="{DA3A8B3B-ABC6-A631-4AD6-D29E6608B581}"/>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t="417" b="417"/>
          <a:stretch/>
        </p:blipFill>
        <p:spPr>
          <a:xfrm>
            <a:off x="1441401" y="1280160"/>
            <a:ext cx="2194560" cy="2176277"/>
          </a:xfrm>
          <a:solidFill>
            <a:schemeClr val="tx1"/>
          </a:solidFill>
        </p:spPr>
      </p:pic>
    </p:spTree>
    <p:extLst>
      <p:ext uri="{BB962C8B-B14F-4D97-AF65-F5344CB8AC3E}">
        <p14:creationId xmlns:p14="http://schemas.microsoft.com/office/powerpoint/2010/main" val="36462963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E53C3AC-0462-41BC-9AD5-AC2FBA8B6814}"/>
              </a:ext>
            </a:extLst>
          </p:cNvPr>
          <p:cNvSpPr>
            <a:spLocks noGrp="1"/>
          </p:cNvSpPr>
          <p:nvPr>
            <p:ph type="sldNum" sz="quarter" idx="12"/>
          </p:nvPr>
        </p:nvSpPr>
        <p:spPr/>
        <p:txBody>
          <a:bodyPr/>
          <a:lstStyle/>
          <a:p>
            <a:fld id="{158B7785-F6D6-45F8-833E-07BD84680091}" type="slidenum">
              <a:rPr lang="en-US" smtClean="0"/>
              <a:pPr/>
              <a:t>7</a:t>
            </a:fld>
            <a:endParaRPr lang="en-US"/>
          </a:p>
        </p:txBody>
      </p:sp>
      <p:sp>
        <p:nvSpPr>
          <p:cNvPr id="3" name="Title 2">
            <a:extLst>
              <a:ext uri="{FF2B5EF4-FFF2-40B4-BE49-F238E27FC236}">
                <a16:creationId xmlns:a16="http://schemas.microsoft.com/office/drawing/2014/main" id="{17BA15F1-BC5D-4521-BAEA-96723C7B9A34}"/>
              </a:ext>
            </a:extLst>
          </p:cNvPr>
          <p:cNvSpPr>
            <a:spLocks noGrp="1"/>
          </p:cNvSpPr>
          <p:nvPr>
            <p:ph type="title"/>
          </p:nvPr>
        </p:nvSpPr>
        <p:spPr/>
        <p:txBody>
          <a:bodyPr/>
          <a:lstStyle/>
          <a:p>
            <a:r>
              <a:rPr lang="en-US"/>
              <a:t>RESEA Evidence Building: A High-level View</a:t>
            </a:r>
          </a:p>
        </p:txBody>
      </p:sp>
    </p:spTree>
    <p:extLst>
      <p:ext uri="{BB962C8B-B14F-4D97-AF65-F5344CB8AC3E}">
        <p14:creationId xmlns:p14="http://schemas.microsoft.com/office/powerpoint/2010/main" val="37150850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32493AA-DA3B-EA94-F18F-737C6BB2B657}"/>
              </a:ext>
            </a:extLst>
          </p:cNvPr>
          <p:cNvSpPr>
            <a:spLocks noGrp="1"/>
          </p:cNvSpPr>
          <p:nvPr>
            <p:ph type="sldNum" sz="quarter" idx="12"/>
          </p:nvPr>
        </p:nvSpPr>
        <p:spPr/>
        <p:txBody>
          <a:bodyPr/>
          <a:lstStyle/>
          <a:p>
            <a:fld id="{158B7785-F6D6-45F8-833E-07BD84680091}" type="slidenum">
              <a:rPr lang="en-US" smtClean="0"/>
              <a:t>8</a:t>
            </a:fld>
            <a:endParaRPr lang="en-US"/>
          </a:p>
        </p:txBody>
      </p:sp>
      <p:sp>
        <p:nvSpPr>
          <p:cNvPr id="3" name="Title 2">
            <a:extLst>
              <a:ext uri="{FF2B5EF4-FFF2-40B4-BE49-F238E27FC236}">
                <a16:creationId xmlns:a16="http://schemas.microsoft.com/office/drawing/2014/main" id="{9D815420-B8C5-801E-4D48-635D68E40E50}"/>
              </a:ext>
            </a:extLst>
          </p:cNvPr>
          <p:cNvSpPr>
            <a:spLocks noGrp="1"/>
          </p:cNvSpPr>
          <p:nvPr>
            <p:ph type="title"/>
          </p:nvPr>
        </p:nvSpPr>
        <p:spPr/>
        <p:txBody>
          <a:bodyPr/>
          <a:lstStyle/>
          <a:p>
            <a:r>
              <a:rPr lang="en-US"/>
              <a:t>RESEA Evidence Building</a:t>
            </a:r>
          </a:p>
        </p:txBody>
      </p:sp>
      <p:graphicFrame>
        <p:nvGraphicFramePr>
          <p:cNvPr id="5" name="Content Placeholder 4">
            <a:extLst>
              <a:ext uri="{FF2B5EF4-FFF2-40B4-BE49-F238E27FC236}">
                <a16:creationId xmlns:a16="http://schemas.microsoft.com/office/drawing/2014/main" id="{F49AD54A-1C69-FEE4-EA05-DE343CB10EEB}"/>
              </a:ext>
            </a:extLst>
          </p:cNvPr>
          <p:cNvGraphicFramePr>
            <a:graphicFrameLocks noGrp="1"/>
          </p:cNvGraphicFramePr>
          <p:nvPr>
            <p:ph idx="1"/>
            <p:extLst>
              <p:ext uri="{D42A27DB-BD31-4B8C-83A1-F6EECF244321}">
                <p14:modId xmlns:p14="http://schemas.microsoft.com/office/powerpoint/2010/main" val="834278254"/>
              </p:ext>
            </p:extLst>
          </p:nvPr>
        </p:nvGraphicFramePr>
        <p:xfrm>
          <a:off x="0" y="2061744"/>
          <a:ext cx="11887200" cy="34747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EBFD4277-5CB6-9F5D-942F-A06FE073846C}"/>
              </a:ext>
            </a:extLst>
          </p:cNvPr>
          <p:cNvSpPr txBox="1"/>
          <p:nvPr/>
        </p:nvSpPr>
        <p:spPr>
          <a:xfrm>
            <a:off x="805866" y="1187116"/>
            <a:ext cx="9878176" cy="769441"/>
          </a:xfrm>
          <a:prstGeom prst="rect">
            <a:avLst/>
          </a:prstGeom>
          <a:noFill/>
        </p:spPr>
        <p:txBody>
          <a:bodyPr wrap="square" rtlCol="0">
            <a:spAutoFit/>
          </a:bodyPr>
          <a:lstStyle/>
          <a:p>
            <a:r>
              <a:rPr lang="en-US" sz="4400" b="1">
                <a:latin typeface="+mj-lt"/>
              </a:rPr>
              <a:t>Use evidence to understand: </a:t>
            </a:r>
          </a:p>
        </p:txBody>
      </p:sp>
    </p:spTree>
    <p:extLst>
      <p:ext uri="{BB962C8B-B14F-4D97-AF65-F5344CB8AC3E}">
        <p14:creationId xmlns:p14="http://schemas.microsoft.com/office/powerpoint/2010/main" val="5200293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32493AA-DA3B-EA94-F18F-737C6BB2B657}"/>
              </a:ext>
            </a:extLst>
          </p:cNvPr>
          <p:cNvSpPr>
            <a:spLocks noGrp="1"/>
          </p:cNvSpPr>
          <p:nvPr>
            <p:ph type="sldNum" sz="quarter" idx="12"/>
          </p:nvPr>
        </p:nvSpPr>
        <p:spPr/>
        <p:txBody>
          <a:bodyPr/>
          <a:lstStyle/>
          <a:p>
            <a:fld id="{158B7785-F6D6-45F8-833E-07BD84680091}" type="slidenum">
              <a:rPr lang="en-US" smtClean="0"/>
              <a:t>9</a:t>
            </a:fld>
            <a:endParaRPr lang="en-US"/>
          </a:p>
        </p:txBody>
      </p:sp>
      <p:sp>
        <p:nvSpPr>
          <p:cNvPr id="3" name="Title 2">
            <a:extLst>
              <a:ext uri="{FF2B5EF4-FFF2-40B4-BE49-F238E27FC236}">
                <a16:creationId xmlns:a16="http://schemas.microsoft.com/office/drawing/2014/main" id="{9D815420-B8C5-801E-4D48-635D68E40E50}"/>
              </a:ext>
            </a:extLst>
          </p:cNvPr>
          <p:cNvSpPr>
            <a:spLocks noGrp="1"/>
          </p:cNvSpPr>
          <p:nvPr>
            <p:ph type="title"/>
          </p:nvPr>
        </p:nvSpPr>
        <p:spPr/>
        <p:txBody>
          <a:bodyPr/>
          <a:lstStyle/>
          <a:p>
            <a:r>
              <a:rPr lang="en-US"/>
              <a:t>RESEA Evidence Building</a:t>
            </a:r>
          </a:p>
        </p:txBody>
      </p:sp>
      <p:graphicFrame>
        <p:nvGraphicFramePr>
          <p:cNvPr id="5" name="Content Placeholder 4">
            <a:extLst>
              <a:ext uri="{FF2B5EF4-FFF2-40B4-BE49-F238E27FC236}">
                <a16:creationId xmlns:a16="http://schemas.microsoft.com/office/drawing/2014/main" id="{F49AD54A-1C69-FEE4-EA05-DE343CB10EEB}"/>
              </a:ext>
            </a:extLst>
          </p:cNvPr>
          <p:cNvGraphicFramePr>
            <a:graphicFrameLocks noGrp="1"/>
          </p:cNvGraphicFramePr>
          <p:nvPr>
            <p:ph idx="1"/>
            <p:extLst>
              <p:ext uri="{D42A27DB-BD31-4B8C-83A1-F6EECF244321}">
                <p14:modId xmlns:p14="http://schemas.microsoft.com/office/powerpoint/2010/main" val="4121900069"/>
              </p:ext>
            </p:extLst>
          </p:nvPr>
        </p:nvGraphicFramePr>
        <p:xfrm>
          <a:off x="0" y="2061744"/>
          <a:ext cx="11887200" cy="34747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EBFD4277-5CB6-9F5D-942F-A06FE073846C}"/>
              </a:ext>
            </a:extLst>
          </p:cNvPr>
          <p:cNvSpPr txBox="1"/>
          <p:nvPr/>
        </p:nvSpPr>
        <p:spPr>
          <a:xfrm>
            <a:off x="805866" y="1187116"/>
            <a:ext cx="9878176" cy="769441"/>
          </a:xfrm>
          <a:prstGeom prst="rect">
            <a:avLst/>
          </a:prstGeom>
          <a:noFill/>
        </p:spPr>
        <p:txBody>
          <a:bodyPr wrap="square" rtlCol="0">
            <a:spAutoFit/>
          </a:bodyPr>
          <a:lstStyle/>
          <a:p>
            <a:r>
              <a:rPr lang="en-US" sz="4400" b="1">
                <a:latin typeface="+mj-lt"/>
              </a:rPr>
              <a:t>Use evidence to understand: </a:t>
            </a:r>
          </a:p>
        </p:txBody>
      </p:sp>
      <p:sp>
        <p:nvSpPr>
          <p:cNvPr id="4" name="TextBox 3">
            <a:extLst>
              <a:ext uri="{FF2B5EF4-FFF2-40B4-BE49-F238E27FC236}">
                <a16:creationId xmlns:a16="http://schemas.microsoft.com/office/drawing/2014/main" id="{1637BC05-ECAC-BEF7-668D-7C66FFE0EDFE}"/>
              </a:ext>
            </a:extLst>
          </p:cNvPr>
          <p:cNvSpPr txBox="1"/>
          <p:nvPr/>
        </p:nvSpPr>
        <p:spPr>
          <a:xfrm>
            <a:off x="5425440" y="5291366"/>
            <a:ext cx="4533178" cy="954107"/>
          </a:xfrm>
          <a:prstGeom prst="rect">
            <a:avLst/>
          </a:prstGeom>
          <a:noFill/>
        </p:spPr>
        <p:txBody>
          <a:bodyPr wrap="square" rtlCol="0">
            <a:spAutoFit/>
          </a:bodyPr>
          <a:lstStyle/>
          <a:p>
            <a:r>
              <a:rPr lang="en-US" sz="2800" b="1">
                <a:solidFill>
                  <a:schemeClr val="accent5">
                    <a:lumMod val="50000"/>
                  </a:schemeClr>
                </a:solidFill>
                <a:latin typeface="+mj-lt"/>
              </a:rPr>
              <a:t>Component evaluations are particularly useful for this </a:t>
            </a:r>
          </a:p>
        </p:txBody>
      </p:sp>
      <p:sp>
        <p:nvSpPr>
          <p:cNvPr id="7" name="Arrow: Up 6">
            <a:extLst>
              <a:ext uri="{FF2B5EF4-FFF2-40B4-BE49-F238E27FC236}">
                <a16:creationId xmlns:a16="http://schemas.microsoft.com/office/drawing/2014/main" id="{BB29D811-5970-24D9-856A-57EF1E8CFCB5}"/>
              </a:ext>
            </a:extLst>
          </p:cNvPr>
          <p:cNvSpPr/>
          <p:nvPr/>
        </p:nvSpPr>
        <p:spPr>
          <a:xfrm rot="1604460">
            <a:off x="8912574" y="4751100"/>
            <a:ext cx="304800" cy="603382"/>
          </a:xfrm>
          <a:prstGeom prst="upArrow">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74160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C06F611-1A0E-C87E-B381-4E6702E82142}"/>
              </a:ext>
            </a:extLst>
          </p:cNvPr>
          <p:cNvSpPr>
            <a:spLocks noGrp="1"/>
          </p:cNvSpPr>
          <p:nvPr>
            <p:ph type="sldNum" sz="quarter" idx="12"/>
          </p:nvPr>
        </p:nvSpPr>
        <p:spPr/>
        <p:txBody>
          <a:bodyPr/>
          <a:lstStyle/>
          <a:p>
            <a:fld id="{158B7785-F6D6-45F8-833E-07BD84680091}" type="slidenum">
              <a:rPr lang="en-US" smtClean="0"/>
              <a:t>10</a:t>
            </a:fld>
            <a:endParaRPr lang="en-US"/>
          </a:p>
        </p:txBody>
      </p:sp>
      <p:sp>
        <p:nvSpPr>
          <p:cNvPr id="3" name="Title 2">
            <a:extLst>
              <a:ext uri="{FF2B5EF4-FFF2-40B4-BE49-F238E27FC236}">
                <a16:creationId xmlns:a16="http://schemas.microsoft.com/office/drawing/2014/main" id="{F4066764-E71B-884A-5FD3-DA84016F643F}"/>
              </a:ext>
            </a:extLst>
          </p:cNvPr>
          <p:cNvSpPr>
            <a:spLocks noGrp="1"/>
          </p:cNvSpPr>
          <p:nvPr>
            <p:ph type="title"/>
          </p:nvPr>
        </p:nvSpPr>
        <p:spPr/>
        <p:txBody>
          <a:bodyPr/>
          <a:lstStyle/>
          <a:p>
            <a:r>
              <a:rPr lang="en-US"/>
              <a:t>RESEA Evidence Building</a:t>
            </a:r>
          </a:p>
        </p:txBody>
      </p:sp>
      <p:sp>
        <p:nvSpPr>
          <p:cNvPr id="4" name="Content Placeholder 3">
            <a:extLst>
              <a:ext uri="{FF2B5EF4-FFF2-40B4-BE49-F238E27FC236}">
                <a16:creationId xmlns:a16="http://schemas.microsoft.com/office/drawing/2014/main" id="{6B302BC5-0D1A-EB6D-89E8-BA7E270E3916}"/>
              </a:ext>
            </a:extLst>
          </p:cNvPr>
          <p:cNvSpPr>
            <a:spLocks noGrp="1"/>
          </p:cNvSpPr>
          <p:nvPr>
            <p:ph idx="1"/>
          </p:nvPr>
        </p:nvSpPr>
        <p:spPr>
          <a:xfrm>
            <a:off x="3359216" y="1137447"/>
            <a:ext cx="8527983" cy="1435862"/>
          </a:xfrm>
        </p:spPr>
        <p:txBody>
          <a:bodyPr vert="horz" lIns="91440" tIns="45720" rIns="91440" bIns="45720" rtlCol="0" anchor="t">
            <a:noAutofit/>
          </a:bodyPr>
          <a:lstStyle/>
          <a:p>
            <a:pPr marL="0" indent="0">
              <a:buNone/>
            </a:pPr>
            <a:r>
              <a:rPr lang="en-US" sz="4000" b="1">
                <a:solidFill>
                  <a:schemeClr val="tx2">
                    <a:lumMod val="90000"/>
                    <a:lumOff val="10000"/>
                  </a:schemeClr>
                </a:solidFill>
                <a:latin typeface="+mj-lt"/>
              </a:rPr>
              <a:t>Multiple types of evidence are useful in a strategy of learning and doing.</a:t>
            </a:r>
          </a:p>
        </p:txBody>
      </p:sp>
      <p:graphicFrame>
        <p:nvGraphicFramePr>
          <p:cNvPr id="5" name="Diagram 4">
            <a:extLst>
              <a:ext uri="{FF2B5EF4-FFF2-40B4-BE49-F238E27FC236}">
                <a16:creationId xmlns:a16="http://schemas.microsoft.com/office/drawing/2014/main" id="{910A727A-E8E2-1599-3652-055CB4815FCB}"/>
              </a:ext>
            </a:extLst>
          </p:cNvPr>
          <p:cNvGraphicFramePr/>
          <p:nvPr>
            <p:extLst>
              <p:ext uri="{D42A27DB-BD31-4B8C-83A1-F6EECF244321}">
                <p14:modId xmlns:p14="http://schemas.microsoft.com/office/powerpoint/2010/main" val="1376830909"/>
              </p:ext>
            </p:extLst>
          </p:nvPr>
        </p:nvGraphicFramePr>
        <p:xfrm>
          <a:off x="1832008" y="3155110"/>
          <a:ext cx="8527983" cy="30467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descr="Graph on document with pen">
            <a:extLst>
              <a:ext uri="{FF2B5EF4-FFF2-40B4-BE49-F238E27FC236}">
                <a16:creationId xmlns:a16="http://schemas.microsoft.com/office/drawing/2014/main" id="{B44467CA-28D2-EAD7-4E74-76397C56A42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9862" y="914400"/>
            <a:ext cx="3027233" cy="2017663"/>
          </a:xfrm>
          <a:prstGeom prst="rect">
            <a:avLst/>
          </a:prstGeom>
          <a:effectLst>
            <a:softEdge rad="190500"/>
          </a:effectLst>
        </p:spPr>
      </p:pic>
    </p:spTree>
    <p:extLst>
      <p:ext uri="{BB962C8B-B14F-4D97-AF65-F5344CB8AC3E}">
        <p14:creationId xmlns:p14="http://schemas.microsoft.com/office/powerpoint/2010/main" val="42342476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2EFB1C5-F8A6-6AA9-71D0-8AD171E805AA}"/>
              </a:ext>
            </a:extLst>
          </p:cNvPr>
          <p:cNvSpPr>
            <a:spLocks noGrp="1"/>
          </p:cNvSpPr>
          <p:nvPr>
            <p:ph type="sldNum" sz="quarter" idx="12"/>
          </p:nvPr>
        </p:nvSpPr>
        <p:spPr/>
        <p:txBody>
          <a:bodyPr/>
          <a:lstStyle/>
          <a:p>
            <a:fld id="{158B7785-F6D6-45F8-833E-07BD84680091}" type="slidenum">
              <a:rPr lang="en-US" smtClean="0"/>
              <a:t>11</a:t>
            </a:fld>
            <a:endParaRPr lang="en-US"/>
          </a:p>
        </p:txBody>
      </p:sp>
      <p:sp>
        <p:nvSpPr>
          <p:cNvPr id="3" name="Title 2">
            <a:extLst>
              <a:ext uri="{FF2B5EF4-FFF2-40B4-BE49-F238E27FC236}">
                <a16:creationId xmlns:a16="http://schemas.microsoft.com/office/drawing/2014/main" id="{081ED0F5-C9D1-1068-E4BC-48C21D0BFDDC}"/>
              </a:ext>
            </a:extLst>
          </p:cNvPr>
          <p:cNvSpPr>
            <a:spLocks noGrp="1"/>
          </p:cNvSpPr>
          <p:nvPr>
            <p:ph type="title"/>
          </p:nvPr>
        </p:nvSpPr>
        <p:spPr/>
        <p:txBody>
          <a:bodyPr/>
          <a:lstStyle/>
          <a:p>
            <a:r>
              <a:rPr lang="en-US"/>
              <a:t>RESEA Evidence Building</a:t>
            </a:r>
          </a:p>
        </p:txBody>
      </p:sp>
      <p:sp>
        <p:nvSpPr>
          <p:cNvPr id="4" name="Text Placeholder 3">
            <a:extLst>
              <a:ext uri="{FF2B5EF4-FFF2-40B4-BE49-F238E27FC236}">
                <a16:creationId xmlns:a16="http://schemas.microsoft.com/office/drawing/2014/main" id="{A4071BC0-DC05-A7BD-9611-F6CAC5D76D9F}"/>
              </a:ext>
            </a:extLst>
          </p:cNvPr>
          <p:cNvSpPr>
            <a:spLocks noGrp="1"/>
          </p:cNvSpPr>
          <p:nvPr>
            <p:ph type="body" idx="1"/>
          </p:nvPr>
        </p:nvSpPr>
        <p:spPr/>
        <p:txBody>
          <a:bodyPr>
            <a:normAutofit/>
          </a:bodyPr>
          <a:lstStyle/>
          <a:p>
            <a:r>
              <a:rPr lang="en-US" sz="3000" b="1"/>
              <a:t>Descriptive Evidence </a:t>
            </a:r>
          </a:p>
        </p:txBody>
      </p:sp>
      <p:sp>
        <p:nvSpPr>
          <p:cNvPr id="5" name="Content Placeholder 4">
            <a:extLst>
              <a:ext uri="{FF2B5EF4-FFF2-40B4-BE49-F238E27FC236}">
                <a16:creationId xmlns:a16="http://schemas.microsoft.com/office/drawing/2014/main" id="{7B78E126-C1E2-B616-8BE4-4D4342C89AA3}"/>
              </a:ext>
            </a:extLst>
          </p:cNvPr>
          <p:cNvSpPr>
            <a:spLocks noGrp="1"/>
          </p:cNvSpPr>
          <p:nvPr>
            <p:ph sz="half" idx="2"/>
          </p:nvPr>
        </p:nvSpPr>
        <p:spPr/>
        <p:txBody>
          <a:bodyPr/>
          <a:lstStyle/>
          <a:p>
            <a:r>
              <a:rPr lang="en-US" sz="3000"/>
              <a:t>Qualitative evidence on</a:t>
            </a:r>
          </a:p>
          <a:p>
            <a:pPr lvl="1"/>
            <a:r>
              <a:rPr lang="en-US" sz="2600"/>
              <a:t>How staff are implementing the program</a:t>
            </a:r>
          </a:p>
          <a:p>
            <a:pPr lvl="1"/>
            <a:r>
              <a:rPr lang="en-US" sz="2600"/>
              <a:t>Customers’ experiences with the program</a:t>
            </a:r>
          </a:p>
          <a:p>
            <a:r>
              <a:rPr lang="en-US" sz="3000"/>
              <a:t>Quantitative evidence on</a:t>
            </a:r>
          </a:p>
          <a:p>
            <a:pPr lvl="1"/>
            <a:r>
              <a:rPr lang="en-US" sz="2600"/>
              <a:t>Service receipt/take-up</a:t>
            </a:r>
          </a:p>
          <a:p>
            <a:pPr lvl="1"/>
            <a:r>
              <a:rPr lang="en-US" sz="2600"/>
              <a:t>Final outcomes (employment, earnings, claim duration)</a:t>
            </a:r>
          </a:p>
        </p:txBody>
      </p:sp>
      <p:sp>
        <p:nvSpPr>
          <p:cNvPr id="6" name="Text Placeholder 5">
            <a:extLst>
              <a:ext uri="{FF2B5EF4-FFF2-40B4-BE49-F238E27FC236}">
                <a16:creationId xmlns:a16="http://schemas.microsoft.com/office/drawing/2014/main" id="{A1CD3A57-3DD2-8FE9-EAC7-DC6FC1450599}"/>
              </a:ext>
            </a:extLst>
          </p:cNvPr>
          <p:cNvSpPr>
            <a:spLocks noGrp="1"/>
          </p:cNvSpPr>
          <p:nvPr>
            <p:ph type="body" sz="quarter" idx="3"/>
          </p:nvPr>
        </p:nvSpPr>
        <p:spPr/>
        <p:txBody>
          <a:bodyPr>
            <a:normAutofit/>
          </a:bodyPr>
          <a:lstStyle/>
          <a:p>
            <a:r>
              <a:rPr lang="en-US" sz="3000" b="1"/>
              <a:t>Causal Evidence</a:t>
            </a:r>
          </a:p>
        </p:txBody>
      </p:sp>
      <p:sp>
        <p:nvSpPr>
          <p:cNvPr id="7" name="Content Placeholder 6">
            <a:extLst>
              <a:ext uri="{FF2B5EF4-FFF2-40B4-BE49-F238E27FC236}">
                <a16:creationId xmlns:a16="http://schemas.microsoft.com/office/drawing/2014/main" id="{4CB6031A-4FA5-E5AA-6602-AE3309F1E0A8}"/>
              </a:ext>
            </a:extLst>
          </p:cNvPr>
          <p:cNvSpPr>
            <a:spLocks noGrp="1"/>
          </p:cNvSpPr>
          <p:nvPr>
            <p:ph sz="quarter" idx="4"/>
          </p:nvPr>
        </p:nvSpPr>
        <p:spPr/>
        <p:txBody>
          <a:bodyPr vert="horz" lIns="91440" tIns="45720" rIns="91440" bIns="45720" rtlCol="0" anchor="t">
            <a:noAutofit/>
          </a:bodyPr>
          <a:lstStyle/>
          <a:p>
            <a:r>
              <a:rPr lang="en-US" sz="3000"/>
              <a:t>Quantitative evidence of effectiveness on</a:t>
            </a:r>
          </a:p>
          <a:p>
            <a:pPr lvl="1"/>
            <a:r>
              <a:rPr lang="en-US" sz="2600"/>
              <a:t>Programs as a whole</a:t>
            </a:r>
          </a:p>
          <a:p>
            <a:pPr lvl="1"/>
            <a:r>
              <a:rPr lang="en-US" sz="2600"/>
              <a:t>Program components</a:t>
            </a:r>
          </a:p>
        </p:txBody>
      </p:sp>
    </p:spTree>
    <p:extLst>
      <p:ext uri="{BB962C8B-B14F-4D97-AF65-F5344CB8AC3E}">
        <p14:creationId xmlns:p14="http://schemas.microsoft.com/office/powerpoint/2010/main" val="17126906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pPr/>
              <a:t>12</a:t>
            </a:fld>
            <a:endParaRPr lang="en-US"/>
          </a:p>
        </p:txBody>
      </p:sp>
      <p:sp>
        <p:nvSpPr>
          <p:cNvPr id="3" name="Title 2"/>
          <p:cNvSpPr>
            <a:spLocks noGrp="1"/>
          </p:cNvSpPr>
          <p:nvPr>
            <p:ph type="title"/>
          </p:nvPr>
        </p:nvSpPr>
        <p:spPr>
          <a:xfrm>
            <a:off x="800101" y="1838315"/>
            <a:ext cx="6553200" cy="2669517"/>
          </a:xfrm>
        </p:spPr>
        <p:txBody>
          <a:bodyPr>
            <a:normAutofit/>
          </a:bodyPr>
          <a:lstStyle/>
          <a:p>
            <a:r>
              <a:rPr lang="en-US"/>
              <a:t>What is a “component” evaluation?</a:t>
            </a:r>
          </a:p>
        </p:txBody>
      </p:sp>
    </p:spTree>
    <p:extLst>
      <p:ext uri="{BB962C8B-B14F-4D97-AF65-F5344CB8AC3E}">
        <p14:creationId xmlns:p14="http://schemas.microsoft.com/office/powerpoint/2010/main" val="23533993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E9CBF5D-1532-43ED-EF1D-A0B8357FE301}"/>
              </a:ext>
            </a:extLst>
          </p:cNvPr>
          <p:cNvSpPr>
            <a:spLocks noGrp="1"/>
          </p:cNvSpPr>
          <p:nvPr>
            <p:ph type="sldNum" sz="quarter" idx="12"/>
          </p:nvPr>
        </p:nvSpPr>
        <p:spPr/>
        <p:txBody>
          <a:bodyPr/>
          <a:lstStyle/>
          <a:p>
            <a:fld id="{158B7785-F6D6-45F8-833E-07BD84680091}" type="slidenum">
              <a:rPr lang="en-US" smtClean="0"/>
              <a:t>13</a:t>
            </a:fld>
            <a:endParaRPr lang="en-US"/>
          </a:p>
        </p:txBody>
      </p:sp>
      <p:sp>
        <p:nvSpPr>
          <p:cNvPr id="3" name="Title 2">
            <a:extLst>
              <a:ext uri="{FF2B5EF4-FFF2-40B4-BE49-F238E27FC236}">
                <a16:creationId xmlns:a16="http://schemas.microsoft.com/office/drawing/2014/main" id="{0F7C9DBB-3E00-439F-B336-4F1E597DE7B7}"/>
              </a:ext>
            </a:extLst>
          </p:cNvPr>
          <p:cNvSpPr>
            <a:spLocks noGrp="1"/>
          </p:cNvSpPr>
          <p:nvPr>
            <p:ph type="title"/>
          </p:nvPr>
        </p:nvSpPr>
        <p:spPr/>
        <p:txBody>
          <a:bodyPr/>
          <a:lstStyle/>
          <a:p>
            <a:r>
              <a:rPr lang="en-US"/>
              <a:t>What is a component evaluation?</a:t>
            </a:r>
          </a:p>
        </p:txBody>
      </p:sp>
      <p:sp>
        <p:nvSpPr>
          <p:cNvPr id="4" name="Content Placeholder 3">
            <a:extLst>
              <a:ext uri="{FF2B5EF4-FFF2-40B4-BE49-F238E27FC236}">
                <a16:creationId xmlns:a16="http://schemas.microsoft.com/office/drawing/2014/main" id="{2DC82FC5-FB7E-3808-4F70-6575FC54137E}"/>
              </a:ext>
            </a:extLst>
          </p:cNvPr>
          <p:cNvSpPr>
            <a:spLocks noGrp="1"/>
          </p:cNvSpPr>
          <p:nvPr>
            <p:ph idx="1"/>
          </p:nvPr>
        </p:nvSpPr>
        <p:spPr>
          <a:xfrm>
            <a:off x="805866" y="1137447"/>
            <a:ext cx="11081334" cy="786384"/>
          </a:xfrm>
        </p:spPr>
        <p:txBody>
          <a:bodyPr>
            <a:normAutofit/>
          </a:bodyPr>
          <a:lstStyle/>
          <a:p>
            <a:pPr marL="0" indent="0">
              <a:buNone/>
            </a:pPr>
            <a:r>
              <a:rPr lang="en-US" sz="3000"/>
              <a:t>1. An evaluation of the effectiveness of </a:t>
            </a:r>
            <a:r>
              <a:rPr lang="en-US" sz="3000" b="1">
                <a:solidFill>
                  <a:schemeClr val="accent5"/>
                </a:solidFill>
              </a:rPr>
              <a:t>a part of a program</a:t>
            </a:r>
            <a:r>
              <a:rPr lang="en-US" sz="3000"/>
              <a:t>, such as:</a:t>
            </a:r>
          </a:p>
        </p:txBody>
      </p:sp>
      <p:sp>
        <p:nvSpPr>
          <p:cNvPr id="6" name="Rectangle: Rounded Corners 5">
            <a:extLst>
              <a:ext uri="{FF2B5EF4-FFF2-40B4-BE49-F238E27FC236}">
                <a16:creationId xmlns:a16="http://schemas.microsoft.com/office/drawing/2014/main" id="{D7175B28-711B-2439-C390-7970AAEEA2A9}"/>
              </a:ext>
            </a:extLst>
          </p:cNvPr>
          <p:cNvSpPr/>
          <p:nvPr/>
        </p:nvSpPr>
        <p:spPr>
          <a:xfrm>
            <a:off x="4501662" y="2008170"/>
            <a:ext cx="7209476" cy="348073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spcAft>
                <a:spcPts val="1200"/>
              </a:spcAft>
              <a:buFont typeface="Arial" panose="020B0604020202020204" pitchFamily="34" charset="0"/>
              <a:buChar char="•"/>
            </a:pPr>
            <a:r>
              <a:rPr lang="en-US" sz="2800">
                <a:solidFill>
                  <a:schemeClr val="tx1"/>
                </a:solidFill>
              </a:rPr>
              <a:t>Reemployment services provided in the RESEA meeting</a:t>
            </a:r>
          </a:p>
          <a:p>
            <a:pPr marL="457200" indent="-457200">
              <a:spcAft>
                <a:spcPts val="1200"/>
              </a:spcAft>
              <a:buFont typeface="Arial" panose="020B0604020202020204" pitchFamily="34" charset="0"/>
              <a:buChar char="•"/>
            </a:pPr>
            <a:r>
              <a:rPr lang="en-US" sz="2800">
                <a:solidFill>
                  <a:schemeClr val="tx1"/>
                </a:solidFill>
              </a:rPr>
              <a:t>Referrals to services outside the meeting</a:t>
            </a:r>
          </a:p>
          <a:p>
            <a:pPr marL="457200" indent="-457200">
              <a:spcAft>
                <a:spcPts val="1200"/>
              </a:spcAft>
              <a:buFont typeface="Arial" panose="020B0604020202020204" pitchFamily="34" charset="0"/>
              <a:buChar char="•"/>
            </a:pPr>
            <a:r>
              <a:rPr lang="en-US" sz="2800">
                <a:solidFill>
                  <a:schemeClr val="tx1"/>
                </a:solidFill>
              </a:rPr>
              <a:t>Having a subsequent RESEA meeting</a:t>
            </a:r>
          </a:p>
        </p:txBody>
      </p:sp>
      <p:pic>
        <p:nvPicPr>
          <p:cNvPr id="7" name="Picture 6" descr="A wood puzzle">
            <a:extLst>
              <a:ext uri="{FF2B5EF4-FFF2-40B4-BE49-F238E27FC236}">
                <a16:creationId xmlns:a16="http://schemas.microsoft.com/office/drawing/2014/main" id="{F2363CF0-0E3B-8CAB-03FC-22A575EA8D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574" y="2145791"/>
            <a:ext cx="4586551" cy="3343113"/>
          </a:xfrm>
          <a:prstGeom prst="rect">
            <a:avLst/>
          </a:prstGeom>
          <a:effectLst>
            <a:softEdge rad="406400"/>
          </a:effectLst>
        </p:spPr>
      </p:pic>
    </p:spTree>
    <p:extLst>
      <p:ext uri="{BB962C8B-B14F-4D97-AF65-F5344CB8AC3E}">
        <p14:creationId xmlns:p14="http://schemas.microsoft.com/office/powerpoint/2010/main" val="36108588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E9CBF5D-1532-43ED-EF1D-A0B8357FE301}"/>
              </a:ext>
            </a:extLst>
          </p:cNvPr>
          <p:cNvSpPr>
            <a:spLocks noGrp="1"/>
          </p:cNvSpPr>
          <p:nvPr>
            <p:ph type="sldNum" sz="quarter" idx="12"/>
          </p:nvPr>
        </p:nvSpPr>
        <p:spPr/>
        <p:txBody>
          <a:bodyPr/>
          <a:lstStyle/>
          <a:p>
            <a:fld id="{158B7785-F6D6-45F8-833E-07BD84680091}" type="slidenum">
              <a:rPr lang="en-US" smtClean="0"/>
              <a:t>14</a:t>
            </a:fld>
            <a:endParaRPr lang="en-US"/>
          </a:p>
        </p:txBody>
      </p:sp>
      <p:sp>
        <p:nvSpPr>
          <p:cNvPr id="3" name="Title 2">
            <a:extLst>
              <a:ext uri="{FF2B5EF4-FFF2-40B4-BE49-F238E27FC236}">
                <a16:creationId xmlns:a16="http://schemas.microsoft.com/office/drawing/2014/main" id="{0F7C9DBB-3E00-439F-B336-4F1E597DE7B7}"/>
              </a:ext>
            </a:extLst>
          </p:cNvPr>
          <p:cNvSpPr>
            <a:spLocks noGrp="1"/>
          </p:cNvSpPr>
          <p:nvPr>
            <p:ph type="title"/>
          </p:nvPr>
        </p:nvSpPr>
        <p:spPr/>
        <p:txBody>
          <a:bodyPr/>
          <a:lstStyle/>
          <a:p>
            <a:r>
              <a:rPr lang="en-US"/>
              <a:t>What is a component evaluation?</a:t>
            </a:r>
          </a:p>
        </p:txBody>
      </p:sp>
      <p:sp>
        <p:nvSpPr>
          <p:cNvPr id="4" name="Content Placeholder 3">
            <a:extLst>
              <a:ext uri="{FF2B5EF4-FFF2-40B4-BE49-F238E27FC236}">
                <a16:creationId xmlns:a16="http://schemas.microsoft.com/office/drawing/2014/main" id="{2DC82FC5-FB7E-3808-4F70-6575FC54137E}"/>
              </a:ext>
            </a:extLst>
          </p:cNvPr>
          <p:cNvSpPr>
            <a:spLocks noGrp="1"/>
          </p:cNvSpPr>
          <p:nvPr>
            <p:ph idx="1"/>
          </p:nvPr>
        </p:nvSpPr>
        <p:spPr>
          <a:xfrm>
            <a:off x="805866" y="1137447"/>
            <a:ext cx="11081334" cy="786384"/>
          </a:xfrm>
        </p:spPr>
        <p:txBody>
          <a:bodyPr>
            <a:normAutofit fontScale="92500" lnSpcReduction="20000"/>
          </a:bodyPr>
          <a:lstStyle/>
          <a:p>
            <a:pPr marL="0" indent="0">
              <a:buNone/>
            </a:pPr>
            <a:r>
              <a:rPr lang="en-US" sz="3000"/>
              <a:t>2. An evaluation of the effectiveness of </a:t>
            </a:r>
            <a:r>
              <a:rPr lang="en-US" sz="3000" b="1">
                <a:solidFill>
                  <a:schemeClr val="accent5"/>
                </a:solidFill>
              </a:rPr>
              <a:t>particular strategies </a:t>
            </a:r>
            <a:r>
              <a:rPr lang="en-US" sz="3000"/>
              <a:t>for carrying out a part of the program, such as:</a:t>
            </a:r>
          </a:p>
        </p:txBody>
      </p:sp>
      <p:sp>
        <p:nvSpPr>
          <p:cNvPr id="6" name="Rectangle: Rounded Corners 5">
            <a:extLst>
              <a:ext uri="{FF2B5EF4-FFF2-40B4-BE49-F238E27FC236}">
                <a16:creationId xmlns:a16="http://schemas.microsoft.com/office/drawing/2014/main" id="{D7175B28-711B-2439-C390-7970AAEEA2A9}"/>
              </a:ext>
            </a:extLst>
          </p:cNvPr>
          <p:cNvSpPr/>
          <p:nvPr/>
        </p:nvSpPr>
        <p:spPr>
          <a:xfrm>
            <a:off x="4304714" y="1923831"/>
            <a:ext cx="7732886" cy="456137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indent="-342900">
              <a:lnSpc>
                <a:spcPct val="107000"/>
              </a:lnSpc>
              <a:buFont typeface="Arial" panose="020B0604020202020204" pitchFamily="34" charset="0"/>
              <a:buChar char="•"/>
            </a:pPr>
            <a:r>
              <a:rPr lang="en-US" sz="2400" b="1">
                <a:solidFill>
                  <a:schemeClr val="tx1"/>
                </a:solidFill>
                <a:effectLst/>
                <a:latin typeface="Calibri" panose="020F0502020204030204" pitchFamily="34" charset="0"/>
                <a:ea typeface="Calibri" panose="020F0502020204030204" pitchFamily="34" charset="0"/>
                <a:cs typeface="Arial" panose="020B0604020202020204" pitchFamily="34" charset="0"/>
              </a:rPr>
              <a:t>Venue:</a:t>
            </a:r>
            <a:r>
              <a:rPr lang="en-US" sz="2400">
                <a:solidFill>
                  <a:schemeClr val="tx1"/>
                </a:solidFill>
                <a:effectLst/>
                <a:latin typeface="Calibri" panose="020F0502020204030204" pitchFamily="34" charset="0"/>
                <a:ea typeface="Calibri" panose="020F0502020204030204" pitchFamily="34" charset="0"/>
                <a:cs typeface="Arial" panose="020B0604020202020204" pitchFamily="34" charset="0"/>
              </a:rPr>
              <a:t> Holding RESEA meetings remotely vs. in-person</a:t>
            </a:r>
          </a:p>
          <a:p>
            <a:pPr lvl="1" indent="-342900">
              <a:lnSpc>
                <a:spcPct val="107000"/>
              </a:lnSpc>
              <a:buFont typeface="Arial" panose="020B0604020202020204" pitchFamily="34" charset="0"/>
              <a:buChar char="•"/>
            </a:pPr>
            <a:r>
              <a:rPr lang="en-US" sz="2400" b="1">
                <a:solidFill>
                  <a:schemeClr val="tx1"/>
                </a:solidFill>
                <a:effectLst/>
                <a:latin typeface="Calibri" panose="020F0502020204030204" pitchFamily="34" charset="0"/>
                <a:ea typeface="Calibri" panose="020F0502020204030204" pitchFamily="34" charset="0"/>
                <a:cs typeface="Arial" panose="020B0604020202020204" pitchFamily="34" charset="0"/>
              </a:rPr>
              <a:t>Timing:</a:t>
            </a:r>
            <a:r>
              <a:rPr lang="en-US" sz="2400">
                <a:solidFill>
                  <a:schemeClr val="tx1"/>
                </a:solidFill>
                <a:effectLst/>
                <a:latin typeface="Calibri" panose="020F0502020204030204" pitchFamily="34" charset="0"/>
                <a:ea typeface="Calibri" panose="020F0502020204030204" pitchFamily="34" charset="0"/>
                <a:cs typeface="Arial" panose="020B0604020202020204" pitchFamily="34" charset="0"/>
              </a:rPr>
              <a:t> Holding RESEA meetings earlier vs. later in the claim</a:t>
            </a:r>
          </a:p>
          <a:p>
            <a:pPr lvl="1" indent="-342900">
              <a:lnSpc>
                <a:spcPct val="107000"/>
              </a:lnSpc>
              <a:buFont typeface="Arial" panose="020B0604020202020204" pitchFamily="34" charset="0"/>
              <a:buChar char="•"/>
            </a:pPr>
            <a:r>
              <a:rPr lang="en-US" sz="2400" b="1">
                <a:solidFill>
                  <a:schemeClr val="tx1"/>
                </a:solidFill>
                <a:effectLst/>
                <a:latin typeface="Calibri" panose="020F0502020204030204" pitchFamily="34" charset="0"/>
                <a:ea typeface="Calibri" panose="020F0502020204030204" pitchFamily="34" charset="0"/>
                <a:cs typeface="Arial" panose="020B0604020202020204" pitchFamily="34" charset="0"/>
              </a:rPr>
              <a:t>Staffing:</a:t>
            </a:r>
            <a:r>
              <a:rPr lang="en-US" sz="2400">
                <a:solidFill>
                  <a:schemeClr val="tx1"/>
                </a:solidFill>
                <a:effectLst/>
                <a:latin typeface="Calibri" panose="020F0502020204030204" pitchFamily="34" charset="0"/>
                <a:ea typeface="Calibri" panose="020F0502020204030204" pitchFamily="34" charset="0"/>
                <a:cs typeface="Arial" panose="020B0604020202020204" pitchFamily="34" charset="0"/>
              </a:rPr>
              <a:t> Single staff person provides both reemployment services and eligibility assessment vs. splitting the function between multiple staff members</a:t>
            </a:r>
          </a:p>
        </p:txBody>
      </p:sp>
      <p:pic>
        <p:nvPicPr>
          <p:cNvPr id="7" name="Picture 6" descr="Network with pins">
            <a:extLst>
              <a:ext uri="{FF2B5EF4-FFF2-40B4-BE49-F238E27FC236}">
                <a16:creationId xmlns:a16="http://schemas.microsoft.com/office/drawing/2014/main" id="{CC777323-26C6-6294-2DBF-0639ECF970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925" y="2362867"/>
            <a:ext cx="4303300" cy="3349264"/>
          </a:xfrm>
          <a:prstGeom prst="rect">
            <a:avLst/>
          </a:prstGeom>
          <a:effectLst>
            <a:softEdge rad="508000"/>
          </a:effectLst>
        </p:spPr>
      </p:pic>
    </p:spTree>
    <p:extLst>
      <p:ext uri="{BB962C8B-B14F-4D97-AF65-F5344CB8AC3E}">
        <p14:creationId xmlns:p14="http://schemas.microsoft.com/office/powerpoint/2010/main" val="31479054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E1600CD-3C3C-8413-884C-52B4B674394A}"/>
              </a:ext>
            </a:extLst>
          </p:cNvPr>
          <p:cNvSpPr>
            <a:spLocks noGrp="1"/>
          </p:cNvSpPr>
          <p:nvPr>
            <p:ph type="sldNum" sz="quarter" idx="12"/>
          </p:nvPr>
        </p:nvSpPr>
        <p:spPr/>
        <p:txBody>
          <a:bodyPr/>
          <a:lstStyle/>
          <a:p>
            <a:fld id="{158B7785-F6D6-45F8-833E-07BD84680091}" type="slidenum">
              <a:rPr lang="en-US" smtClean="0"/>
              <a:pPr/>
              <a:t>15</a:t>
            </a:fld>
            <a:endParaRPr lang="en-US"/>
          </a:p>
        </p:txBody>
      </p:sp>
      <p:sp>
        <p:nvSpPr>
          <p:cNvPr id="3" name="Title 2">
            <a:extLst>
              <a:ext uri="{FF2B5EF4-FFF2-40B4-BE49-F238E27FC236}">
                <a16:creationId xmlns:a16="http://schemas.microsoft.com/office/drawing/2014/main" id="{7B2BDC10-F45F-546B-E4A9-9D5572E30B8B}"/>
              </a:ext>
            </a:extLst>
          </p:cNvPr>
          <p:cNvSpPr>
            <a:spLocks noGrp="1"/>
          </p:cNvSpPr>
          <p:nvPr>
            <p:ph type="title"/>
          </p:nvPr>
        </p:nvSpPr>
        <p:spPr>
          <a:xfrm>
            <a:off x="800101" y="1405871"/>
            <a:ext cx="6553200" cy="1305246"/>
          </a:xfrm>
        </p:spPr>
        <p:txBody>
          <a:bodyPr/>
          <a:lstStyle/>
          <a:p>
            <a:r>
              <a:rPr lang="en-US"/>
              <a:t>Component Evaluation Basics</a:t>
            </a:r>
          </a:p>
        </p:txBody>
      </p:sp>
      <p:sp>
        <p:nvSpPr>
          <p:cNvPr id="4" name="Text Placeholder 3">
            <a:extLst>
              <a:ext uri="{FF2B5EF4-FFF2-40B4-BE49-F238E27FC236}">
                <a16:creationId xmlns:a16="http://schemas.microsoft.com/office/drawing/2014/main" id="{1E453DF0-3436-14BB-079E-28EA1AC0F2D9}"/>
              </a:ext>
            </a:extLst>
          </p:cNvPr>
          <p:cNvSpPr>
            <a:spLocks noGrp="1"/>
          </p:cNvSpPr>
          <p:nvPr>
            <p:ph type="body" idx="1"/>
          </p:nvPr>
        </p:nvSpPr>
        <p:spPr>
          <a:xfrm>
            <a:off x="800100" y="3176337"/>
            <a:ext cx="6553200" cy="2247949"/>
          </a:xfrm>
        </p:spPr>
        <p:txBody>
          <a:bodyPr/>
          <a:lstStyle/>
          <a:p>
            <a:r>
              <a:rPr lang="en-US"/>
              <a:t>Why components should be evaluated, how to evaluate the impact of a component, and how to identify what components to evaluate</a:t>
            </a:r>
          </a:p>
        </p:txBody>
      </p:sp>
    </p:spTree>
    <p:extLst>
      <p:ext uri="{BB962C8B-B14F-4D97-AF65-F5344CB8AC3E}">
        <p14:creationId xmlns:p14="http://schemas.microsoft.com/office/powerpoint/2010/main" val="20968427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9AF68F7-48E5-B1A0-16E8-2C838971E48B}"/>
              </a:ext>
            </a:extLst>
          </p:cNvPr>
          <p:cNvSpPr>
            <a:spLocks noGrp="1"/>
          </p:cNvSpPr>
          <p:nvPr>
            <p:ph type="sldNum" sz="quarter" idx="12"/>
          </p:nvPr>
        </p:nvSpPr>
        <p:spPr/>
        <p:txBody>
          <a:bodyPr/>
          <a:lstStyle/>
          <a:p>
            <a:fld id="{158B7785-F6D6-45F8-833E-07BD84680091}" type="slidenum">
              <a:rPr lang="en-US" smtClean="0"/>
              <a:t>16</a:t>
            </a:fld>
            <a:endParaRPr lang="en-US"/>
          </a:p>
        </p:txBody>
      </p:sp>
      <p:sp>
        <p:nvSpPr>
          <p:cNvPr id="3" name="Title 2">
            <a:extLst>
              <a:ext uri="{FF2B5EF4-FFF2-40B4-BE49-F238E27FC236}">
                <a16:creationId xmlns:a16="http://schemas.microsoft.com/office/drawing/2014/main" id="{49B3F285-F338-EFEB-8471-01CC0D158B5F}"/>
              </a:ext>
            </a:extLst>
          </p:cNvPr>
          <p:cNvSpPr>
            <a:spLocks noGrp="1"/>
          </p:cNvSpPr>
          <p:nvPr>
            <p:ph type="title"/>
          </p:nvPr>
        </p:nvSpPr>
        <p:spPr>
          <a:xfrm>
            <a:off x="805866" y="58400"/>
            <a:ext cx="11081334" cy="786384"/>
          </a:xfrm>
        </p:spPr>
        <p:txBody>
          <a:bodyPr/>
          <a:lstStyle/>
          <a:p>
            <a:r>
              <a:rPr lang="en-US"/>
              <a:t>Why evaluate the impact of a component?</a:t>
            </a:r>
          </a:p>
        </p:txBody>
      </p:sp>
      <p:sp>
        <p:nvSpPr>
          <p:cNvPr id="5" name="Content Placeholder 4">
            <a:extLst>
              <a:ext uri="{FF2B5EF4-FFF2-40B4-BE49-F238E27FC236}">
                <a16:creationId xmlns:a16="http://schemas.microsoft.com/office/drawing/2014/main" id="{CB2BAA82-094C-7F1A-204F-8CEC1260A38D}"/>
              </a:ext>
            </a:extLst>
          </p:cNvPr>
          <p:cNvSpPr>
            <a:spLocks noGrp="1"/>
          </p:cNvSpPr>
          <p:nvPr>
            <p:ph sz="half" idx="2"/>
          </p:nvPr>
        </p:nvSpPr>
        <p:spPr>
          <a:xfrm>
            <a:off x="839788" y="1074822"/>
            <a:ext cx="10515600" cy="5114842"/>
          </a:xfrm>
        </p:spPr>
        <p:txBody>
          <a:bodyPr/>
          <a:lstStyle/>
          <a:p>
            <a:r>
              <a:rPr lang="en-US" sz="3000"/>
              <a:t>Evaluation of a whole program tells you how effective the current program is, as a whole.</a:t>
            </a:r>
          </a:p>
          <a:p>
            <a:pPr lvl="1"/>
            <a:r>
              <a:rPr lang="en-US" sz="2600"/>
              <a:t>It does NOT tell you about how it could be improved.</a:t>
            </a:r>
          </a:p>
          <a:p>
            <a:r>
              <a:rPr lang="en-US" sz="3000"/>
              <a:t>Evaluation of a component can provide more insights into how to improve program design.</a:t>
            </a:r>
          </a:p>
          <a:p>
            <a:pPr lvl="1"/>
            <a:r>
              <a:rPr lang="en-US" sz="2600"/>
              <a:t>How much, if at all, does adding a component shift a program’s impact?</a:t>
            </a:r>
          </a:p>
          <a:p>
            <a:pPr lvl="1"/>
            <a:r>
              <a:rPr lang="en-US" sz="2600">
                <a:effectLst/>
                <a:latin typeface="Calibri" panose="020F0502020204030204" pitchFamily="34" charset="0"/>
                <a:ea typeface="Calibri" panose="020F0502020204030204" pitchFamily="34" charset="0"/>
                <a:cs typeface="Arial" panose="020B0604020202020204" pitchFamily="34" charset="0"/>
              </a:rPr>
              <a:t>To what extent do different strategies for carrying out that component lead to different outcomes?</a:t>
            </a:r>
          </a:p>
        </p:txBody>
      </p:sp>
    </p:spTree>
    <p:extLst>
      <p:ext uri="{BB962C8B-B14F-4D97-AF65-F5344CB8AC3E}">
        <p14:creationId xmlns:p14="http://schemas.microsoft.com/office/powerpoint/2010/main" val="7878111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9B22609-9F76-8FA9-F191-40E2E3759066}"/>
              </a:ext>
            </a:extLst>
          </p:cNvPr>
          <p:cNvSpPr>
            <a:spLocks noGrp="1"/>
          </p:cNvSpPr>
          <p:nvPr>
            <p:ph type="sldNum" sz="quarter" idx="12"/>
          </p:nvPr>
        </p:nvSpPr>
        <p:spPr/>
        <p:txBody>
          <a:bodyPr/>
          <a:lstStyle/>
          <a:p>
            <a:fld id="{158B7785-F6D6-45F8-833E-07BD84680091}" type="slidenum">
              <a:rPr lang="en-US" smtClean="0"/>
              <a:t>17</a:t>
            </a:fld>
            <a:endParaRPr lang="en-US"/>
          </a:p>
        </p:txBody>
      </p:sp>
      <p:sp>
        <p:nvSpPr>
          <p:cNvPr id="3" name="Title 2">
            <a:extLst>
              <a:ext uri="{FF2B5EF4-FFF2-40B4-BE49-F238E27FC236}">
                <a16:creationId xmlns:a16="http://schemas.microsoft.com/office/drawing/2014/main" id="{2A895067-1D28-3A24-CD75-718E7F800818}"/>
              </a:ext>
            </a:extLst>
          </p:cNvPr>
          <p:cNvSpPr>
            <a:spLocks noGrp="1"/>
          </p:cNvSpPr>
          <p:nvPr>
            <p:ph type="title"/>
          </p:nvPr>
        </p:nvSpPr>
        <p:spPr>
          <a:xfrm>
            <a:off x="805866" y="74783"/>
            <a:ext cx="11081334" cy="786384"/>
          </a:xfrm>
        </p:spPr>
        <p:txBody>
          <a:bodyPr/>
          <a:lstStyle/>
          <a:p>
            <a:r>
              <a:rPr lang="en-US"/>
              <a:t>How do you evaluate the impact of a component?</a:t>
            </a:r>
          </a:p>
        </p:txBody>
      </p:sp>
      <p:grpSp>
        <p:nvGrpSpPr>
          <p:cNvPr id="5" name="Group 4">
            <a:extLst>
              <a:ext uri="{FF2B5EF4-FFF2-40B4-BE49-F238E27FC236}">
                <a16:creationId xmlns:a16="http://schemas.microsoft.com/office/drawing/2014/main" id="{252575E7-9E5F-5548-5798-9B055FE31A04}"/>
              </a:ext>
            </a:extLst>
          </p:cNvPr>
          <p:cNvGrpSpPr/>
          <p:nvPr/>
        </p:nvGrpSpPr>
        <p:grpSpPr>
          <a:xfrm>
            <a:off x="1024620" y="1592528"/>
            <a:ext cx="6266832" cy="4227348"/>
            <a:chOff x="3691359" y="1376311"/>
            <a:chExt cx="6266832" cy="4762021"/>
          </a:xfrm>
        </p:grpSpPr>
        <p:sp>
          <p:nvSpPr>
            <p:cNvPr id="6" name="Freeform: Shape 5">
              <a:extLst>
                <a:ext uri="{FF2B5EF4-FFF2-40B4-BE49-F238E27FC236}">
                  <a16:creationId xmlns:a16="http://schemas.microsoft.com/office/drawing/2014/main" id="{BD3D38DE-ECFD-133E-E493-622C6E5A691D}"/>
                </a:ext>
              </a:extLst>
            </p:cNvPr>
            <p:cNvSpPr/>
            <p:nvPr/>
          </p:nvSpPr>
          <p:spPr>
            <a:xfrm>
              <a:off x="3691359" y="1376311"/>
              <a:ext cx="4607472" cy="1968821"/>
            </a:xfrm>
            <a:custGeom>
              <a:avLst/>
              <a:gdLst>
                <a:gd name="connsiteX0" fmla="*/ 0 w 4854138"/>
                <a:gd name="connsiteY0" fmla="*/ 89197 h 891969"/>
                <a:gd name="connsiteX1" fmla="*/ 89197 w 4854138"/>
                <a:gd name="connsiteY1" fmla="*/ 0 h 891969"/>
                <a:gd name="connsiteX2" fmla="*/ 4764941 w 4854138"/>
                <a:gd name="connsiteY2" fmla="*/ 0 h 891969"/>
                <a:gd name="connsiteX3" fmla="*/ 4854138 w 4854138"/>
                <a:gd name="connsiteY3" fmla="*/ 89197 h 891969"/>
                <a:gd name="connsiteX4" fmla="*/ 4854138 w 4854138"/>
                <a:gd name="connsiteY4" fmla="*/ 802772 h 891969"/>
                <a:gd name="connsiteX5" fmla="*/ 4764941 w 4854138"/>
                <a:gd name="connsiteY5" fmla="*/ 891969 h 891969"/>
                <a:gd name="connsiteX6" fmla="*/ 89197 w 4854138"/>
                <a:gd name="connsiteY6" fmla="*/ 891969 h 891969"/>
                <a:gd name="connsiteX7" fmla="*/ 0 w 4854138"/>
                <a:gd name="connsiteY7" fmla="*/ 802772 h 891969"/>
                <a:gd name="connsiteX8" fmla="*/ 0 w 4854138"/>
                <a:gd name="connsiteY8" fmla="*/ 89197 h 891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54138" h="891969">
                  <a:moveTo>
                    <a:pt x="0" y="89197"/>
                  </a:moveTo>
                  <a:cubicBezTo>
                    <a:pt x="0" y="39935"/>
                    <a:pt x="39935" y="0"/>
                    <a:pt x="89197" y="0"/>
                  </a:cubicBezTo>
                  <a:lnTo>
                    <a:pt x="4764941" y="0"/>
                  </a:lnTo>
                  <a:cubicBezTo>
                    <a:pt x="4814203" y="0"/>
                    <a:pt x="4854138" y="39935"/>
                    <a:pt x="4854138" y="89197"/>
                  </a:cubicBezTo>
                  <a:lnTo>
                    <a:pt x="4854138" y="802772"/>
                  </a:lnTo>
                  <a:cubicBezTo>
                    <a:pt x="4854138" y="852034"/>
                    <a:pt x="4814203" y="891969"/>
                    <a:pt x="4764941" y="891969"/>
                  </a:cubicBezTo>
                  <a:lnTo>
                    <a:pt x="89197" y="891969"/>
                  </a:lnTo>
                  <a:cubicBezTo>
                    <a:pt x="39935" y="891969"/>
                    <a:pt x="0" y="852034"/>
                    <a:pt x="0" y="802772"/>
                  </a:cubicBezTo>
                  <a:lnTo>
                    <a:pt x="0" y="89197"/>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87085" tIns="87085" rIns="87085" bIns="87085" numCol="1" spcCol="1270" anchor="ctr" anchorCtr="0">
              <a:noAutofit/>
            </a:bodyPr>
            <a:lstStyle/>
            <a:p>
              <a:pPr marL="0" lvl="0" indent="0" algn="ctr" defTabSz="711200">
                <a:lnSpc>
                  <a:spcPct val="90000"/>
                </a:lnSpc>
                <a:spcBef>
                  <a:spcPct val="0"/>
                </a:spcBef>
                <a:spcAft>
                  <a:spcPct val="35000"/>
                </a:spcAft>
                <a:buNone/>
              </a:pPr>
              <a:r>
                <a:rPr lang="en-US" sz="2400" kern="1200"/>
                <a:t>Compare outcomes for claimants offered one version of the program to otherwise similar claimants offered a different version. </a:t>
              </a:r>
            </a:p>
          </p:txBody>
        </p:sp>
        <p:sp>
          <p:nvSpPr>
            <p:cNvPr id="8" name="Freeform: Shape 7">
              <a:extLst>
                <a:ext uri="{FF2B5EF4-FFF2-40B4-BE49-F238E27FC236}">
                  <a16:creationId xmlns:a16="http://schemas.microsoft.com/office/drawing/2014/main" id="{113A9DE1-72DA-326D-1E00-E78A75C1B73E}"/>
                </a:ext>
              </a:extLst>
            </p:cNvPr>
            <p:cNvSpPr/>
            <p:nvPr/>
          </p:nvSpPr>
          <p:spPr>
            <a:xfrm>
              <a:off x="8352647" y="2329848"/>
              <a:ext cx="1605544" cy="891969"/>
            </a:xfrm>
            <a:custGeom>
              <a:avLst/>
              <a:gdLst>
                <a:gd name="connsiteX0" fmla="*/ 0 w 1605544"/>
                <a:gd name="connsiteY0" fmla="*/ 89197 h 891969"/>
                <a:gd name="connsiteX1" fmla="*/ 89197 w 1605544"/>
                <a:gd name="connsiteY1" fmla="*/ 0 h 891969"/>
                <a:gd name="connsiteX2" fmla="*/ 1516347 w 1605544"/>
                <a:gd name="connsiteY2" fmla="*/ 0 h 891969"/>
                <a:gd name="connsiteX3" fmla="*/ 1605544 w 1605544"/>
                <a:gd name="connsiteY3" fmla="*/ 89197 h 891969"/>
                <a:gd name="connsiteX4" fmla="*/ 1605544 w 1605544"/>
                <a:gd name="connsiteY4" fmla="*/ 802772 h 891969"/>
                <a:gd name="connsiteX5" fmla="*/ 1516347 w 1605544"/>
                <a:gd name="connsiteY5" fmla="*/ 891969 h 891969"/>
                <a:gd name="connsiteX6" fmla="*/ 89197 w 1605544"/>
                <a:gd name="connsiteY6" fmla="*/ 891969 h 891969"/>
                <a:gd name="connsiteX7" fmla="*/ 0 w 1605544"/>
                <a:gd name="connsiteY7" fmla="*/ 802772 h 891969"/>
                <a:gd name="connsiteX8" fmla="*/ 0 w 1605544"/>
                <a:gd name="connsiteY8" fmla="*/ 89197 h 891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5544" h="891969">
                  <a:moveTo>
                    <a:pt x="0" y="89197"/>
                  </a:moveTo>
                  <a:cubicBezTo>
                    <a:pt x="0" y="39935"/>
                    <a:pt x="39935" y="0"/>
                    <a:pt x="89197" y="0"/>
                  </a:cubicBezTo>
                  <a:lnTo>
                    <a:pt x="1516347" y="0"/>
                  </a:lnTo>
                  <a:cubicBezTo>
                    <a:pt x="1565609" y="0"/>
                    <a:pt x="1605544" y="39935"/>
                    <a:pt x="1605544" y="89197"/>
                  </a:cubicBezTo>
                  <a:lnTo>
                    <a:pt x="1605544" y="802772"/>
                  </a:lnTo>
                  <a:cubicBezTo>
                    <a:pt x="1605544" y="852034"/>
                    <a:pt x="1565609" y="891969"/>
                    <a:pt x="1516347" y="891969"/>
                  </a:cubicBezTo>
                  <a:lnTo>
                    <a:pt x="89197" y="891969"/>
                  </a:lnTo>
                  <a:cubicBezTo>
                    <a:pt x="39935" y="891969"/>
                    <a:pt x="0" y="852034"/>
                    <a:pt x="0" y="802772"/>
                  </a:cubicBezTo>
                  <a:lnTo>
                    <a:pt x="0" y="89197"/>
                  </a:lnTo>
                  <a:close/>
                </a:path>
              </a:pathLst>
            </a:custGeom>
            <a:noFill/>
            <a:ln>
              <a:noFill/>
            </a:ln>
          </p:spPr>
          <p:style>
            <a:lnRef idx="2">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87085" tIns="87085" rIns="87085" bIns="87085" numCol="1" spcCol="1270" anchor="ctr" anchorCtr="0">
              <a:noAutofit/>
            </a:bodyPr>
            <a:lstStyle/>
            <a:p>
              <a:pPr marL="0" lvl="0" indent="0" algn="ctr" defTabSz="711200">
                <a:lnSpc>
                  <a:spcPct val="90000"/>
                </a:lnSpc>
                <a:spcBef>
                  <a:spcPct val="0"/>
                </a:spcBef>
                <a:spcAft>
                  <a:spcPct val="35000"/>
                </a:spcAft>
                <a:buNone/>
              </a:pPr>
              <a:endParaRPr lang="en-US" sz="1600" kern="1200"/>
            </a:p>
          </p:txBody>
        </p:sp>
        <p:sp>
          <p:nvSpPr>
            <p:cNvPr id="9" name="Isosceles Triangle 8">
              <a:extLst>
                <a:ext uri="{FF2B5EF4-FFF2-40B4-BE49-F238E27FC236}">
                  <a16:creationId xmlns:a16="http://schemas.microsoft.com/office/drawing/2014/main" id="{65013BD9-D61D-6260-399F-6C598A69EC0E}"/>
                </a:ext>
              </a:extLst>
            </p:cNvPr>
            <p:cNvSpPr/>
            <p:nvPr/>
          </p:nvSpPr>
          <p:spPr>
            <a:xfrm>
              <a:off x="5660607" y="5469356"/>
              <a:ext cx="668976" cy="668976"/>
            </a:xfrm>
            <a:prstGeom prst="triangle">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0" name="Rectangle 9">
              <a:extLst>
                <a:ext uri="{FF2B5EF4-FFF2-40B4-BE49-F238E27FC236}">
                  <a16:creationId xmlns:a16="http://schemas.microsoft.com/office/drawing/2014/main" id="{B2BE4998-3F3E-450D-09C0-4E0A98ECFBED}"/>
                </a:ext>
              </a:extLst>
            </p:cNvPr>
            <p:cNvSpPr/>
            <p:nvPr/>
          </p:nvSpPr>
          <p:spPr>
            <a:xfrm>
              <a:off x="3988165" y="5189277"/>
              <a:ext cx="4013860" cy="271158"/>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1" name="Freeform: Shape 10">
              <a:extLst>
                <a:ext uri="{FF2B5EF4-FFF2-40B4-BE49-F238E27FC236}">
                  <a16:creationId xmlns:a16="http://schemas.microsoft.com/office/drawing/2014/main" id="{99DCA4C6-DEA2-62AD-5590-854FF3474B93}"/>
                </a:ext>
              </a:extLst>
            </p:cNvPr>
            <p:cNvSpPr/>
            <p:nvPr/>
          </p:nvSpPr>
          <p:spPr>
            <a:xfrm>
              <a:off x="6329583" y="4703111"/>
              <a:ext cx="1605544" cy="452455"/>
            </a:xfrm>
            <a:custGeom>
              <a:avLst/>
              <a:gdLst>
                <a:gd name="connsiteX0" fmla="*/ 0 w 1605544"/>
                <a:gd name="connsiteY0" fmla="*/ 124878 h 749253"/>
                <a:gd name="connsiteX1" fmla="*/ 124878 w 1605544"/>
                <a:gd name="connsiteY1" fmla="*/ 0 h 749253"/>
                <a:gd name="connsiteX2" fmla="*/ 1480666 w 1605544"/>
                <a:gd name="connsiteY2" fmla="*/ 0 h 749253"/>
                <a:gd name="connsiteX3" fmla="*/ 1605544 w 1605544"/>
                <a:gd name="connsiteY3" fmla="*/ 124878 h 749253"/>
                <a:gd name="connsiteX4" fmla="*/ 1605544 w 1605544"/>
                <a:gd name="connsiteY4" fmla="*/ 624375 h 749253"/>
                <a:gd name="connsiteX5" fmla="*/ 1480666 w 1605544"/>
                <a:gd name="connsiteY5" fmla="*/ 749253 h 749253"/>
                <a:gd name="connsiteX6" fmla="*/ 124878 w 1605544"/>
                <a:gd name="connsiteY6" fmla="*/ 749253 h 749253"/>
                <a:gd name="connsiteX7" fmla="*/ 0 w 1605544"/>
                <a:gd name="connsiteY7" fmla="*/ 624375 h 749253"/>
                <a:gd name="connsiteX8" fmla="*/ 0 w 1605544"/>
                <a:gd name="connsiteY8" fmla="*/ 124878 h 749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5544" h="749253">
                  <a:moveTo>
                    <a:pt x="0" y="124878"/>
                  </a:moveTo>
                  <a:cubicBezTo>
                    <a:pt x="0" y="55910"/>
                    <a:pt x="55910" y="0"/>
                    <a:pt x="124878" y="0"/>
                  </a:cubicBezTo>
                  <a:lnTo>
                    <a:pt x="1480666" y="0"/>
                  </a:lnTo>
                  <a:cubicBezTo>
                    <a:pt x="1549634" y="0"/>
                    <a:pt x="1605544" y="55910"/>
                    <a:pt x="1605544" y="124878"/>
                  </a:cubicBezTo>
                  <a:lnTo>
                    <a:pt x="1605544" y="624375"/>
                  </a:lnTo>
                  <a:cubicBezTo>
                    <a:pt x="1605544" y="693343"/>
                    <a:pt x="1549634" y="749253"/>
                    <a:pt x="1480666" y="749253"/>
                  </a:cubicBezTo>
                  <a:lnTo>
                    <a:pt x="124878" y="749253"/>
                  </a:lnTo>
                  <a:cubicBezTo>
                    <a:pt x="55910" y="749253"/>
                    <a:pt x="0" y="693343"/>
                    <a:pt x="0" y="624375"/>
                  </a:cubicBezTo>
                  <a:lnTo>
                    <a:pt x="0" y="124878"/>
                  </a:lnTo>
                  <a:close/>
                </a:path>
              </a:pathLst>
            </a:cu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54686" tIns="154686" rIns="154686" bIns="154686" numCol="1" spcCol="1270" anchor="ctr" anchorCtr="0">
              <a:noAutofit/>
            </a:bodyPr>
            <a:lstStyle/>
            <a:p>
              <a:pPr marL="0" lvl="0" indent="0" algn="ctr" defTabSz="1377950">
                <a:lnSpc>
                  <a:spcPct val="90000"/>
                </a:lnSpc>
                <a:spcBef>
                  <a:spcPct val="0"/>
                </a:spcBef>
                <a:spcAft>
                  <a:spcPct val="35000"/>
                </a:spcAft>
                <a:buNone/>
              </a:pPr>
              <a:endParaRPr lang="en-US" sz="3100" kern="1200"/>
            </a:p>
          </p:txBody>
        </p:sp>
        <p:sp>
          <p:nvSpPr>
            <p:cNvPr id="14" name="Freeform: Shape 13">
              <a:extLst>
                <a:ext uri="{FF2B5EF4-FFF2-40B4-BE49-F238E27FC236}">
                  <a16:creationId xmlns:a16="http://schemas.microsoft.com/office/drawing/2014/main" id="{A7F0DD15-F3B7-594E-353B-7597E59167E5}"/>
                </a:ext>
              </a:extLst>
            </p:cNvPr>
            <p:cNvSpPr/>
            <p:nvPr/>
          </p:nvSpPr>
          <p:spPr>
            <a:xfrm>
              <a:off x="4055063" y="4717606"/>
              <a:ext cx="1605544" cy="452455"/>
            </a:xfrm>
            <a:custGeom>
              <a:avLst/>
              <a:gdLst>
                <a:gd name="connsiteX0" fmla="*/ 0 w 1605544"/>
                <a:gd name="connsiteY0" fmla="*/ 124878 h 749253"/>
                <a:gd name="connsiteX1" fmla="*/ 124878 w 1605544"/>
                <a:gd name="connsiteY1" fmla="*/ 0 h 749253"/>
                <a:gd name="connsiteX2" fmla="*/ 1480666 w 1605544"/>
                <a:gd name="connsiteY2" fmla="*/ 0 h 749253"/>
                <a:gd name="connsiteX3" fmla="*/ 1605544 w 1605544"/>
                <a:gd name="connsiteY3" fmla="*/ 124878 h 749253"/>
                <a:gd name="connsiteX4" fmla="*/ 1605544 w 1605544"/>
                <a:gd name="connsiteY4" fmla="*/ 624375 h 749253"/>
                <a:gd name="connsiteX5" fmla="*/ 1480666 w 1605544"/>
                <a:gd name="connsiteY5" fmla="*/ 749253 h 749253"/>
                <a:gd name="connsiteX6" fmla="*/ 124878 w 1605544"/>
                <a:gd name="connsiteY6" fmla="*/ 749253 h 749253"/>
                <a:gd name="connsiteX7" fmla="*/ 0 w 1605544"/>
                <a:gd name="connsiteY7" fmla="*/ 624375 h 749253"/>
                <a:gd name="connsiteX8" fmla="*/ 0 w 1605544"/>
                <a:gd name="connsiteY8" fmla="*/ 124878 h 749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5544" h="749253">
                  <a:moveTo>
                    <a:pt x="0" y="124878"/>
                  </a:moveTo>
                  <a:cubicBezTo>
                    <a:pt x="0" y="55910"/>
                    <a:pt x="55910" y="0"/>
                    <a:pt x="124878" y="0"/>
                  </a:cubicBezTo>
                  <a:lnTo>
                    <a:pt x="1480666" y="0"/>
                  </a:lnTo>
                  <a:cubicBezTo>
                    <a:pt x="1549634" y="0"/>
                    <a:pt x="1605544" y="55910"/>
                    <a:pt x="1605544" y="124878"/>
                  </a:cubicBezTo>
                  <a:lnTo>
                    <a:pt x="1605544" y="624375"/>
                  </a:lnTo>
                  <a:cubicBezTo>
                    <a:pt x="1605544" y="693343"/>
                    <a:pt x="1549634" y="749253"/>
                    <a:pt x="1480666" y="749253"/>
                  </a:cubicBezTo>
                  <a:lnTo>
                    <a:pt x="124878" y="749253"/>
                  </a:lnTo>
                  <a:cubicBezTo>
                    <a:pt x="55910" y="749253"/>
                    <a:pt x="0" y="693343"/>
                    <a:pt x="0" y="624375"/>
                  </a:cubicBezTo>
                  <a:lnTo>
                    <a:pt x="0" y="124878"/>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54686" tIns="154686" rIns="154686" bIns="154686" numCol="1" spcCol="1270" anchor="ctr" anchorCtr="0">
              <a:noAutofit/>
            </a:bodyPr>
            <a:lstStyle/>
            <a:p>
              <a:pPr marL="0" lvl="0" indent="0" algn="ctr" defTabSz="1377950">
                <a:lnSpc>
                  <a:spcPct val="90000"/>
                </a:lnSpc>
                <a:spcBef>
                  <a:spcPct val="0"/>
                </a:spcBef>
                <a:spcAft>
                  <a:spcPct val="35000"/>
                </a:spcAft>
                <a:buNone/>
              </a:pPr>
              <a:endParaRPr lang="en-US" sz="3100" kern="1200"/>
            </a:p>
          </p:txBody>
        </p:sp>
        <p:sp>
          <p:nvSpPr>
            <p:cNvPr id="15" name="Freeform: Shape 14">
              <a:extLst>
                <a:ext uri="{FF2B5EF4-FFF2-40B4-BE49-F238E27FC236}">
                  <a16:creationId xmlns:a16="http://schemas.microsoft.com/office/drawing/2014/main" id="{7FAB9623-EB18-C12B-00DD-1B00CF356381}"/>
                </a:ext>
              </a:extLst>
            </p:cNvPr>
            <p:cNvSpPr/>
            <p:nvPr/>
          </p:nvSpPr>
          <p:spPr>
            <a:xfrm>
              <a:off x="4055063" y="4224382"/>
              <a:ext cx="1605544" cy="455654"/>
            </a:xfrm>
            <a:custGeom>
              <a:avLst/>
              <a:gdLst>
                <a:gd name="connsiteX0" fmla="*/ 0 w 1605544"/>
                <a:gd name="connsiteY0" fmla="*/ 124878 h 749253"/>
                <a:gd name="connsiteX1" fmla="*/ 124878 w 1605544"/>
                <a:gd name="connsiteY1" fmla="*/ 0 h 749253"/>
                <a:gd name="connsiteX2" fmla="*/ 1480666 w 1605544"/>
                <a:gd name="connsiteY2" fmla="*/ 0 h 749253"/>
                <a:gd name="connsiteX3" fmla="*/ 1605544 w 1605544"/>
                <a:gd name="connsiteY3" fmla="*/ 124878 h 749253"/>
                <a:gd name="connsiteX4" fmla="*/ 1605544 w 1605544"/>
                <a:gd name="connsiteY4" fmla="*/ 624375 h 749253"/>
                <a:gd name="connsiteX5" fmla="*/ 1480666 w 1605544"/>
                <a:gd name="connsiteY5" fmla="*/ 749253 h 749253"/>
                <a:gd name="connsiteX6" fmla="*/ 124878 w 1605544"/>
                <a:gd name="connsiteY6" fmla="*/ 749253 h 749253"/>
                <a:gd name="connsiteX7" fmla="*/ 0 w 1605544"/>
                <a:gd name="connsiteY7" fmla="*/ 624375 h 749253"/>
                <a:gd name="connsiteX8" fmla="*/ 0 w 1605544"/>
                <a:gd name="connsiteY8" fmla="*/ 124878 h 749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5544" h="749253">
                  <a:moveTo>
                    <a:pt x="0" y="124878"/>
                  </a:moveTo>
                  <a:cubicBezTo>
                    <a:pt x="0" y="55910"/>
                    <a:pt x="55910" y="0"/>
                    <a:pt x="124878" y="0"/>
                  </a:cubicBezTo>
                  <a:lnTo>
                    <a:pt x="1480666" y="0"/>
                  </a:lnTo>
                  <a:cubicBezTo>
                    <a:pt x="1549634" y="0"/>
                    <a:pt x="1605544" y="55910"/>
                    <a:pt x="1605544" y="124878"/>
                  </a:cubicBezTo>
                  <a:lnTo>
                    <a:pt x="1605544" y="624375"/>
                  </a:lnTo>
                  <a:cubicBezTo>
                    <a:pt x="1605544" y="693343"/>
                    <a:pt x="1549634" y="749253"/>
                    <a:pt x="1480666" y="749253"/>
                  </a:cubicBezTo>
                  <a:lnTo>
                    <a:pt x="124878" y="749253"/>
                  </a:lnTo>
                  <a:cubicBezTo>
                    <a:pt x="55910" y="749253"/>
                    <a:pt x="0" y="693343"/>
                    <a:pt x="0" y="624375"/>
                  </a:cubicBezTo>
                  <a:lnTo>
                    <a:pt x="0" y="124878"/>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54686" tIns="154686" rIns="154686" bIns="154686" numCol="1" spcCol="1270" anchor="ctr" anchorCtr="0">
              <a:noAutofit/>
            </a:bodyPr>
            <a:lstStyle/>
            <a:p>
              <a:pPr marL="0" lvl="0" indent="0" algn="ctr" defTabSz="1377950">
                <a:lnSpc>
                  <a:spcPct val="90000"/>
                </a:lnSpc>
                <a:spcBef>
                  <a:spcPct val="0"/>
                </a:spcBef>
                <a:spcAft>
                  <a:spcPct val="35000"/>
                </a:spcAft>
                <a:buNone/>
              </a:pPr>
              <a:endParaRPr lang="en-US" sz="3100" kern="1200"/>
            </a:p>
          </p:txBody>
        </p:sp>
        <p:sp>
          <p:nvSpPr>
            <p:cNvPr id="16" name="Freeform: Shape 15">
              <a:extLst>
                <a:ext uri="{FF2B5EF4-FFF2-40B4-BE49-F238E27FC236}">
                  <a16:creationId xmlns:a16="http://schemas.microsoft.com/office/drawing/2014/main" id="{F08C469F-655B-ED30-F3DC-37D5F871D738}"/>
                </a:ext>
              </a:extLst>
            </p:cNvPr>
            <p:cNvSpPr/>
            <p:nvPr/>
          </p:nvSpPr>
          <p:spPr>
            <a:xfrm>
              <a:off x="4055063" y="3753539"/>
              <a:ext cx="1605544" cy="440332"/>
            </a:xfrm>
            <a:custGeom>
              <a:avLst/>
              <a:gdLst>
                <a:gd name="connsiteX0" fmla="*/ 0 w 1605544"/>
                <a:gd name="connsiteY0" fmla="*/ 124878 h 749253"/>
                <a:gd name="connsiteX1" fmla="*/ 124878 w 1605544"/>
                <a:gd name="connsiteY1" fmla="*/ 0 h 749253"/>
                <a:gd name="connsiteX2" fmla="*/ 1480666 w 1605544"/>
                <a:gd name="connsiteY2" fmla="*/ 0 h 749253"/>
                <a:gd name="connsiteX3" fmla="*/ 1605544 w 1605544"/>
                <a:gd name="connsiteY3" fmla="*/ 124878 h 749253"/>
                <a:gd name="connsiteX4" fmla="*/ 1605544 w 1605544"/>
                <a:gd name="connsiteY4" fmla="*/ 624375 h 749253"/>
                <a:gd name="connsiteX5" fmla="*/ 1480666 w 1605544"/>
                <a:gd name="connsiteY5" fmla="*/ 749253 h 749253"/>
                <a:gd name="connsiteX6" fmla="*/ 124878 w 1605544"/>
                <a:gd name="connsiteY6" fmla="*/ 749253 h 749253"/>
                <a:gd name="connsiteX7" fmla="*/ 0 w 1605544"/>
                <a:gd name="connsiteY7" fmla="*/ 624375 h 749253"/>
                <a:gd name="connsiteX8" fmla="*/ 0 w 1605544"/>
                <a:gd name="connsiteY8" fmla="*/ 124878 h 749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5544" h="749253">
                  <a:moveTo>
                    <a:pt x="0" y="124878"/>
                  </a:moveTo>
                  <a:cubicBezTo>
                    <a:pt x="0" y="55910"/>
                    <a:pt x="55910" y="0"/>
                    <a:pt x="124878" y="0"/>
                  </a:cubicBezTo>
                  <a:lnTo>
                    <a:pt x="1480666" y="0"/>
                  </a:lnTo>
                  <a:cubicBezTo>
                    <a:pt x="1549634" y="0"/>
                    <a:pt x="1605544" y="55910"/>
                    <a:pt x="1605544" y="124878"/>
                  </a:cubicBezTo>
                  <a:lnTo>
                    <a:pt x="1605544" y="624375"/>
                  </a:lnTo>
                  <a:cubicBezTo>
                    <a:pt x="1605544" y="693343"/>
                    <a:pt x="1549634" y="749253"/>
                    <a:pt x="1480666" y="749253"/>
                  </a:cubicBezTo>
                  <a:lnTo>
                    <a:pt x="124878" y="749253"/>
                  </a:lnTo>
                  <a:cubicBezTo>
                    <a:pt x="55910" y="749253"/>
                    <a:pt x="0" y="693343"/>
                    <a:pt x="0" y="624375"/>
                  </a:cubicBezTo>
                  <a:lnTo>
                    <a:pt x="0" y="124878"/>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54686" tIns="154686" rIns="154686" bIns="154686" numCol="1" spcCol="1270" anchor="ctr" anchorCtr="0">
              <a:noAutofit/>
            </a:bodyPr>
            <a:lstStyle/>
            <a:p>
              <a:pPr marL="0" lvl="0" indent="0" algn="ctr" defTabSz="1377950">
                <a:lnSpc>
                  <a:spcPct val="90000"/>
                </a:lnSpc>
                <a:spcBef>
                  <a:spcPct val="0"/>
                </a:spcBef>
                <a:spcAft>
                  <a:spcPct val="35000"/>
                </a:spcAft>
                <a:buNone/>
              </a:pPr>
              <a:endParaRPr lang="en-US" sz="3100" kern="1200"/>
            </a:p>
          </p:txBody>
        </p:sp>
      </p:grpSp>
      <p:sp>
        <p:nvSpPr>
          <p:cNvPr id="17" name="Freeform: Shape 16">
            <a:extLst>
              <a:ext uri="{FF2B5EF4-FFF2-40B4-BE49-F238E27FC236}">
                <a16:creationId xmlns:a16="http://schemas.microsoft.com/office/drawing/2014/main" id="{36FC8841-C5D2-1D1C-F854-533FA01DA65D}"/>
              </a:ext>
            </a:extLst>
          </p:cNvPr>
          <p:cNvSpPr/>
          <p:nvPr/>
        </p:nvSpPr>
        <p:spPr>
          <a:xfrm>
            <a:off x="3662844" y="4108715"/>
            <a:ext cx="1605544" cy="413182"/>
          </a:xfrm>
          <a:custGeom>
            <a:avLst/>
            <a:gdLst>
              <a:gd name="connsiteX0" fmla="*/ 0 w 1605544"/>
              <a:gd name="connsiteY0" fmla="*/ 124878 h 749253"/>
              <a:gd name="connsiteX1" fmla="*/ 124878 w 1605544"/>
              <a:gd name="connsiteY1" fmla="*/ 0 h 749253"/>
              <a:gd name="connsiteX2" fmla="*/ 1480666 w 1605544"/>
              <a:gd name="connsiteY2" fmla="*/ 0 h 749253"/>
              <a:gd name="connsiteX3" fmla="*/ 1605544 w 1605544"/>
              <a:gd name="connsiteY3" fmla="*/ 124878 h 749253"/>
              <a:gd name="connsiteX4" fmla="*/ 1605544 w 1605544"/>
              <a:gd name="connsiteY4" fmla="*/ 624375 h 749253"/>
              <a:gd name="connsiteX5" fmla="*/ 1480666 w 1605544"/>
              <a:gd name="connsiteY5" fmla="*/ 749253 h 749253"/>
              <a:gd name="connsiteX6" fmla="*/ 124878 w 1605544"/>
              <a:gd name="connsiteY6" fmla="*/ 749253 h 749253"/>
              <a:gd name="connsiteX7" fmla="*/ 0 w 1605544"/>
              <a:gd name="connsiteY7" fmla="*/ 624375 h 749253"/>
              <a:gd name="connsiteX8" fmla="*/ 0 w 1605544"/>
              <a:gd name="connsiteY8" fmla="*/ 124878 h 749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5544" h="749253">
                <a:moveTo>
                  <a:pt x="0" y="124878"/>
                </a:moveTo>
                <a:cubicBezTo>
                  <a:pt x="0" y="55910"/>
                  <a:pt x="55910" y="0"/>
                  <a:pt x="124878" y="0"/>
                </a:cubicBezTo>
                <a:lnTo>
                  <a:pt x="1480666" y="0"/>
                </a:lnTo>
                <a:cubicBezTo>
                  <a:pt x="1549634" y="0"/>
                  <a:pt x="1605544" y="55910"/>
                  <a:pt x="1605544" y="124878"/>
                </a:cubicBezTo>
                <a:lnTo>
                  <a:pt x="1605544" y="624375"/>
                </a:lnTo>
                <a:cubicBezTo>
                  <a:pt x="1605544" y="693343"/>
                  <a:pt x="1549634" y="749253"/>
                  <a:pt x="1480666" y="749253"/>
                </a:cubicBezTo>
                <a:lnTo>
                  <a:pt x="124878" y="749253"/>
                </a:lnTo>
                <a:cubicBezTo>
                  <a:pt x="55910" y="749253"/>
                  <a:pt x="0" y="693343"/>
                  <a:pt x="0" y="624375"/>
                </a:cubicBezTo>
                <a:lnTo>
                  <a:pt x="0" y="124878"/>
                </a:lnTo>
                <a:close/>
              </a:path>
            </a:pathLst>
          </a:cu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54686" tIns="154686" rIns="154686" bIns="154686" numCol="1" spcCol="1270" anchor="ctr" anchorCtr="0">
            <a:noAutofit/>
          </a:bodyPr>
          <a:lstStyle/>
          <a:p>
            <a:pPr marL="0" lvl="0" indent="0" algn="ctr" defTabSz="1377950">
              <a:lnSpc>
                <a:spcPct val="90000"/>
              </a:lnSpc>
              <a:spcBef>
                <a:spcPct val="0"/>
              </a:spcBef>
              <a:spcAft>
                <a:spcPct val="35000"/>
              </a:spcAft>
              <a:buNone/>
            </a:pPr>
            <a:endParaRPr lang="en-US" sz="3100" kern="1200"/>
          </a:p>
        </p:txBody>
      </p:sp>
      <p:sp>
        <p:nvSpPr>
          <p:cNvPr id="18" name="Freeform: Shape 17">
            <a:extLst>
              <a:ext uri="{FF2B5EF4-FFF2-40B4-BE49-F238E27FC236}">
                <a16:creationId xmlns:a16="http://schemas.microsoft.com/office/drawing/2014/main" id="{F806967F-439A-027B-6F13-02004E141722}"/>
              </a:ext>
            </a:extLst>
          </p:cNvPr>
          <p:cNvSpPr/>
          <p:nvPr/>
        </p:nvSpPr>
        <p:spPr>
          <a:xfrm>
            <a:off x="3662844" y="3704264"/>
            <a:ext cx="1605544" cy="389472"/>
          </a:xfrm>
          <a:custGeom>
            <a:avLst/>
            <a:gdLst>
              <a:gd name="connsiteX0" fmla="*/ 0 w 1605544"/>
              <a:gd name="connsiteY0" fmla="*/ 124878 h 749253"/>
              <a:gd name="connsiteX1" fmla="*/ 124878 w 1605544"/>
              <a:gd name="connsiteY1" fmla="*/ 0 h 749253"/>
              <a:gd name="connsiteX2" fmla="*/ 1480666 w 1605544"/>
              <a:gd name="connsiteY2" fmla="*/ 0 h 749253"/>
              <a:gd name="connsiteX3" fmla="*/ 1605544 w 1605544"/>
              <a:gd name="connsiteY3" fmla="*/ 124878 h 749253"/>
              <a:gd name="connsiteX4" fmla="*/ 1605544 w 1605544"/>
              <a:gd name="connsiteY4" fmla="*/ 624375 h 749253"/>
              <a:gd name="connsiteX5" fmla="*/ 1480666 w 1605544"/>
              <a:gd name="connsiteY5" fmla="*/ 749253 h 749253"/>
              <a:gd name="connsiteX6" fmla="*/ 124878 w 1605544"/>
              <a:gd name="connsiteY6" fmla="*/ 749253 h 749253"/>
              <a:gd name="connsiteX7" fmla="*/ 0 w 1605544"/>
              <a:gd name="connsiteY7" fmla="*/ 624375 h 749253"/>
              <a:gd name="connsiteX8" fmla="*/ 0 w 1605544"/>
              <a:gd name="connsiteY8" fmla="*/ 124878 h 749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5544" h="749253">
                <a:moveTo>
                  <a:pt x="0" y="124878"/>
                </a:moveTo>
                <a:cubicBezTo>
                  <a:pt x="0" y="55910"/>
                  <a:pt x="55910" y="0"/>
                  <a:pt x="124878" y="0"/>
                </a:cubicBezTo>
                <a:lnTo>
                  <a:pt x="1480666" y="0"/>
                </a:lnTo>
                <a:cubicBezTo>
                  <a:pt x="1549634" y="0"/>
                  <a:pt x="1605544" y="55910"/>
                  <a:pt x="1605544" y="124878"/>
                </a:cubicBezTo>
                <a:lnTo>
                  <a:pt x="1605544" y="624375"/>
                </a:lnTo>
                <a:cubicBezTo>
                  <a:pt x="1605544" y="693343"/>
                  <a:pt x="1549634" y="749253"/>
                  <a:pt x="1480666" y="749253"/>
                </a:cubicBezTo>
                <a:lnTo>
                  <a:pt x="124878" y="749253"/>
                </a:lnTo>
                <a:cubicBezTo>
                  <a:pt x="55910" y="749253"/>
                  <a:pt x="0" y="693343"/>
                  <a:pt x="0" y="624375"/>
                </a:cubicBezTo>
                <a:lnTo>
                  <a:pt x="0" y="124878"/>
                </a:lnTo>
                <a:close/>
              </a:path>
            </a:pathLst>
          </a:cu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54686" tIns="154686" rIns="154686" bIns="154686" numCol="1" spcCol="1270" anchor="ctr" anchorCtr="0">
            <a:noAutofit/>
          </a:bodyPr>
          <a:lstStyle/>
          <a:p>
            <a:pPr marL="0" lvl="0" indent="0" algn="ctr" defTabSz="1377950">
              <a:lnSpc>
                <a:spcPct val="90000"/>
              </a:lnSpc>
              <a:spcBef>
                <a:spcPct val="0"/>
              </a:spcBef>
              <a:spcAft>
                <a:spcPct val="35000"/>
              </a:spcAft>
              <a:buNone/>
            </a:pPr>
            <a:endParaRPr lang="en-US" sz="3100" kern="1200"/>
          </a:p>
        </p:txBody>
      </p:sp>
      <p:sp>
        <p:nvSpPr>
          <p:cNvPr id="22" name="Scroll: Horizontal 21">
            <a:extLst>
              <a:ext uri="{FF2B5EF4-FFF2-40B4-BE49-F238E27FC236}">
                <a16:creationId xmlns:a16="http://schemas.microsoft.com/office/drawing/2014/main" id="{E753D5E4-5C08-9B41-22F4-B184A45977B3}"/>
              </a:ext>
            </a:extLst>
          </p:cNvPr>
          <p:cNvSpPr/>
          <p:nvPr/>
        </p:nvSpPr>
        <p:spPr>
          <a:xfrm>
            <a:off x="7895382" y="1505782"/>
            <a:ext cx="3584743" cy="3720230"/>
          </a:xfrm>
          <a:prstGeom prst="horizontalScroll">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2200" b="1">
                <a:solidFill>
                  <a:schemeClr val="accent5">
                    <a:lumMod val="75000"/>
                  </a:schemeClr>
                </a:solidFill>
              </a:rPr>
              <a:t>If the two sets of claimants are similar, then systematic differences in the outcomes must be because of program differences.</a:t>
            </a:r>
          </a:p>
        </p:txBody>
      </p:sp>
      <p:sp>
        <p:nvSpPr>
          <p:cNvPr id="24" name="Arrow: Right 23">
            <a:extLst>
              <a:ext uri="{FF2B5EF4-FFF2-40B4-BE49-F238E27FC236}">
                <a16:creationId xmlns:a16="http://schemas.microsoft.com/office/drawing/2014/main" id="{E4772C88-8139-7C02-9F37-9D85A2FE5A73}"/>
              </a:ext>
            </a:extLst>
          </p:cNvPr>
          <p:cNvSpPr/>
          <p:nvPr/>
        </p:nvSpPr>
        <p:spPr>
          <a:xfrm>
            <a:off x="6199714" y="3040446"/>
            <a:ext cx="978408" cy="791820"/>
          </a:xfrm>
          <a:prstGeom prst="rightArrow">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76093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5FC67F-E541-1A33-F218-7D207521FA4E}"/>
              </a:ext>
            </a:extLst>
          </p:cNvPr>
          <p:cNvSpPr>
            <a:spLocks noGrp="1"/>
          </p:cNvSpPr>
          <p:nvPr>
            <p:ph type="sldNum" sz="quarter" idx="12"/>
          </p:nvPr>
        </p:nvSpPr>
        <p:spPr/>
        <p:txBody>
          <a:bodyPr/>
          <a:lstStyle/>
          <a:p>
            <a:fld id="{158B7785-F6D6-45F8-833E-07BD84680091}" type="slidenum">
              <a:rPr lang="en-US" smtClean="0"/>
              <a:t>18</a:t>
            </a:fld>
            <a:endParaRPr lang="en-US"/>
          </a:p>
        </p:txBody>
      </p:sp>
      <p:sp>
        <p:nvSpPr>
          <p:cNvPr id="3" name="Title 2">
            <a:extLst>
              <a:ext uri="{FF2B5EF4-FFF2-40B4-BE49-F238E27FC236}">
                <a16:creationId xmlns:a16="http://schemas.microsoft.com/office/drawing/2014/main" id="{63E05C9C-0BCB-156A-D3E2-B5CE753BEF8E}"/>
              </a:ext>
            </a:extLst>
          </p:cNvPr>
          <p:cNvSpPr>
            <a:spLocks noGrp="1"/>
          </p:cNvSpPr>
          <p:nvPr>
            <p:ph type="title"/>
          </p:nvPr>
        </p:nvSpPr>
        <p:spPr/>
        <p:txBody>
          <a:bodyPr/>
          <a:lstStyle/>
          <a:p>
            <a:r>
              <a:rPr lang="en-US"/>
              <a:t>How do you evaluate the impact of a component?</a:t>
            </a:r>
          </a:p>
        </p:txBody>
      </p:sp>
      <p:sp>
        <p:nvSpPr>
          <p:cNvPr id="4" name="Text Placeholder 3">
            <a:extLst>
              <a:ext uri="{FF2B5EF4-FFF2-40B4-BE49-F238E27FC236}">
                <a16:creationId xmlns:a16="http://schemas.microsoft.com/office/drawing/2014/main" id="{0EF5D40C-EB05-7265-4CC8-CD605264DD19}"/>
              </a:ext>
            </a:extLst>
          </p:cNvPr>
          <p:cNvSpPr>
            <a:spLocks noGrp="1"/>
          </p:cNvSpPr>
          <p:nvPr>
            <p:ph type="body" idx="1"/>
          </p:nvPr>
        </p:nvSpPr>
        <p:spPr>
          <a:xfrm>
            <a:off x="481263" y="1133475"/>
            <a:ext cx="11405937" cy="575416"/>
          </a:xfrm>
        </p:spPr>
        <p:txBody>
          <a:bodyPr>
            <a:normAutofit/>
          </a:bodyPr>
          <a:lstStyle/>
          <a:p>
            <a:pPr algn="ctr"/>
            <a:r>
              <a:rPr lang="en-US" sz="2400"/>
              <a:t>Example from past research: Estimating the impact of subsequent meetings.</a:t>
            </a:r>
          </a:p>
        </p:txBody>
      </p:sp>
      <p:grpSp>
        <p:nvGrpSpPr>
          <p:cNvPr id="8" name="Group 7">
            <a:extLst>
              <a:ext uri="{FF2B5EF4-FFF2-40B4-BE49-F238E27FC236}">
                <a16:creationId xmlns:a16="http://schemas.microsoft.com/office/drawing/2014/main" id="{614D2457-EDF3-09A7-3971-43896907C530}"/>
              </a:ext>
            </a:extLst>
          </p:cNvPr>
          <p:cNvGrpSpPr/>
          <p:nvPr/>
        </p:nvGrpSpPr>
        <p:grpSpPr>
          <a:xfrm>
            <a:off x="176463" y="2030450"/>
            <a:ext cx="11419792" cy="4177845"/>
            <a:chOff x="-14068" y="2030450"/>
            <a:chExt cx="11596468" cy="4325899"/>
          </a:xfrm>
        </p:grpSpPr>
        <p:sp>
          <p:nvSpPr>
            <p:cNvPr id="9" name="Rectangle 8">
              <a:extLst>
                <a:ext uri="{FF2B5EF4-FFF2-40B4-BE49-F238E27FC236}">
                  <a16:creationId xmlns:a16="http://schemas.microsoft.com/office/drawing/2014/main" id="{1C9E695A-591F-F224-0E03-AC36A45BCDA7}"/>
                </a:ext>
              </a:extLst>
            </p:cNvPr>
            <p:cNvSpPr/>
            <p:nvPr/>
          </p:nvSpPr>
          <p:spPr>
            <a:xfrm>
              <a:off x="805866" y="2030450"/>
              <a:ext cx="10776534" cy="4325899"/>
            </a:xfrm>
            <a:prstGeom prst="rect">
              <a:avLst/>
            </a:prstGeom>
            <a:ln w="9525" cap="flat" cmpd="sng" algn="ctr">
              <a:noFill/>
              <a:prstDash val="solid"/>
              <a:round/>
              <a:headEnd type="none" w="med" len="med"/>
              <a:tailEnd type="none" w="med" len="med"/>
            </a:ln>
          </p:spPr>
        </p:sp>
        <p:sp>
          <p:nvSpPr>
            <p:cNvPr id="11" name="Freeform: Shape 10">
              <a:extLst>
                <a:ext uri="{FF2B5EF4-FFF2-40B4-BE49-F238E27FC236}">
                  <a16:creationId xmlns:a16="http://schemas.microsoft.com/office/drawing/2014/main" id="{927B0391-7824-B5B9-7CB5-A8E4075CEBDA}"/>
                </a:ext>
              </a:extLst>
            </p:cNvPr>
            <p:cNvSpPr/>
            <p:nvPr/>
          </p:nvSpPr>
          <p:spPr>
            <a:xfrm>
              <a:off x="-14068" y="3586617"/>
              <a:ext cx="5771949" cy="2737431"/>
            </a:xfrm>
            <a:custGeom>
              <a:avLst/>
              <a:gdLst>
                <a:gd name="connsiteX0" fmla="*/ 0 w 10776534"/>
                <a:gd name="connsiteY0" fmla="*/ 0 h 1210950"/>
                <a:gd name="connsiteX1" fmla="*/ 10776534 w 10776534"/>
                <a:gd name="connsiteY1" fmla="*/ 0 h 1210950"/>
                <a:gd name="connsiteX2" fmla="*/ 10776534 w 10776534"/>
                <a:gd name="connsiteY2" fmla="*/ 1210950 h 1210950"/>
                <a:gd name="connsiteX3" fmla="*/ 0 w 10776534"/>
                <a:gd name="connsiteY3" fmla="*/ 1210950 h 1210950"/>
                <a:gd name="connsiteX4" fmla="*/ 0 w 10776534"/>
                <a:gd name="connsiteY4" fmla="*/ 0 h 1210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76534" h="1210950">
                  <a:moveTo>
                    <a:pt x="0" y="0"/>
                  </a:moveTo>
                  <a:lnTo>
                    <a:pt x="10776534" y="0"/>
                  </a:lnTo>
                  <a:lnTo>
                    <a:pt x="10776534" y="1210950"/>
                  </a:lnTo>
                  <a:lnTo>
                    <a:pt x="0" y="1210950"/>
                  </a:lnTo>
                  <a:lnTo>
                    <a:pt x="0" y="0"/>
                  </a:lnTo>
                  <a:close/>
                </a:path>
              </a:pathLst>
            </a:custGeom>
            <a:ln>
              <a:noFill/>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42155" tIns="31750" rIns="177800" bIns="31750" numCol="1" spcCol="1270" anchor="t" anchorCtr="0">
              <a:noAutofit/>
            </a:bodyPr>
            <a:lstStyle/>
            <a:p>
              <a:pPr marL="228600" lvl="1" indent="-228600" algn="l" defTabSz="1111250">
                <a:lnSpc>
                  <a:spcPct val="90000"/>
                </a:lnSpc>
                <a:spcBef>
                  <a:spcPct val="0"/>
                </a:spcBef>
                <a:spcAft>
                  <a:spcPct val="20000"/>
                </a:spcAft>
                <a:buChar char="•"/>
              </a:pPr>
              <a:endParaRPr lang="en-US" sz="2500" kern="1200"/>
            </a:p>
          </p:txBody>
        </p:sp>
      </p:grpSp>
      <p:graphicFrame>
        <p:nvGraphicFramePr>
          <p:cNvPr id="6" name="Diagram 5">
            <a:extLst>
              <a:ext uri="{FF2B5EF4-FFF2-40B4-BE49-F238E27FC236}">
                <a16:creationId xmlns:a16="http://schemas.microsoft.com/office/drawing/2014/main" id="{57483A00-933C-5A6F-CD2B-E2F49315826C}"/>
              </a:ext>
            </a:extLst>
          </p:cNvPr>
          <p:cNvGraphicFramePr/>
          <p:nvPr>
            <p:extLst>
              <p:ext uri="{D42A27DB-BD31-4B8C-83A1-F6EECF244321}">
                <p14:modId xmlns:p14="http://schemas.microsoft.com/office/powerpoint/2010/main" val="3277745954"/>
              </p:ext>
            </p:extLst>
          </p:nvPr>
        </p:nvGraphicFramePr>
        <p:xfrm>
          <a:off x="650876" y="1866900"/>
          <a:ext cx="6216650" cy="43571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Rectangle 18">
            <a:extLst>
              <a:ext uri="{FF2B5EF4-FFF2-40B4-BE49-F238E27FC236}">
                <a16:creationId xmlns:a16="http://schemas.microsoft.com/office/drawing/2014/main" id="{2DC50679-96CF-3575-0D4C-242C70B92326}"/>
              </a:ext>
            </a:extLst>
          </p:cNvPr>
          <p:cNvSpPr/>
          <p:nvPr/>
        </p:nvSpPr>
        <p:spPr>
          <a:xfrm>
            <a:off x="294445" y="5010151"/>
            <a:ext cx="1410530" cy="1224098"/>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r>
              <a:rPr lang="en-US" sz="900" b="1"/>
              <a:t>Source:</a:t>
            </a:r>
            <a:r>
              <a:rPr lang="en-US" sz="900"/>
              <a:t> Klerman et al. (2019). </a:t>
            </a:r>
            <a:r>
              <a:rPr lang="en-US" sz="900" i="1"/>
              <a:t>Evaluation of Impacts of</a:t>
            </a:r>
          </a:p>
          <a:p>
            <a:r>
              <a:rPr lang="en-US" sz="900" i="1"/>
              <a:t>the Reemployment and Eligibility Assessment</a:t>
            </a:r>
          </a:p>
          <a:p>
            <a:r>
              <a:rPr lang="en-US" sz="900" i="1"/>
              <a:t>(REA) Program: Final Report</a:t>
            </a:r>
            <a:r>
              <a:rPr lang="en-US" sz="900"/>
              <a:t>. Submitted by Abt Associates to the U.S. Department of Labor</a:t>
            </a:r>
            <a:endParaRPr lang="en-US"/>
          </a:p>
        </p:txBody>
      </p:sp>
    </p:spTree>
    <p:extLst>
      <p:ext uri="{BB962C8B-B14F-4D97-AF65-F5344CB8AC3E}">
        <p14:creationId xmlns:p14="http://schemas.microsoft.com/office/powerpoint/2010/main" val="4831284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5FC67F-E541-1A33-F218-7D207521FA4E}"/>
              </a:ext>
            </a:extLst>
          </p:cNvPr>
          <p:cNvSpPr>
            <a:spLocks noGrp="1"/>
          </p:cNvSpPr>
          <p:nvPr>
            <p:ph type="sldNum" sz="quarter" idx="12"/>
          </p:nvPr>
        </p:nvSpPr>
        <p:spPr/>
        <p:txBody>
          <a:bodyPr/>
          <a:lstStyle/>
          <a:p>
            <a:fld id="{158B7785-F6D6-45F8-833E-07BD84680091}" type="slidenum">
              <a:rPr lang="en-US" smtClean="0"/>
              <a:t>19</a:t>
            </a:fld>
            <a:endParaRPr lang="en-US"/>
          </a:p>
        </p:txBody>
      </p:sp>
      <p:sp>
        <p:nvSpPr>
          <p:cNvPr id="3" name="Title 2">
            <a:extLst>
              <a:ext uri="{FF2B5EF4-FFF2-40B4-BE49-F238E27FC236}">
                <a16:creationId xmlns:a16="http://schemas.microsoft.com/office/drawing/2014/main" id="{63E05C9C-0BCB-156A-D3E2-B5CE753BEF8E}"/>
              </a:ext>
            </a:extLst>
          </p:cNvPr>
          <p:cNvSpPr>
            <a:spLocks noGrp="1"/>
          </p:cNvSpPr>
          <p:nvPr>
            <p:ph type="title"/>
          </p:nvPr>
        </p:nvSpPr>
        <p:spPr/>
        <p:txBody>
          <a:bodyPr/>
          <a:lstStyle/>
          <a:p>
            <a:r>
              <a:rPr lang="en-US"/>
              <a:t>How do you evaluate the impact of a component?</a:t>
            </a:r>
          </a:p>
        </p:txBody>
      </p:sp>
      <p:sp>
        <p:nvSpPr>
          <p:cNvPr id="4" name="Text Placeholder 3">
            <a:extLst>
              <a:ext uri="{FF2B5EF4-FFF2-40B4-BE49-F238E27FC236}">
                <a16:creationId xmlns:a16="http://schemas.microsoft.com/office/drawing/2014/main" id="{0EF5D40C-EB05-7265-4CC8-CD605264DD19}"/>
              </a:ext>
            </a:extLst>
          </p:cNvPr>
          <p:cNvSpPr>
            <a:spLocks noGrp="1"/>
          </p:cNvSpPr>
          <p:nvPr>
            <p:ph type="body" idx="1"/>
          </p:nvPr>
        </p:nvSpPr>
        <p:spPr>
          <a:xfrm>
            <a:off x="481263" y="1133475"/>
            <a:ext cx="11405937" cy="575416"/>
          </a:xfrm>
        </p:spPr>
        <p:txBody>
          <a:bodyPr>
            <a:normAutofit/>
          </a:bodyPr>
          <a:lstStyle/>
          <a:p>
            <a:pPr algn="ctr"/>
            <a:r>
              <a:rPr lang="en-US" sz="2400"/>
              <a:t>Example from past research: Estimating the impact of subsequent meetings.</a:t>
            </a:r>
          </a:p>
        </p:txBody>
      </p:sp>
      <p:grpSp>
        <p:nvGrpSpPr>
          <p:cNvPr id="8" name="Group 7">
            <a:extLst>
              <a:ext uri="{FF2B5EF4-FFF2-40B4-BE49-F238E27FC236}">
                <a16:creationId xmlns:a16="http://schemas.microsoft.com/office/drawing/2014/main" id="{614D2457-EDF3-09A7-3971-43896907C530}"/>
              </a:ext>
            </a:extLst>
          </p:cNvPr>
          <p:cNvGrpSpPr/>
          <p:nvPr/>
        </p:nvGrpSpPr>
        <p:grpSpPr>
          <a:xfrm>
            <a:off x="176463" y="2030450"/>
            <a:ext cx="11419792" cy="4177845"/>
            <a:chOff x="-14068" y="2030450"/>
            <a:chExt cx="11596468" cy="4325899"/>
          </a:xfrm>
        </p:grpSpPr>
        <p:sp>
          <p:nvSpPr>
            <p:cNvPr id="9" name="Rectangle 8">
              <a:extLst>
                <a:ext uri="{FF2B5EF4-FFF2-40B4-BE49-F238E27FC236}">
                  <a16:creationId xmlns:a16="http://schemas.microsoft.com/office/drawing/2014/main" id="{1C9E695A-591F-F224-0E03-AC36A45BCDA7}"/>
                </a:ext>
              </a:extLst>
            </p:cNvPr>
            <p:cNvSpPr/>
            <p:nvPr/>
          </p:nvSpPr>
          <p:spPr>
            <a:xfrm>
              <a:off x="805866" y="2030450"/>
              <a:ext cx="10776534" cy="4325899"/>
            </a:xfrm>
            <a:prstGeom prst="rect">
              <a:avLst/>
            </a:prstGeom>
            <a:ln w="9525" cap="flat" cmpd="sng" algn="ctr">
              <a:noFill/>
              <a:prstDash val="solid"/>
              <a:round/>
              <a:headEnd type="none" w="med" len="med"/>
              <a:tailEnd type="none" w="med" len="med"/>
            </a:ln>
          </p:spPr>
        </p:sp>
        <p:sp>
          <p:nvSpPr>
            <p:cNvPr id="11" name="Freeform: Shape 10">
              <a:extLst>
                <a:ext uri="{FF2B5EF4-FFF2-40B4-BE49-F238E27FC236}">
                  <a16:creationId xmlns:a16="http://schemas.microsoft.com/office/drawing/2014/main" id="{927B0391-7824-B5B9-7CB5-A8E4075CEBDA}"/>
                </a:ext>
              </a:extLst>
            </p:cNvPr>
            <p:cNvSpPr/>
            <p:nvPr/>
          </p:nvSpPr>
          <p:spPr>
            <a:xfrm>
              <a:off x="-14068" y="3586617"/>
              <a:ext cx="5771949" cy="2737431"/>
            </a:xfrm>
            <a:custGeom>
              <a:avLst/>
              <a:gdLst>
                <a:gd name="connsiteX0" fmla="*/ 0 w 10776534"/>
                <a:gd name="connsiteY0" fmla="*/ 0 h 1210950"/>
                <a:gd name="connsiteX1" fmla="*/ 10776534 w 10776534"/>
                <a:gd name="connsiteY1" fmla="*/ 0 h 1210950"/>
                <a:gd name="connsiteX2" fmla="*/ 10776534 w 10776534"/>
                <a:gd name="connsiteY2" fmla="*/ 1210950 h 1210950"/>
                <a:gd name="connsiteX3" fmla="*/ 0 w 10776534"/>
                <a:gd name="connsiteY3" fmla="*/ 1210950 h 1210950"/>
                <a:gd name="connsiteX4" fmla="*/ 0 w 10776534"/>
                <a:gd name="connsiteY4" fmla="*/ 0 h 1210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76534" h="1210950">
                  <a:moveTo>
                    <a:pt x="0" y="0"/>
                  </a:moveTo>
                  <a:lnTo>
                    <a:pt x="10776534" y="0"/>
                  </a:lnTo>
                  <a:lnTo>
                    <a:pt x="10776534" y="1210950"/>
                  </a:lnTo>
                  <a:lnTo>
                    <a:pt x="0" y="1210950"/>
                  </a:lnTo>
                  <a:lnTo>
                    <a:pt x="0" y="0"/>
                  </a:lnTo>
                  <a:close/>
                </a:path>
              </a:pathLst>
            </a:custGeom>
            <a:ln>
              <a:noFill/>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42155" tIns="31750" rIns="177800" bIns="31750" numCol="1" spcCol="1270" anchor="t" anchorCtr="0">
              <a:noAutofit/>
            </a:bodyPr>
            <a:lstStyle/>
            <a:p>
              <a:pPr marL="228600" lvl="1" indent="-228600" algn="l" defTabSz="1111250">
                <a:lnSpc>
                  <a:spcPct val="90000"/>
                </a:lnSpc>
                <a:spcBef>
                  <a:spcPct val="0"/>
                </a:spcBef>
                <a:spcAft>
                  <a:spcPct val="20000"/>
                </a:spcAft>
                <a:buChar char="•"/>
              </a:pPr>
              <a:endParaRPr lang="en-US" sz="2500" kern="1200"/>
            </a:p>
          </p:txBody>
        </p:sp>
      </p:grpSp>
      <p:graphicFrame>
        <p:nvGraphicFramePr>
          <p:cNvPr id="6" name="Diagram 5">
            <a:extLst>
              <a:ext uri="{FF2B5EF4-FFF2-40B4-BE49-F238E27FC236}">
                <a16:creationId xmlns:a16="http://schemas.microsoft.com/office/drawing/2014/main" id="{57483A00-933C-5A6F-CD2B-E2F49315826C}"/>
              </a:ext>
            </a:extLst>
          </p:cNvPr>
          <p:cNvGraphicFramePr/>
          <p:nvPr>
            <p:extLst>
              <p:ext uri="{D42A27DB-BD31-4B8C-83A1-F6EECF244321}">
                <p14:modId xmlns:p14="http://schemas.microsoft.com/office/powerpoint/2010/main" val="553375923"/>
              </p:ext>
            </p:extLst>
          </p:nvPr>
        </p:nvGraphicFramePr>
        <p:xfrm>
          <a:off x="650876" y="1866900"/>
          <a:ext cx="6216650" cy="43571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Content Placeholder 4">
            <a:extLst>
              <a:ext uri="{FF2B5EF4-FFF2-40B4-BE49-F238E27FC236}">
                <a16:creationId xmlns:a16="http://schemas.microsoft.com/office/drawing/2014/main" id="{4CBD23DE-1950-66E3-25E6-34F5311E1508}"/>
              </a:ext>
            </a:extLst>
          </p:cNvPr>
          <p:cNvSpPr>
            <a:spLocks noGrp="1"/>
          </p:cNvSpPr>
          <p:nvPr>
            <p:ph sz="half" idx="2"/>
          </p:nvPr>
        </p:nvSpPr>
        <p:spPr>
          <a:xfrm>
            <a:off x="7839075" y="2297399"/>
            <a:ext cx="3640138" cy="3926659"/>
          </a:xfrm>
          <a:solidFill>
            <a:schemeClr val="accent1">
              <a:lumMod val="20000"/>
              <a:lumOff val="80000"/>
            </a:schemeClr>
          </a:solidFill>
          <a:effectLst>
            <a:softEdge rad="50800"/>
          </a:effectLst>
        </p:spPr>
        <p:txBody>
          <a:bodyPr vert="horz" lIns="91440" tIns="45720" rIns="91440" bIns="45720" rtlCol="0" anchor="t">
            <a:noAutofit/>
          </a:bodyPr>
          <a:lstStyle/>
          <a:p>
            <a:pPr marL="0" indent="0">
              <a:buNone/>
            </a:pPr>
            <a:r>
              <a:rPr lang="en-US" sz="2200" b="1">
                <a:solidFill>
                  <a:schemeClr val="tx2">
                    <a:lumMod val="90000"/>
                    <a:lumOff val="10000"/>
                  </a:schemeClr>
                </a:solidFill>
                <a:latin typeface="Calibri"/>
                <a:ea typeface="Calibri" panose="020F0502020204030204" pitchFamily="34" charset="0"/>
                <a:cs typeface="Arial"/>
              </a:rPr>
              <a:t>Compare outcomes of Single REA &amp; Multiple REA groups to estimate impact of Subsequent REA </a:t>
            </a:r>
          </a:p>
          <a:p>
            <a:pPr marL="0" indent="0">
              <a:buNone/>
            </a:pPr>
            <a:r>
              <a:rPr lang="en-US" sz="2000" b="1">
                <a:solidFill>
                  <a:schemeClr val="tx2">
                    <a:lumMod val="90000"/>
                    <a:lumOff val="10000"/>
                  </a:schemeClr>
                </a:solidFill>
                <a:latin typeface="Calibri"/>
                <a:ea typeface="Calibri" panose="020F0502020204030204" pitchFamily="34" charset="0"/>
                <a:cs typeface="Arial"/>
              </a:rPr>
              <a:t>Finding:</a:t>
            </a:r>
            <a:r>
              <a:rPr lang="en-US" sz="2000">
                <a:solidFill>
                  <a:schemeClr val="tx2">
                    <a:lumMod val="90000"/>
                    <a:lumOff val="10000"/>
                  </a:schemeClr>
                </a:solidFill>
                <a:latin typeface="Calibri"/>
                <a:ea typeface="Calibri" panose="020F0502020204030204" pitchFamily="34" charset="0"/>
                <a:cs typeface="Arial"/>
              </a:rPr>
              <a:t> Average reduction of 0.288 weeks claimed per claimant</a:t>
            </a:r>
          </a:p>
          <a:p>
            <a:pPr marL="0" indent="0">
              <a:buNone/>
            </a:pPr>
            <a:r>
              <a:rPr lang="en-US" sz="2000">
                <a:solidFill>
                  <a:schemeClr val="tx2">
                    <a:lumMod val="90000"/>
                    <a:lumOff val="10000"/>
                  </a:schemeClr>
                </a:solidFill>
                <a:latin typeface="Calibri"/>
                <a:ea typeface="Calibri" panose="020F0502020204030204" pitchFamily="34" charset="0"/>
                <a:cs typeface="Arial"/>
              </a:rPr>
              <a:t>Because of random assignment, the only systematic difference between the groups is the Subsequent REA meeting</a:t>
            </a:r>
          </a:p>
          <a:p>
            <a:pPr marL="0" indent="0">
              <a:buNone/>
            </a:pPr>
            <a:endParaRPr lang="en-US" b="1">
              <a:solidFill>
                <a:schemeClr val="tx2">
                  <a:lumMod val="90000"/>
                  <a:lumOff val="10000"/>
                </a:schemeClr>
              </a:solidFill>
              <a:latin typeface="Calibri"/>
              <a:ea typeface="Calibri" panose="020F0502020204030204" pitchFamily="34" charset="0"/>
              <a:cs typeface="Arial"/>
            </a:endParaRPr>
          </a:p>
        </p:txBody>
      </p:sp>
      <p:sp>
        <p:nvSpPr>
          <p:cNvPr id="7" name="Oval 6">
            <a:extLst>
              <a:ext uri="{FF2B5EF4-FFF2-40B4-BE49-F238E27FC236}">
                <a16:creationId xmlns:a16="http://schemas.microsoft.com/office/drawing/2014/main" id="{BEBFE498-FBF1-E730-EDDC-2FD30BF915D0}"/>
              </a:ext>
            </a:extLst>
          </p:cNvPr>
          <p:cNvSpPr/>
          <p:nvPr/>
        </p:nvSpPr>
        <p:spPr>
          <a:xfrm>
            <a:off x="2276474" y="2297399"/>
            <a:ext cx="4546023" cy="1197857"/>
          </a:xfrm>
          <a:prstGeom prst="ellipse">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Arrow Connector 13">
            <a:extLst>
              <a:ext uri="{FF2B5EF4-FFF2-40B4-BE49-F238E27FC236}">
                <a16:creationId xmlns:a16="http://schemas.microsoft.com/office/drawing/2014/main" id="{D25A2943-ED99-E10F-3D74-70DB5C3B6696}"/>
              </a:ext>
            </a:extLst>
          </p:cNvPr>
          <p:cNvCxnSpPr>
            <a:cxnSpLocks/>
            <a:stCxn id="5" idx="1"/>
          </p:cNvCxnSpPr>
          <p:nvPr/>
        </p:nvCxnSpPr>
        <p:spPr>
          <a:xfrm flipH="1" flipV="1">
            <a:off x="6867526" y="2943225"/>
            <a:ext cx="971549" cy="1317504"/>
          </a:xfrm>
          <a:prstGeom prst="straightConnector1">
            <a:avLst/>
          </a:prstGeom>
          <a:ln w="28575">
            <a:tailEnd type="triangle"/>
          </a:ln>
        </p:spPr>
        <p:style>
          <a:lnRef idx="1">
            <a:schemeClr val="accent5"/>
          </a:lnRef>
          <a:fillRef idx="0">
            <a:schemeClr val="accent5"/>
          </a:fillRef>
          <a:effectRef idx="0">
            <a:schemeClr val="accent5"/>
          </a:effectRef>
          <a:fontRef idx="minor">
            <a:schemeClr val="tx1"/>
          </a:fontRef>
        </p:style>
      </p:cxnSp>
      <p:sp>
        <p:nvSpPr>
          <p:cNvPr id="19" name="Rectangle 18">
            <a:extLst>
              <a:ext uri="{FF2B5EF4-FFF2-40B4-BE49-F238E27FC236}">
                <a16:creationId xmlns:a16="http://schemas.microsoft.com/office/drawing/2014/main" id="{2DC50679-96CF-3575-0D4C-242C70B92326}"/>
              </a:ext>
            </a:extLst>
          </p:cNvPr>
          <p:cNvSpPr/>
          <p:nvPr/>
        </p:nvSpPr>
        <p:spPr>
          <a:xfrm>
            <a:off x="294445" y="5010151"/>
            <a:ext cx="1410530" cy="1224098"/>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r>
              <a:rPr lang="en-US" sz="900" b="1"/>
              <a:t>Source:</a:t>
            </a:r>
            <a:r>
              <a:rPr lang="en-US" sz="900"/>
              <a:t> Klerman et al. (2019). </a:t>
            </a:r>
            <a:r>
              <a:rPr lang="en-US" sz="900" i="1"/>
              <a:t>Evaluation of Impacts of</a:t>
            </a:r>
          </a:p>
          <a:p>
            <a:r>
              <a:rPr lang="en-US" sz="900" i="1"/>
              <a:t>the Reemployment and Eligibility Assessment</a:t>
            </a:r>
          </a:p>
          <a:p>
            <a:r>
              <a:rPr lang="en-US" sz="900" i="1"/>
              <a:t>(REA) Program: Final Report</a:t>
            </a:r>
            <a:r>
              <a:rPr lang="en-US" sz="900"/>
              <a:t>. Submitted by Abt Associates to the U.S. Department of Labor</a:t>
            </a:r>
            <a:endParaRPr lang="en-US"/>
          </a:p>
        </p:txBody>
      </p:sp>
    </p:spTree>
    <p:extLst>
      <p:ext uri="{BB962C8B-B14F-4D97-AF65-F5344CB8AC3E}">
        <p14:creationId xmlns:p14="http://schemas.microsoft.com/office/powerpoint/2010/main" val="6287408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386D169-17B0-4776-862E-27206EDFC461}"/>
              </a:ext>
            </a:extLst>
          </p:cNvPr>
          <p:cNvSpPr>
            <a:spLocks noGrp="1"/>
          </p:cNvSpPr>
          <p:nvPr>
            <p:ph type="sldNum" sz="quarter" idx="12"/>
          </p:nvPr>
        </p:nvSpPr>
        <p:spPr/>
        <p:txBody>
          <a:bodyPr/>
          <a:lstStyle/>
          <a:p>
            <a:fld id="{158B7785-F6D6-45F8-833E-07BD84680091}" type="slidenum">
              <a:rPr lang="en-US" smtClean="0"/>
              <a:t>20</a:t>
            </a:fld>
            <a:endParaRPr lang="en-US"/>
          </a:p>
        </p:txBody>
      </p:sp>
      <p:sp>
        <p:nvSpPr>
          <p:cNvPr id="3" name="Title 2">
            <a:extLst>
              <a:ext uri="{FF2B5EF4-FFF2-40B4-BE49-F238E27FC236}">
                <a16:creationId xmlns:a16="http://schemas.microsoft.com/office/drawing/2014/main" id="{C0594ED7-C601-1316-C6C7-D4D07A30BC27}"/>
              </a:ext>
            </a:extLst>
          </p:cNvPr>
          <p:cNvSpPr>
            <a:spLocks noGrp="1"/>
          </p:cNvSpPr>
          <p:nvPr>
            <p:ph type="title"/>
          </p:nvPr>
        </p:nvSpPr>
        <p:spPr/>
        <p:txBody>
          <a:bodyPr/>
          <a:lstStyle/>
          <a:p>
            <a:r>
              <a:rPr lang="en-US"/>
              <a:t>How do you identify what components to evaluate?</a:t>
            </a:r>
          </a:p>
        </p:txBody>
      </p:sp>
      <p:graphicFrame>
        <p:nvGraphicFramePr>
          <p:cNvPr id="6" name="Diagram 5">
            <a:extLst>
              <a:ext uri="{FF2B5EF4-FFF2-40B4-BE49-F238E27FC236}">
                <a16:creationId xmlns:a16="http://schemas.microsoft.com/office/drawing/2014/main" id="{8029F3D6-4970-EF15-F179-07F7348A2E0E}"/>
              </a:ext>
            </a:extLst>
          </p:cNvPr>
          <p:cNvGraphicFramePr/>
          <p:nvPr>
            <p:extLst>
              <p:ext uri="{D42A27DB-BD31-4B8C-83A1-F6EECF244321}">
                <p14:modId xmlns:p14="http://schemas.microsoft.com/office/powerpoint/2010/main" val="2115523649"/>
              </p:ext>
            </p:extLst>
          </p:nvPr>
        </p:nvGraphicFramePr>
        <p:xfrm>
          <a:off x="374073" y="962526"/>
          <a:ext cx="11374582" cy="53938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163868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36521FA-2D2E-4D4D-C73F-5094D797F542}"/>
              </a:ext>
            </a:extLst>
          </p:cNvPr>
          <p:cNvSpPr>
            <a:spLocks noGrp="1"/>
          </p:cNvSpPr>
          <p:nvPr>
            <p:ph type="sldNum" sz="quarter" idx="12"/>
          </p:nvPr>
        </p:nvSpPr>
        <p:spPr/>
        <p:txBody>
          <a:bodyPr/>
          <a:lstStyle/>
          <a:p>
            <a:fld id="{158B7785-F6D6-45F8-833E-07BD84680091}" type="slidenum">
              <a:rPr lang="en-US" smtClean="0"/>
              <a:pPr/>
              <a:t>21</a:t>
            </a:fld>
            <a:endParaRPr lang="en-US"/>
          </a:p>
        </p:txBody>
      </p:sp>
      <p:sp>
        <p:nvSpPr>
          <p:cNvPr id="3" name="Title 2">
            <a:extLst>
              <a:ext uri="{FF2B5EF4-FFF2-40B4-BE49-F238E27FC236}">
                <a16:creationId xmlns:a16="http://schemas.microsoft.com/office/drawing/2014/main" id="{02166607-0A31-1960-A31D-65CA4FCB1785}"/>
              </a:ext>
            </a:extLst>
          </p:cNvPr>
          <p:cNvSpPr>
            <a:spLocks noGrp="1"/>
          </p:cNvSpPr>
          <p:nvPr>
            <p:ph type="title"/>
          </p:nvPr>
        </p:nvSpPr>
        <p:spPr/>
        <p:txBody>
          <a:bodyPr/>
          <a:lstStyle/>
          <a:p>
            <a:r>
              <a:rPr lang="en-US"/>
              <a:t>Theories of Action</a:t>
            </a:r>
          </a:p>
        </p:txBody>
      </p:sp>
    </p:spTree>
    <p:extLst>
      <p:ext uri="{BB962C8B-B14F-4D97-AF65-F5344CB8AC3E}">
        <p14:creationId xmlns:p14="http://schemas.microsoft.com/office/powerpoint/2010/main" val="26384047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4316DFF-0182-74BD-D32D-1F37817B420F}"/>
              </a:ext>
            </a:extLst>
          </p:cNvPr>
          <p:cNvSpPr>
            <a:spLocks noGrp="1"/>
          </p:cNvSpPr>
          <p:nvPr>
            <p:ph type="sldNum" sz="quarter" idx="12"/>
          </p:nvPr>
        </p:nvSpPr>
        <p:spPr/>
        <p:txBody>
          <a:bodyPr/>
          <a:lstStyle/>
          <a:p>
            <a:fld id="{158B7785-F6D6-45F8-833E-07BD84680091}" type="slidenum">
              <a:rPr lang="en-US" smtClean="0"/>
              <a:t>22</a:t>
            </a:fld>
            <a:endParaRPr lang="en-US"/>
          </a:p>
        </p:txBody>
      </p:sp>
      <p:sp>
        <p:nvSpPr>
          <p:cNvPr id="3" name="Title 2">
            <a:extLst>
              <a:ext uri="{FF2B5EF4-FFF2-40B4-BE49-F238E27FC236}">
                <a16:creationId xmlns:a16="http://schemas.microsoft.com/office/drawing/2014/main" id="{8EC9C620-23C1-22EA-5F69-83CAF758B8CD}"/>
              </a:ext>
            </a:extLst>
          </p:cNvPr>
          <p:cNvSpPr>
            <a:spLocks noGrp="1"/>
          </p:cNvSpPr>
          <p:nvPr>
            <p:ph type="title"/>
          </p:nvPr>
        </p:nvSpPr>
        <p:spPr/>
        <p:txBody>
          <a:bodyPr/>
          <a:lstStyle/>
          <a:p>
            <a:r>
              <a:rPr lang="en-US"/>
              <a:t>What is a Theory of Action</a:t>
            </a:r>
          </a:p>
        </p:txBody>
      </p:sp>
      <p:sp>
        <p:nvSpPr>
          <p:cNvPr id="5" name="Content Placeholder 4">
            <a:extLst>
              <a:ext uri="{FF2B5EF4-FFF2-40B4-BE49-F238E27FC236}">
                <a16:creationId xmlns:a16="http://schemas.microsoft.com/office/drawing/2014/main" id="{BFC08E07-7B13-6F24-EB79-464511080280}"/>
              </a:ext>
            </a:extLst>
          </p:cNvPr>
          <p:cNvSpPr>
            <a:spLocks noGrp="1"/>
          </p:cNvSpPr>
          <p:nvPr>
            <p:ph sz="half" idx="2"/>
          </p:nvPr>
        </p:nvSpPr>
        <p:spPr>
          <a:xfrm>
            <a:off x="433137" y="1362075"/>
            <a:ext cx="10922251" cy="4496646"/>
          </a:xfrm>
          <a:solidFill>
            <a:schemeClr val="accent1">
              <a:lumMod val="20000"/>
              <a:lumOff val="80000"/>
            </a:schemeClr>
          </a:solidFill>
          <a:effectLst>
            <a:softEdge rad="50800"/>
          </a:effectLst>
        </p:spPr>
        <p:txBody>
          <a:bodyPr vert="horz" lIns="91440" tIns="45720" rIns="91440" bIns="45720" rtlCol="0" anchor="t">
            <a:noAutofit/>
          </a:bodyPr>
          <a:lstStyle/>
          <a:p>
            <a:pPr marL="0" indent="0">
              <a:buNone/>
            </a:pPr>
            <a:r>
              <a:rPr lang="en-US" sz="3000" b="1">
                <a:solidFill>
                  <a:schemeClr val="tx2">
                    <a:lumMod val="90000"/>
                    <a:lumOff val="10000"/>
                  </a:schemeClr>
                </a:solidFill>
                <a:latin typeface="Calibri"/>
                <a:ea typeface="Calibri" panose="020F0502020204030204" pitchFamily="34" charset="0"/>
                <a:cs typeface="Arial"/>
              </a:rPr>
              <a:t>A d</a:t>
            </a:r>
            <a:r>
              <a:rPr lang="en-US" sz="3000" b="1">
                <a:solidFill>
                  <a:schemeClr val="tx2">
                    <a:lumMod val="90000"/>
                    <a:lumOff val="10000"/>
                  </a:schemeClr>
                </a:solidFill>
                <a:effectLst/>
                <a:latin typeface="Calibri"/>
                <a:ea typeface="Calibri" panose="020F0502020204030204" pitchFamily="34" charset="0"/>
                <a:cs typeface="Arial"/>
              </a:rPr>
              <a:t>escription of a program and the chain of events by which </a:t>
            </a:r>
            <a:r>
              <a:rPr lang="en-US" sz="3000" b="1">
                <a:solidFill>
                  <a:schemeClr val="tx2">
                    <a:lumMod val="90000"/>
                    <a:lumOff val="10000"/>
                  </a:schemeClr>
                </a:solidFill>
                <a:latin typeface="Calibri"/>
                <a:ea typeface="Calibri" panose="020F0502020204030204" pitchFamily="34" charset="0"/>
                <a:cs typeface="Arial"/>
              </a:rPr>
              <a:t>its activities</a:t>
            </a:r>
            <a:r>
              <a:rPr lang="en-US" sz="3000" b="1">
                <a:solidFill>
                  <a:schemeClr val="tx2">
                    <a:lumMod val="90000"/>
                    <a:lumOff val="10000"/>
                  </a:schemeClr>
                </a:solidFill>
                <a:effectLst/>
                <a:latin typeface="Calibri"/>
                <a:ea typeface="Calibri" panose="020F0502020204030204" pitchFamily="34" charset="0"/>
                <a:cs typeface="Arial"/>
              </a:rPr>
              <a:t> expect to lead to intended outcomes.</a:t>
            </a:r>
          </a:p>
          <a:p>
            <a:pPr marL="0" indent="0">
              <a:buNone/>
            </a:pPr>
            <a:r>
              <a:rPr lang="en-US" sz="3000" b="1">
                <a:solidFill>
                  <a:schemeClr val="tx2">
                    <a:lumMod val="90000"/>
                    <a:lumOff val="10000"/>
                  </a:schemeClr>
                </a:solidFill>
                <a:effectLst/>
                <a:latin typeface="Calibri"/>
                <a:ea typeface="Calibri" panose="020F0502020204030204" pitchFamily="34" charset="0"/>
                <a:cs typeface="Arial"/>
              </a:rPr>
              <a:t>It identifies:</a:t>
            </a:r>
          </a:p>
          <a:p>
            <a:pPr lvl="1">
              <a:lnSpc>
                <a:spcPct val="100000"/>
              </a:lnSpc>
            </a:pPr>
            <a:r>
              <a:rPr lang="en-US" sz="2600" b="1">
                <a:solidFill>
                  <a:schemeClr val="tx2">
                    <a:lumMod val="90000"/>
                    <a:lumOff val="10000"/>
                  </a:schemeClr>
                </a:solidFill>
                <a:latin typeface="Calibri"/>
                <a:cs typeface="Arial"/>
              </a:rPr>
              <a:t>Ultimate goals</a:t>
            </a:r>
            <a:endParaRPr lang="en-US" sz="2600">
              <a:solidFill>
                <a:schemeClr val="tx2">
                  <a:lumMod val="90000"/>
                  <a:lumOff val="10000"/>
                </a:schemeClr>
              </a:solidFill>
              <a:latin typeface="Calibri"/>
              <a:cs typeface="Arial"/>
            </a:endParaRPr>
          </a:p>
          <a:p>
            <a:pPr lvl="1">
              <a:lnSpc>
                <a:spcPct val="100000"/>
              </a:lnSpc>
            </a:pPr>
            <a:r>
              <a:rPr lang="en-US" sz="2600" b="1">
                <a:solidFill>
                  <a:schemeClr val="tx2">
                    <a:lumMod val="90000"/>
                    <a:lumOff val="10000"/>
                  </a:schemeClr>
                </a:solidFill>
                <a:latin typeface="Calibri"/>
                <a:cs typeface="Arial"/>
              </a:rPr>
              <a:t>Activities</a:t>
            </a:r>
            <a:r>
              <a:rPr lang="en-US" sz="2600">
                <a:solidFill>
                  <a:schemeClr val="tx2">
                    <a:lumMod val="90000"/>
                    <a:lumOff val="10000"/>
                  </a:schemeClr>
                </a:solidFill>
                <a:latin typeface="Calibri"/>
                <a:cs typeface="Arial"/>
              </a:rPr>
              <a:t> expected to lead to goals</a:t>
            </a:r>
          </a:p>
          <a:p>
            <a:pPr lvl="1">
              <a:lnSpc>
                <a:spcPct val="100000"/>
              </a:lnSpc>
            </a:pPr>
            <a:r>
              <a:rPr lang="en-US" sz="2600" b="1">
                <a:solidFill>
                  <a:schemeClr val="tx2">
                    <a:lumMod val="90000"/>
                    <a:lumOff val="10000"/>
                  </a:schemeClr>
                </a:solidFill>
                <a:latin typeface="Calibri"/>
                <a:cs typeface="Arial"/>
              </a:rPr>
              <a:t>Outcomes</a:t>
            </a:r>
            <a:r>
              <a:rPr lang="en-US" sz="2600">
                <a:solidFill>
                  <a:schemeClr val="tx2">
                    <a:lumMod val="90000"/>
                    <a:lumOff val="10000"/>
                  </a:schemeClr>
                </a:solidFill>
                <a:latin typeface="Calibri"/>
                <a:cs typeface="Arial"/>
              </a:rPr>
              <a:t> by which activities lead to final goals</a:t>
            </a:r>
          </a:p>
          <a:p>
            <a:pPr lvl="1">
              <a:lnSpc>
                <a:spcPct val="100000"/>
              </a:lnSpc>
            </a:pPr>
            <a:r>
              <a:rPr lang="en-US" sz="2600" b="1">
                <a:solidFill>
                  <a:schemeClr val="tx2">
                    <a:lumMod val="90000"/>
                    <a:lumOff val="10000"/>
                  </a:schemeClr>
                </a:solidFill>
                <a:latin typeface="Calibri"/>
                <a:cs typeface="Arial"/>
              </a:rPr>
              <a:t>Assumptions</a:t>
            </a:r>
            <a:r>
              <a:rPr lang="en-US" sz="2600">
                <a:solidFill>
                  <a:schemeClr val="tx2">
                    <a:lumMod val="90000"/>
                    <a:lumOff val="10000"/>
                  </a:schemeClr>
                </a:solidFill>
                <a:latin typeface="Calibri"/>
                <a:cs typeface="Arial"/>
              </a:rPr>
              <a:t> that underlie how each of the above leads to the next</a:t>
            </a:r>
          </a:p>
          <a:p>
            <a:pPr lvl="1">
              <a:lnSpc>
                <a:spcPct val="100000"/>
              </a:lnSpc>
            </a:pPr>
            <a:r>
              <a:rPr lang="en-US" sz="2600" b="1">
                <a:solidFill>
                  <a:schemeClr val="tx2">
                    <a:lumMod val="90000"/>
                    <a:lumOff val="10000"/>
                  </a:schemeClr>
                </a:solidFill>
                <a:latin typeface="Calibri"/>
                <a:cs typeface="Arial"/>
              </a:rPr>
              <a:t>Contextual factors</a:t>
            </a:r>
            <a:r>
              <a:rPr lang="en-US" sz="2600">
                <a:solidFill>
                  <a:schemeClr val="tx2">
                    <a:lumMod val="90000"/>
                    <a:lumOff val="10000"/>
                  </a:schemeClr>
                </a:solidFill>
                <a:latin typeface="Calibri"/>
                <a:cs typeface="Arial"/>
              </a:rPr>
              <a:t> that can also influence program operations and outcomes</a:t>
            </a:r>
          </a:p>
          <a:p>
            <a:endParaRPr lang="en-US" b="1">
              <a:solidFill>
                <a:schemeClr val="accent6">
                  <a:lumMod val="75000"/>
                </a:schemeClr>
              </a:solidFill>
            </a:endParaRPr>
          </a:p>
        </p:txBody>
      </p:sp>
    </p:spTree>
    <p:extLst>
      <p:ext uri="{BB962C8B-B14F-4D97-AF65-F5344CB8AC3E}">
        <p14:creationId xmlns:p14="http://schemas.microsoft.com/office/powerpoint/2010/main" val="15752410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4316DFF-0182-74BD-D32D-1F37817B420F}"/>
              </a:ext>
            </a:extLst>
          </p:cNvPr>
          <p:cNvSpPr>
            <a:spLocks noGrp="1"/>
          </p:cNvSpPr>
          <p:nvPr>
            <p:ph type="sldNum" sz="quarter" idx="12"/>
          </p:nvPr>
        </p:nvSpPr>
        <p:spPr/>
        <p:txBody>
          <a:bodyPr/>
          <a:lstStyle/>
          <a:p>
            <a:fld id="{158B7785-F6D6-45F8-833E-07BD84680091}" type="slidenum">
              <a:rPr lang="en-US" smtClean="0"/>
              <a:t>23</a:t>
            </a:fld>
            <a:endParaRPr lang="en-US"/>
          </a:p>
        </p:txBody>
      </p:sp>
      <p:sp>
        <p:nvSpPr>
          <p:cNvPr id="3" name="Title 2">
            <a:extLst>
              <a:ext uri="{FF2B5EF4-FFF2-40B4-BE49-F238E27FC236}">
                <a16:creationId xmlns:a16="http://schemas.microsoft.com/office/drawing/2014/main" id="{8EC9C620-23C1-22EA-5F69-83CAF758B8CD}"/>
              </a:ext>
            </a:extLst>
          </p:cNvPr>
          <p:cNvSpPr>
            <a:spLocks noGrp="1"/>
          </p:cNvSpPr>
          <p:nvPr>
            <p:ph type="title"/>
          </p:nvPr>
        </p:nvSpPr>
        <p:spPr/>
        <p:txBody>
          <a:bodyPr/>
          <a:lstStyle/>
          <a:p>
            <a:r>
              <a:rPr lang="en-US"/>
              <a:t>Why develop a Theory of Action? </a:t>
            </a:r>
          </a:p>
        </p:txBody>
      </p:sp>
      <p:sp>
        <p:nvSpPr>
          <p:cNvPr id="5" name="Content Placeholder 4">
            <a:extLst>
              <a:ext uri="{FF2B5EF4-FFF2-40B4-BE49-F238E27FC236}">
                <a16:creationId xmlns:a16="http://schemas.microsoft.com/office/drawing/2014/main" id="{BFC08E07-7B13-6F24-EB79-464511080280}"/>
              </a:ext>
            </a:extLst>
          </p:cNvPr>
          <p:cNvSpPr>
            <a:spLocks noGrp="1"/>
          </p:cNvSpPr>
          <p:nvPr>
            <p:ph sz="half" idx="2"/>
          </p:nvPr>
        </p:nvSpPr>
        <p:spPr>
          <a:xfrm>
            <a:off x="433137" y="1323975"/>
            <a:ext cx="10922251" cy="4534745"/>
          </a:xfrm>
          <a:solidFill>
            <a:schemeClr val="accent1">
              <a:lumMod val="20000"/>
              <a:lumOff val="80000"/>
            </a:schemeClr>
          </a:solidFill>
          <a:effectLst>
            <a:softEdge rad="50800"/>
          </a:effectLst>
        </p:spPr>
        <p:txBody>
          <a:bodyPr vert="horz" lIns="91440" tIns="45720" rIns="91440" bIns="45720" rtlCol="0" anchor="t">
            <a:noAutofit/>
          </a:bodyPr>
          <a:lstStyle/>
          <a:p>
            <a:pPr marL="0" indent="0">
              <a:buNone/>
            </a:pPr>
            <a:endParaRPr lang="en-US" b="1">
              <a:solidFill>
                <a:schemeClr val="tx2">
                  <a:lumMod val="90000"/>
                  <a:lumOff val="10000"/>
                </a:schemeClr>
              </a:solidFill>
              <a:latin typeface="Calibri" panose="020F0502020204030204" pitchFamily="34" charset="0"/>
              <a:ea typeface="Calibri" panose="020F0502020204030204" pitchFamily="34" charset="0"/>
              <a:cs typeface="Arial" panose="020B0604020202020204" pitchFamily="34" charset="0"/>
            </a:endParaRPr>
          </a:p>
          <a:p>
            <a:pPr lvl="1">
              <a:lnSpc>
                <a:spcPct val="100000"/>
              </a:lnSpc>
              <a:spcBef>
                <a:spcPts val="0"/>
              </a:spcBef>
            </a:pPr>
            <a:r>
              <a:rPr lang="en-US" sz="3000">
                <a:solidFill>
                  <a:schemeClr val="tx2">
                    <a:lumMod val="90000"/>
                    <a:lumOff val="10000"/>
                  </a:schemeClr>
                </a:solidFill>
                <a:effectLst/>
                <a:latin typeface="Calibri"/>
                <a:ea typeface="Calibri" panose="020F0502020204030204" pitchFamily="34" charset="0"/>
                <a:cs typeface="Arial"/>
              </a:rPr>
              <a:t>Develop clear, common understanding </a:t>
            </a:r>
            <a:r>
              <a:rPr lang="en-US" sz="3000">
                <a:solidFill>
                  <a:schemeClr val="tx2">
                    <a:lumMod val="90000"/>
                    <a:lumOff val="10000"/>
                  </a:schemeClr>
                </a:solidFill>
                <a:latin typeface="Calibri"/>
                <a:ea typeface="Calibri" panose="020F0502020204030204" pitchFamily="34" charset="0"/>
                <a:cs typeface="Arial"/>
              </a:rPr>
              <a:t>about </a:t>
            </a:r>
            <a:r>
              <a:rPr lang="en-US" sz="3000">
                <a:solidFill>
                  <a:schemeClr val="tx2">
                    <a:lumMod val="90000"/>
                    <a:lumOff val="10000"/>
                  </a:schemeClr>
                </a:solidFill>
                <a:effectLst/>
                <a:latin typeface="Calibri"/>
                <a:ea typeface="Calibri" panose="020F0502020204030204" pitchFamily="34" charset="0"/>
                <a:cs typeface="Arial"/>
              </a:rPr>
              <a:t>current program’s strategies for achieving intended outcomes</a:t>
            </a:r>
          </a:p>
          <a:p>
            <a:pPr marL="457200" lvl="1" indent="0">
              <a:lnSpc>
                <a:spcPct val="100000"/>
              </a:lnSpc>
              <a:spcBef>
                <a:spcPts val="0"/>
              </a:spcBef>
              <a:buNone/>
            </a:pPr>
            <a:endParaRPr lang="en-US" sz="3000">
              <a:solidFill>
                <a:schemeClr val="tx2">
                  <a:lumMod val="90000"/>
                  <a:lumOff val="10000"/>
                </a:schemeClr>
              </a:solidFill>
              <a:effectLst/>
              <a:latin typeface="Calibri"/>
              <a:ea typeface="Calibri" panose="020F0502020204030204" pitchFamily="34" charset="0"/>
              <a:cs typeface="Arial" panose="020B0604020202020204" pitchFamily="34" charset="0"/>
            </a:endParaRPr>
          </a:p>
          <a:p>
            <a:pPr lvl="1">
              <a:lnSpc>
                <a:spcPct val="100000"/>
              </a:lnSpc>
              <a:spcBef>
                <a:spcPts val="0"/>
              </a:spcBef>
            </a:pPr>
            <a:r>
              <a:rPr lang="en-US" sz="3000">
                <a:solidFill>
                  <a:schemeClr val="tx2">
                    <a:lumMod val="90000"/>
                    <a:lumOff val="10000"/>
                  </a:schemeClr>
                </a:solidFill>
                <a:effectLst/>
                <a:latin typeface="Calibri" panose="020F0502020204030204" pitchFamily="34" charset="0"/>
                <a:ea typeface="Calibri" panose="020F0502020204030204" pitchFamily="34" charset="0"/>
                <a:cs typeface="Arial" panose="020B0604020202020204" pitchFamily="34" charset="0"/>
              </a:rPr>
              <a:t>Help generate ideas for how to improve</a:t>
            </a:r>
          </a:p>
          <a:p>
            <a:pPr marL="457200" lvl="1" indent="0">
              <a:lnSpc>
                <a:spcPct val="100000"/>
              </a:lnSpc>
              <a:spcBef>
                <a:spcPts val="0"/>
              </a:spcBef>
              <a:buNone/>
            </a:pPr>
            <a:endParaRPr lang="en-US" sz="3000">
              <a:solidFill>
                <a:schemeClr val="tx2">
                  <a:lumMod val="90000"/>
                  <a:lumOff val="10000"/>
                </a:schemeClr>
              </a:solidFill>
              <a:effectLst/>
              <a:latin typeface="Calibri" panose="020F0502020204030204" pitchFamily="34" charset="0"/>
              <a:ea typeface="Calibri" panose="020F0502020204030204" pitchFamily="34" charset="0"/>
              <a:cs typeface="Arial" panose="020B0604020202020204" pitchFamily="34" charset="0"/>
            </a:endParaRPr>
          </a:p>
          <a:p>
            <a:pPr lvl="1">
              <a:lnSpc>
                <a:spcPct val="100000"/>
              </a:lnSpc>
              <a:spcBef>
                <a:spcPts val="0"/>
              </a:spcBef>
            </a:pPr>
            <a:r>
              <a:rPr lang="en-US" sz="3000">
                <a:solidFill>
                  <a:schemeClr val="tx2">
                    <a:lumMod val="90000"/>
                    <a:lumOff val="10000"/>
                  </a:schemeClr>
                </a:solidFill>
                <a:effectLst/>
                <a:latin typeface="Calibri" panose="020F0502020204030204" pitchFamily="34" charset="0"/>
                <a:ea typeface="Calibri" panose="020F0502020204030204" pitchFamily="34" charset="0"/>
                <a:cs typeface="Arial" panose="020B0604020202020204" pitchFamily="34" charset="0"/>
              </a:rPr>
              <a:t>Identify key “intermediate” outcomes to measure as part of an evaluation</a:t>
            </a:r>
          </a:p>
          <a:p>
            <a:endParaRPr lang="en-US" sz="2600">
              <a:solidFill>
                <a:schemeClr val="tx2">
                  <a:lumMod val="90000"/>
                  <a:lumOff val="10000"/>
                </a:schemeClr>
              </a:solidFill>
              <a:latin typeface="Calibri" panose="020F0502020204030204" pitchFamily="34" charset="0"/>
              <a:cs typeface="Arial" panose="020B0604020202020204" pitchFamily="34" charset="0"/>
            </a:endParaRPr>
          </a:p>
          <a:p>
            <a:endParaRPr lang="en-US" b="1">
              <a:solidFill>
                <a:schemeClr val="accent6">
                  <a:lumMod val="75000"/>
                </a:schemeClr>
              </a:solidFill>
            </a:endParaRPr>
          </a:p>
        </p:txBody>
      </p:sp>
    </p:spTree>
    <p:extLst>
      <p:ext uri="{BB962C8B-B14F-4D97-AF65-F5344CB8AC3E}">
        <p14:creationId xmlns:p14="http://schemas.microsoft.com/office/powerpoint/2010/main" val="18127595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Arrow: Right 13">
            <a:extLst>
              <a:ext uri="{FF2B5EF4-FFF2-40B4-BE49-F238E27FC236}">
                <a16:creationId xmlns:a16="http://schemas.microsoft.com/office/drawing/2014/main" id="{4BA74E4A-5AE4-1C7D-1594-217C24B0404B}"/>
              </a:ext>
            </a:extLst>
          </p:cNvPr>
          <p:cNvSpPr/>
          <p:nvPr/>
        </p:nvSpPr>
        <p:spPr>
          <a:xfrm>
            <a:off x="514350" y="999279"/>
            <a:ext cx="2737872" cy="823912"/>
          </a:xfrm>
          <a:prstGeom prst="rightArrow">
            <a:avLst>
              <a:gd name="adj1" fmla="val 50000"/>
              <a:gd name="adj2" fmla="val 73879"/>
            </a:avLst>
          </a:prstGeom>
          <a:solidFill>
            <a:schemeClr val="accent2">
              <a:lumMod val="20000"/>
              <a:lumOff val="8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11AF8E6A-927E-AE17-E06A-7623133FCAA0}"/>
              </a:ext>
            </a:extLst>
          </p:cNvPr>
          <p:cNvSpPr>
            <a:spLocks noGrp="1"/>
          </p:cNvSpPr>
          <p:nvPr>
            <p:ph type="body" idx="1"/>
          </p:nvPr>
        </p:nvSpPr>
        <p:spPr>
          <a:xfrm>
            <a:off x="497517" y="999279"/>
            <a:ext cx="2661234" cy="823912"/>
          </a:xfrm>
          <a:noFill/>
          <a:ln>
            <a:noFill/>
          </a:ln>
        </p:spPr>
        <p:txBody>
          <a:bodyPr/>
          <a:lstStyle/>
          <a:p>
            <a:r>
              <a:rPr lang="en-US"/>
              <a:t>Activities</a:t>
            </a:r>
          </a:p>
        </p:txBody>
      </p:sp>
      <p:sp>
        <p:nvSpPr>
          <p:cNvPr id="7" name="Arrow: Right 6">
            <a:extLst>
              <a:ext uri="{FF2B5EF4-FFF2-40B4-BE49-F238E27FC236}">
                <a16:creationId xmlns:a16="http://schemas.microsoft.com/office/drawing/2014/main" id="{88FE0DB6-6417-E4C1-A141-3FB1821D6D5A}"/>
              </a:ext>
            </a:extLst>
          </p:cNvPr>
          <p:cNvSpPr/>
          <p:nvPr/>
        </p:nvSpPr>
        <p:spPr>
          <a:xfrm>
            <a:off x="3238499" y="999279"/>
            <a:ext cx="8440215" cy="823912"/>
          </a:xfrm>
          <a:prstGeom prst="rightArrow">
            <a:avLst>
              <a:gd name="adj1" fmla="val 50000"/>
              <a:gd name="adj2" fmla="val 73879"/>
            </a:avLst>
          </a:prstGeom>
          <a:solidFill>
            <a:schemeClr val="accent2">
              <a:lumMod val="20000"/>
              <a:lumOff val="8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59042888-0EC9-D4AC-BDFD-16582FCE2703}"/>
              </a:ext>
            </a:extLst>
          </p:cNvPr>
          <p:cNvSpPr>
            <a:spLocks noGrp="1"/>
          </p:cNvSpPr>
          <p:nvPr>
            <p:ph type="sldNum" sz="quarter" idx="12"/>
          </p:nvPr>
        </p:nvSpPr>
        <p:spPr/>
        <p:txBody>
          <a:bodyPr/>
          <a:lstStyle/>
          <a:p>
            <a:fld id="{158B7785-F6D6-45F8-833E-07BD84680091}" type="slidenum">
              <a:rPr lang="en-US" smtClean="0"/>
              <a:t>24</a:t>
            </a:fld>
            <a:endParaRPr lang="en-US"/>
          </a:p>
        </p:txBody>
      </p:sp>
      <p:sp>
        <p:nvSpPr>
          <p:cNvPr id="3" name="Title 2">
            <a:extLst>
              <a:ext uri="{FF2B5EF4-FFF2-40B4-BE49-F238E27FC236}">
                <a16:creationId xmlns:a16="http://schemas.microsoft.com/office/drawing/2014/main" id="{5E69D4DC-F3AB-8D17-73DD-1E5D656D466E}"/>
              </a:ext>
            </a:extLst>
          </p:cNvPr>
          <p:cNvSpPr>
            <a:spLocks noGrp="1"/>
          </p:cNvSpPr>
          <p:nvPr>
            <p:ph type="title"/>
          </p:nvPr>
        </p:nvSpPr>
        <p:spPr/>
        <p:txBody>
          <a:bodyPr>
            <a:normAutofit/>
          </a:bodyPr>
          <a:lstStyle/>
          <a:p>
            <a:r>
              <a:rPr lang="en-US"/>
              <a:t>(Very) Basic RESEA Theory of Action, Reemployment Only</a:t>
            </a:r>
          </a:p>
        </p:txBody>
      </p:sp>
      <p:sp>
        <p:nvSpPr>
          <p:cNvPr id="5" name="Content Placeholder 4">
            <a:extLst>
              <a:ext uri="{FF2B5EF4-FFF2-40B4-BE49-F238E27FC236}">
                <a16:creationId xmlns:a16="http://schemas.microsoft.com/office/drawing/2014/main" id="{3295763E-3C0B-A129-F542-AA2D36395B4C}"/>
              </a:ext>
            </a:extLst>
          </p:cNvPr>
          <p:cNvSpPr>
            <a:spLocks noGrp="1"/>
          </p:cNvSpPr>
          <p:nvPr>
            <p:ph sz="half" idx="2"/>
          </p:nvPr>
        </p:nvSpPr>
        <p:spPr>
          <a:xfrm>
            <a:off x="497517" y="1989878"/>
            <a:ext cx="2377440" cy="4199785"/>
          </a:xfrm>
        </p:spPr>
        <p:txBody>
          <a:bodyPr/>
          <a:lstStyle/>
          <a:p>
            <a:pPr>
              <a:spcBef>
                <a:spcPts val="1000"/>
              </a:spcBef>
              <a:buFont typeface="Wingdings" panose="05000000000000000000" pitchFamily="2" charset="2"/>
              <a:buChar char="§"/>
            </a:pPr>
            <a:r>
              <a:rPr lang="en-US" sz="2000"/>
              <a:t>Enroll in Wagner-Peyser ES</a:t>
            </a:r>
          </a:p>
          <a:p>
            <a:pPr>
              <a:spcBef>
                <a:spcPts val="1000"/>
              </a:spcBef>
              <a:buFont typeface="Wingdings" panose="05000000000000000000" pitchFamily="2" charset="2"/>
              <a:buChar char="§"/>
            </a:pPr>
            <a:r>
              <a:rPr lang="en-US" sz="2000"/>
              <a:t>Assess needs</a:t>
            </a:r>
          </a:p>
          <a:p>
            <a:pPr>
              <a:spcBef>
                <a:spcPts val="1000"/>
              </a:spcBef>
              <a:buFont typeface="Wingdings" panose="05000000000000000000" pitchFamily="2" charset="2"/>
              <a:buChar char="§"/>
            </a:pPr>
            <a:r>
              <a:rPr lang="en-US" sz="2000"/>
              <a:t>Create reemployment plan</a:t>
            </a:r>
          </a:p>
          <a:p>
            <a:pPr>
              <a:spcBef>
                <a:spcPts val="1000"/>
              </a:spcBef>
              <a:buFont typeface="Wingdings" panose="05000000000000000000" pitchFamily="2" charset="2"/>
              <a:buChar char="§"/>
            </a:pPr>
            <a:r>
              <a:rPr lang="en-US" sz="2000"/>
              <a:t>Provide LMI</a:t>
            </a:r>
          </a:p>
          <a:p>
            <a:pPr>
              <a:spcBef>
                <a:spcPts val="1000"/>
              </a:spcBef>
              <a:buFont typeface="Wingdings" panose="05000000000000000000" pitchFamily="2" charset="2"/>
              <a:buChar char="§"/>
            </a:pPr>
            <a:r>
              <a:rPr lang="en-US" sz="2000"/>
              <a:t>Orient to available AJC services and make referrals  </a:t>
            </a:r>
          </a:p>
        </p:txBody>
      </p:sp>
      <p:sp>
        <p:nvSpPr>
          <p:cNvPr id="10" name="Text Placeholder 3">
            <a:extLst>
              <a:ext uri="{FF2B5EF4-FFF2-40B4-BE49-F238E27FC236}">
                <a16:creationId xmlns:a16="http://schemas.microsoft.com/office/drawing/2014/main" id="{D4F15F6F-6498-70DD-09FB-9C52D8D6736A}"/>
              </a:ext>
            </a:extLst>
          </p:cNvPr>
          <p:cNvSpPr txBox="1">
            <a:spLocks/>
          </p:cNvSpPr>
          <p:nvPr/>
        </p:nvSpPr>
        <p:spPr>
          <a:xfrm>
            <a:off x="3331969" y="1012720"/>
            <a:ext cx="8362513" cy="823912"/>
          </a:xfrm>
          <a:prstGeom prst="rect">
            <a:avLst/>
          </a:prstGeom>
          <a:noFill/>
          <a:ln>
            <a:noFill/>
          </a:ln>
        </p:spPr>
        <p:txBody>
          <a:bodyPr vert="horz" lIns="91440" tIns="45720" rIns="91440" bIns="45720" rtlCol="0" anchor="ctr">
            <a:normAutofit/>
          </a:bodyPr>
          <a:lstStyle>
            <a:lvl1pPr marL="0" indent="0" algn="ctr" defTabSz="914400" rtl="0" eaLnBrk="1" latinLnBrk="0" hangingPunct="1">
              <a:lnSpc>
                <a:spcPct val="95000"/>
              </a:lnSpc>
              <a:spcBef>
                <a:spcPts val="1800"/>
              </a:spcBef>
              <a:buClr>
                <a:schemeClr val="accent2"/>
              </a:buClr>
              <a:buFont typeface="Wingdings 3" panose="05040102010807070707" pitchFamily="18" charset="2"/>
              <a:buNone/>
              <a:defRPr sz="2800" b="0" kern="1200">
                <a:solidFill>
                  <a:schemeClr val="accent2"/>
                </a:solidFill>
                <a:latin typeface="+mn-lt"/>
                <a:ea typeface="+mn-ea"/>
                <a:cs typeface="+mn-cs"/>
              </a:defRPr>
            </a:lvl1pPr>
            <a:lvl2pPr marL="457200" indent="0" algn="l" defTabSz="914400" rtl="0" eaLnBrk="1" latinLnBrk="0" hangingPunct="1">
              <a:lnSpc>
                <a:spcPct val="95000"/>
              </a:lnSpc>
              <a:spcBef>
                <a:spcPts val="800"/>
              </a:spcBef>
              <a:buClr>
                <a:schemeClr val="accent6"/>
              </a:buClr>
              <a:buFont typeface="Wingdings 3" panose="05040102010807070707" pitchFamily="18" charset="2"/>
              <a:buNone/>
              <a:defRPr sz="2000" b="1" kern="1200">
                <a:solidFill>
                  <a:schemeClr val="bg2">
                    <a:lumMod val="25000"/>
                  </a:schemeClr>
                </a:solidFill>
                <a:latin typeface="+mn-lt"/>
                <a:ea typeface="+mn-ea"/>
                <a:cs typeface="+mn-cs"/>
              </a:defRPr>
            </a:lvl2pPr>
            <a:lvl3pPr marL="914400" indent="0" algn="l" defTabSz="914400" rtl="0" eaLnBrk="1" latinLnBrk="0" hangingPunct="1">
              <a:lnSpc>
                <a:spcPct val="95000"/>
              </a:lnSpc>
              <a:spcBef>
                <a:spcPts val="500"/>
              </a:spcBef>
              <a:buClr>
                <a:schemeClr val="bg1">
                  <a:lumMod val="50000"/>
                </a:schemeClr>
              </a:buClr>
              <a:buFont typeface="Wingdings 3" panose="05040102010807070707" pitchFamily="18" charset="2"/>
              <a:buNone/>
              <a:defRPr sz="1800" b="1" kern="1200">
                <a:solidFill>
                  <a:schemeClr val="bg2">
                    <a:lumMod val="25000"/>
                  </a:schemeClr>
                </a:solidFill>
                <a:latin typeface="+mn-lt"/>
                <a:ea typeface="+mn-ea"/>
                <a:cs typeface="+mn-cs"/>
              </a:defRPr>
            </a:lvl3pPr>
            <a:lvl4pPr marL="1371600" indent="0" algn="l" defTabSz="914400" rtl="0" eaLnBrk="1" latinLnBrk="0" hangingPunct="1">
              <a:lnSpc>
                <a:spcPct val="95000"/>
              </a:lnSpc>
              <a:spcBef>
                <a:spcPts val="500"/>
              </a:spcBef>
              <a:buClr>
                <a:schemeClr val="accent2"/>
              </a:buClr>
              <a:buFont typeface="Wingdings 3" panose="05040102010807070707" pitchFamily="18" charset="2"/>
              <a:buNone/>
              <a:defRPr sz="1600" b="1" kern="1200">
                <a:solidFill>
                  <a:schemeClr val="bg2">
                    <a:lumMod val="25000"/>
                  </a:schemeClr>
                </a:solidFill>
                <a:latin typeface="+mn-lt"/>
                <a:ea typeface="+mn-ea"/>
                <a:cs typeface="+mn-cs"/>
              </a:defRPr>
            </a:lvl4pPr>
            <a:lvl5pPr marL="1828800" indent="0" algn="l" defTabSz="914400" rtl="0" eaLnBrk="1" latinLnBrk="0" hangingPunct="1">
              <a:lnSpc>
                <a:spcPct val="95000"/>
              </a:lnSpc>
              <a:spcBef>
                <a:spcPts val="500"/>
              </a:spcBef>
              <a:buClr>
                <a:schemeClr val="accent6"/>
              </a:buClr>
              <a:buFont typeface="Wingdings 3" panose="05040102010807070707" pitchFamily="18" charset="2"/>
              <a:buNone/>
              <a:defRPr sz="1600" b="1" kern="1200">
                <a:solidFill>
                  <a:schemeClr val="bg2">
                    <a:lumMod val="2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a:t>Chain of Outcomes</a:t>
            </a:r>
          </a:p>
        </p:txBody>
      </p:sp>
      <p:sp>
        <p:nvSpPr>
          <p:cNvPr id="11" name="Content Placeholder 4">
            <a:extLst>
              <a:ext uri="{FF2B5EF4-FFF2-40B4-BE49-F238E27FC236}">
                <a16:creationId xmlns:a16="http://schemas.microsoft.com/office/drawing/2014/main" id="{2233940B-EE86-E853-8748-B602A92CB1B7}"/>
              </a:ext>
            </a:extLst>
          </p:cNvPr>
          <p:cNvSpPr txBox="1">
            <a:spLocks/>
          </p:cNvSpPr>
          <p:nvPr/>
        </p:nvSpPr>
        <p:spPr>
          <a:xfrm>
            <a:off x="3455011" y="1989878"/>
            <a:ext cx="2377440" cy="4228359"/>
          </a:xfrm>
          <a:prstGeom prst="rect">
            <a:avLst/>
          </a:prstGeom>
        </p:spPr>
        <p:txBody>
          <a:bodyPr vert="horz" lIns="91440" tIns="45720" rIns="91440" bIns="45720"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2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0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18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sz="2000"/>
              <a:t>Participants understand occupational options</a:t>
            </a:r>
          </a:p>
          <a:p>
            <a:pPr>
              <a:buFont typeface="Wingdings" panose="05000000000000000000" pitchFamily="2" charset="2"/>
              <a:buChar char="§"/>
            </a:pPr>
            <a:r>
              <a:rPr lang="en-US" sz="2000"/>
              <a:t>Participants understand actions that will help them get a desired job</a:t>
            </a:r>
          </a:p>
          <a:p>
            <a:pPr>
              <a:buFont typeface="Wingdings" panose="05000000000000000000" pitchFamily="2" charset="2"/>
              <a:buChar char="§"/>
            </a:pPr>
            <a:r>
              <a:rPr lang="en-US" sz="2000"/>
              <a:t>Participants make more/better use of available AJC services</a:t>
            </a:r>
          </a:p>
        </p:txBody>
      </p:sp>
      <p:sp>
        <p:nvSpPr>
          <p:cNvPr id="13" name="Content Placeholder 4">
            <a:extLst>
              <a:ext uri="{FF2B5EF4-FFF2-40B4-BE49-F238E27FC236}">
                <a16:creationId xmlns:a16="http://schemas.microsoft.com/office/drawing/2014/main" id="{B8AC2019-4894-6674-7D0C-2D73DED9B6B1}"/>
              </a:ext>
            </a:extLst>
          </p:cNvPr>
          <p:cNvSpPr txBox="1">
            <a:spLocks/>
          </p:cNvSpPr>
          <p:nvPr/>
        </p:nvSpPr>
        <p:spPr>
          <a:xfrm>
            <a:off x="9301275" y="1986341"/>
            <a:ext cx="2377440" cy="4231898"/>
          </a:xfrm>
          <a:prstGeom prst="rect">
            <a:avLst/>
          </a:prstGeom>
        </p:spPr>
        <p:txBody>
          <a:bodyPr vert="horz" lIns="91440" tIns="45720" rIns="91440" bIns="45720"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2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0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18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sz="2000"/>
              <a:t>Faster reemployment</a:t>
            </a:r>
          </a:p>
          <a:p>
            <a:pPr>
              <a:buFont typeface="Wingdings" panose="05000000000000000000" pitchFamily="2" charset="2"/>
              <a:buChar char="§"/>
            </a:pPr>
            <a:r>
              <a:rPr lang="en-US" sz="2000"/>
              <a:t>Higher earnings</a:t>
            </a:r>
          </a:p>
          <a:p>
            <a:pPr>
              <a:buFont typeface="Wingdings" panose="05000000000000000000" pitchFamily="2" charset="2"/>
              <a:buChar char="§"/>
            </a:pPr>
            <a:r>
              <a:rPr lang="en-US" sz="2000"/>
              <a:t>Shorter UI duration</a:t>
            </a:r>
          </a:p>
        </p:txBody>
      </p:sp>
      <p:sp>
        <p:nvSpPr>
          <p:cNvPr id="15" name="Content Placeholder 4">
            <a:extLst>
              <a:ext uri="{FF2B5EF4-FFF2-40B4-BE49-F238E27FC236}">
                <a16:creationId xmlns:a16="http://schemas.microsoft.com/office/drawing/2014/main" id="{A877C982-838F-1533-8E63-1EF6E6BD2C40}"/>
              </a:ext>
            </a:extLst>
          </p:cNvPr>
          <p:cNvSpPr txBox="1">
            <a:spLocks/>
          </p:cNvSpPr>
          <p:nvPr/>
        </p:nvSpPr>
        <p:spPr>
          <a:xfrm>
            <a:off x="6356401" y="1989879"/>
            <a:ext cx="2377440" cy="4231898"/>
          </a:xfrm>
          <a:prstGeom prst="rect">
            <a:avLst/>
          </a:prstGeom>
        </p:spPr>
        <p:txBody>
          <a:bodyPr vert="horz" lIns="91440" tIns="45720" rIns="91440" bIns="45720"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2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0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18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sz="2000"/>
              <a:t>Participants look for work more intensively</a:t>
            </a:r>
          </a:p>
          <a:p>
            <a:pPr>
              <a:buFont typeface="Wingdings" panose="05000000000000000000" pitchFamily="2" charset="2"/>
              <a:buChar char="§"/>
            </a:pPr>
            <a:r>
              <a:rPr lang="en-US" sz="2000"/>
              <a:t>Participants look for work more effectively</a:t>
            </a:r>
          </a:p>
          <a:p>
            <a:pPr>
              <a:buFont typeface="Wingdings" panose="05000000000000000000" pitchFamily="2" charset="2"/>
              <a:buChar char="§"/>
            </a:pPr>
            <a:endParaRPr lang="en-US" sz="2000"/>
          </a:p>
        </p:txBody>
      </p:sp>
    </p:spTree>
    <p:extLst>
      <p:ext uri="{BB962C8B-B14F-4D97-AF65-F5344CB8AC3E}">
        <p14:creationId xmlns:p14="http://schemas.microsoft.com/office/powerpoint/2010/main" val="37342948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rrow: Right 6">
            <a:extLst>
              <a:ext uri="{FF2B5EF4-FFF2-40B4-BE49-F238E27FC236}">
                <a16:creationId xmlns:a16="http://schemas.microsoft.com/office/drawing/2014/main" id="{88FE0DB6-6417-E4C1-A141-3FB1821D6D5A}"/>
              </a:ext>
            </a:extLst>
          </p:cNvPr>
          <p:cNvSpPr/>
          <p:nvPr/>
        </p:nvSpPr>
        <p:spPr>
          <a:xfrm>
            <a:off x="3238499" y="999279"/>
            <a:ext cx="3916163" cy="823912"/>
          </a:xfrm>
          <a:prstGeom prst="rightArrow">
            <a:avLst>
              <a:gd name="adj1" fmla="val 50000"/>
              <a:gd name="adj2" fmla="val 73879"/>
            </a:avLst>
          </a:prstGeom>
          <a:solidFill>
            <a:schemeClr val="accent2">
              <a:lumMod val="20000"/>
              <a:lumOff val="8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0" name="Text Placeholder 3">
            <a:extLst>
              <a:ext uri="{FF2B5EF4-FFF2-40B4-BE49-F238E27FC236}">
                <a16:creationId xmlns:a16="http://schemas.microsoft.com/office/drawing/2014/main" id="{D4F15F6F-6498-70DD-09FB-9C52D8D6736A}"/>
              </a:ext>
            </a:extLst>
          </p:cNvPr>
          <p:cNvSpPr txBox="1">
            <a:spLocks/>
          </p:cNvSpPr>
          <p:nvPr/>
        </p:nvSpPr>
        <p:spPr>
          <a:xfrm>
            <a:off x="3217669" y="1003195"/>
            <a:ext cx="3878075" cy="823912"/>
          </a:xfrm>
          <a:prstGeom prst="rect">
            <a:avLst/>
          </a:prstGeom>
          <a:noFill/>
          <a:ln>
            <a:noFill/>
          </a:ln>
        </p:spPr>
        <p:txBody>
          <a:bodyPr vert="horz" lIns="91440" tIns="45720" rIns="91440" bIns="45720" rtlCol="0" anchor="ctr">
            <a:normAutofit/>
          </a:bodyPr>
          <a:lstStyle>
            <a:lvl1pPr marL="0" indent="0" algn="ctr" defTabSz="914400" rtl="0" eaLnBrk="1" latinLnBrk="0" hangingPunct="1">
              <a:lnSpc>
                <a:spcPct val="95000"/>
              </a:lnSpc>
              <a:spcBef>
                <a:spcPts val="1800"/>
              </a:spcBef>
              <a:buClr>
                <a:schemeClr val="accent2"/>
              </a:buClr>
              <a:buFont typeface="Wingdings 3" panose="05040102010807070707" pitchFamily="18" charset="2"/>
              <a:buNone/>
              <a:defRPr sz="2800" b="0" kern="1200">
                <a:solidFill>
                  <a:schemeClr val="accent2"/>
                </a:solidFill>
                <a:latin typeface="+mn-lt"/>
                <a:ea typeface="+mn-ea"/>
                <a:cs typeface="+mn-cs"/>
              </a:defRPr>
            </a:lvl1pPr>
            <a:lvl2pPr marL="457200" indent="0" algn="l" defTabSz="914400" rtl="0" eaLnBrk="1" latinLnBrk="0" hangingPunct="1">
              <a:lnSpc>
                <a:spcPct val="95000"/>
              </a:lnSpc>
              <a:spcBef>
                <a:spcPts val="800"/>
              </a:spcBef>
              <a:buClr>
                <a:schemeClr val="accent6"/>
              </a:buClr>
              <a:buFont typeface="Wingdings 3" panose="05040102010807070707" pitchFamily="18" charset="2"/>
              <a:buNone/>
              <a:defRPr sz="2000" b="1" kern="1200">
                <a:solidFill>
                  <a:schemeClr val="bg2">
                    <a:lumMod val="25000"/>
                  </a:schemeClr>
                </a:solidFill>
                <a:latin typeface="+mn-lt"/>
                <a:ea typeface="+mn-ea"/>
                <a:cs typeface="+mn-cs"/>
              </a:defRPr>
            </a:lvl2pPr>
            <a:lvl3pPr marL="914400" indent="0" algn="l" defTabSz="914400" rtl="0" eaLnBrk="1" latinLnBrk="0" hangingPunct="1">
              <a:lnSpc>
                <a:spcPct val="95000"/>
              </a:lnSpc>
              <a:spcBef>
                <a:spcPts val="500"/>
              </a:spcBef>
              <a:buClr>
                <a:schemeClr val="bg1">
                  <a:lumMod val="50000"/>
                </a:schemeClr>
              </a:buClr>
              <a:buFont typeface="Wingdings 3" panose="05040102010807070707" pitchFamily="18" charset="2"/>
              <a:buNone/>
              <a:defRPr sz="1800" b="1" kern="1200">
                <a:solidFill>
                  <a:schemeClr val="bg2">
                    <a:lumMod val="25000"/>
                  </a:schemeClr>
                </a:solidFill>
                <a:latin typeface="+mn-lt"/>
                <a:ea typeface="+mn-ea"/>
                <a:cs typeface="+mn-cs"/>
              </a:defRPr>
            </a:lvl3pPr>
            <a:lvl4pPr marL="1371600" indent="0" algn="l" defTabSz="914400" rtl="0" eaLnBrk="1" latinLnBrk="0" hangingPunct="1">
              <a:lnSpc>
                <a:spcPct val="95000"/>
              </a:lnSpc>
              <a:spcBef>
                <a:spcPts val="500"/>
              </a:spcBef>
              <a:buClr>
                <a:schemeClr val="accent2"/>
              </a:buClr>
              <a:buFont typeface="Wingdings 3" panose="05040102010807070707" pitchFamily="18" charset="2"/>
              <a:buNone/>
              <a:defRPr sz="1600" b="1" kern="1200">
                <a:solidFill>
                  <a:schemeClr val="bg2">
                    <a:lumMod val="25000"/>
                  </a:schemeClr>
                </a:solidFill>
                <a:latin typeface="+mn-lt"/>
                <a:ea typeface="+mn-ea"/>
                <a:cs typeface="+mn-cs"/>
              </a:defRPr>
            </a:lvl4pPr>
            <a:lvl5pPr marL="1828800" indent="0" algn="l" defTabSz="914400" rtl="0" eaLnBrk="1" latinLnBrk="0" hangingPunct="1">
              <a:lnSpc>
                <a:spcPct val="95000"/>
              </a:lnSpc>
              <a:spcBef>
                <a:spcPts val="500"/>
              </a:spcBef>
              <a:buClr>
                <a:schemeClr val="accent6"/>
              </a:buClr>
              <a:buFont typeface="Wingdings 3" panose="05040102010807070707" pitchFamily="18" charset="2"/>
              <a:buNone/>
              <a:defRPr sz="1600" b="1" kern="1200">
                <a:solidFill>
                  <a:schemeClr val="bg2">
                    <a:lumMod val="2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a:t>Knowledge &amp; Service Use</a:t>
            </a:r>
          </a:p>
        </p:txBody>
      </p:sp>
      <p:sp>
        <p:nvSpPr>
          <p:cNvPr id="14" name="Arrow: Right 13">
            <a:extLst>
              <a:ext uri="{FF2B5EF4-FFF2-40B4-BE49-F238E27FC236}">
                <a16:creationId xmlns:a16="http://schemas.microsoft.com/office/drawing/2014/main" id="{4BA74E4A-5AE4-1C7D-1594-217C24B0404B}"/>
              </a:ext>
            </a:extLst>
          </p:cNvPr>
          <p:cNvSpPr/>
          <p:nvPr/>
        </p:nvSpPr>
        <p:spPr>
          <a:xfrm>
            <a:off x="514350" y="999279"/>
            <a:ext cx="2737872" cy="823912"/>
          </a:xfrm>
          <a:prstGeom prst="rightArrow">
            <a:avLst>
              <a:gd name="adj1" fmla="val 50000"/>
              <a:gd name="adj2" fmla="val 73879"/>
            </a:avLst>
          </a:prstGeom>
          <a:solidFill>
            <a:schemeClr val="accent2">
              <a:lumMod val="20000"/>
              <a:lumOff val="8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11AF8E6A-927E-AE17-E06A-7623133FCAA0}"/>
              </a:ext>
            </a:extLst>
          </p:cNvPr>
          <p:cNvSpPr>
            <a:spLocks noGrp="1"/>
          </p:cNvSpPr>
          <p:nvPr>
            <p:ph type="body" idx="1"/>
          </p:nvPr>
        </p:nvSpPr>
        <p:spPr>
          <a:xfrm>
            <a:off x="497517" y="999279"/>
            <a:ext cx="2661234" cy="823912"/>
          </a:xfrm>
          <a:noFill/>
          <a:ln>
            <a:noFill/>
          </a:ln>
        </p:spPr>
        <p:txBody>
          <a:bodyPr/>
          <a:lstStyle/>
          <a:p>
            <a:r>
              <a:rPr lang="en-US"/>
              <a:t>Activities</a:t>
            </a:r>
          </a:p>
        </p:txBody>
      </p:sp>
      <p:sp>
        <p:nvSpPr>
          <p:cNvPr id="2" name="Slide Number Placeholder 1">
            <a:extLst>
              <a:ext uri="{FF2B5EF4-FFF2-40B4-BE49-F238E27FC236}">
                <a16:creationId xmlns:a16="http://schemas.microsoft.com/office/drawing/2014/main" id="{59042888-0EC9-D4AC-BDFD-16582FCE2703}"/>
              </a:ext>
            </a:extLst>
          </p:cNvPr>
          <p:cNvSpPr>
            <a:spLocks noGrp="1"/>
          </p:cNvSpPr>
          <p:nvPr>
            <p:ph type="sldNum" sz="quarter" idx="12"/>
          </p:nvPr>
        </p:nvSpPr>
        <p:spPr/>
        <p:txBody>
          <a:bodyPr/>
          <a:lstStyle/>
          <a:p>
            <a:fld id="{158B7785-F6D6-45F8-833E-07BD84680091}" type="slidenum">
              <a:rPr lang="en-US" smtClean="0"/>
              <a:t>25</a:t>
            </a:fld>
            <a:endParaRPr lang="en-US"/>
          </a:p>
        </p:txBody>
      </p:sp>
      <p:sp>
        <p:nvSpPr>
          <p:cNvPr id="3" name="Title 2">
            <a:extLst>
              <a:ext uri="{FF2B5EF4-FFF2-40B4-BE49-F238E27FC236}">
                <a16:creationId xmlns:a16="http://schemas.microsoft.com/office/drawing/2014/main" id="{5E69D4DC-F3AB-8D17-73DD-1E5D656D466E}"/>
              </a:ext>
            </a:extLst>
          </p:cNvPr>
          <p:cNvSpPr>
            <a:spLocks noGrp="1"/>
          </p:cNvSpPr>
          <p:nvPr>
            <p:ph type="title"/>
          </p:nvPr>
        </p:nvSpPr>
        <p:spPr/>
        <p:txBody>
          <a:bodyPr>
            <a:normAutofit/>
          </a:bodyPr>
          <a:lstStyle/>
          <a:p>
            <a:r>
              <a:rPr lang="en-US"/>
              <a:t>(Very) Basic RESEA Theory of Action, Reemployment Only</a:t>
            </a:r>
          </a:p>
        </p:txBody>
      </p:sp>
      <p:sp>
        <p:nvSpPr>
          <p:cNvPr id="5" name="Content Placeholder 4">
            <a:extLst>
              <a:ext uri="{FF2B5EF4-FFF2-40B4-BE49-F238E27FC236}">
                <a16:creationId xmlns:a16="http://schemas.microsoft.com/office/drawing/2014/main" id="{3295763E-3C0B-A129-F542-AA2D36395B4C}"/>
              </a:ext>
            </a:extLst>
          </p:cNvPr>
          <p:cNvSpPr>
            <a:spLocks noGrp="1"/>
          </p:cNvSpPr>
          <p:nvPr>
            <p:ph sz="half" idx="2"/>
          </p:nvPr>
        </p:nvSpPr>
        <p:spPr>
          <a:xfrm>
            <a:off x="497517" y="1989878"/>
            <a:ext cx="2377440" cy="4199785"/>
          </a:xfrm>
        </p:spPr>
        <p:txBody>
          <a:bodyPr/>
          <a:lstStyle/>
          <a:p>
            <a:pPr>
              <a:spcBef>
                <a:spcPts val="1000"/>
              </a:spcBef>
              <a:buFont typeface="Wingdings" panose="05000000000000000000" pitchFamily="2" charset="2"/>
              <a:buChar char="§"/>
            </a:pPr>
            <a:r>
              <a:rPr lang="en-US" sz="2000"/>
              <a:t>Enroll in Wagner-Peyser ES</a:t>
            </a:r>
          </a:p>
          <a:p>
            <a:pPr>
              <a:spcBef>
                <a:spcPts val="1000"/>
              </a:spcBef>
              <a:buFont typeface="Wingdings" panose="05000000000000000000" pitchFamily="2" charset="2"/>
              <a:buChar char="§"/>
            </a:pPr>
            <a:r>
              <a:rPr lang="en-US" sz="2000"/>
              <a:t>Assess needs</a:t>
            </a:r>
          </a:p>
          <a:p>
            <a:pPr>
              <a:spcBef>
                <a:spcPts val="1000"/>
              </a:spcBef>
              <a:buFont typeface="Wingdings" panose="05000000000000000000" pitchFamily="2" charset="2"/>
              <a:buChar char="§"/>
            </a:pPr>
            <a:r>
              <a:rPr lang="en-US" sz="2000"/>
              <a:t>Create reemployment plan</a:t>
            </a:r>
          </a:p>
          <a:p>
            <a:pPr>
              <a:spcBef>
                <a:spcPts val="1000"/>
              </a:spcBef>
              <a:buFont typeface="Wingdings" panose="05000000000000000000" pitchFamily="2" charset="2"/>
              <a:buChar char="§"/>
            </a:pPr>
            <a:r>
              <a:rPr lang="en-US" sz="2000"/>
              <a:t>Provide LMI</a:t>
            </a:r>
          </a:p>
          <a:p>
            <a:pPr>
              <a:spcBef>
                <a:spcPts val="1000"/>
              </a:spcBef>
              <a:buFont typeface="Wingdings" panose="05000000000000000000" pitchFamily="2" charset="2"/>
              <a:buChar char="§"/>
            </a:pPr>
            <a:r>
              <a:rPr lang="en-US" sz="2000"/>
              <a:t>Orient to available AJC services and make referrals  </a:t>
            </a:r>
          </a:p>
        </p:txBody>
      </p:sp>
      <p:sp>
        <p:nvSpPr>
          <p:cNvPr id="11" name="Content Placeholder 4">
            <a:extLst>
              <a:ext uri="{FF2B5EF4-FFF2-40B4-BE49-F238E27FC236}">
                <a16:creationId xmlns:a16="http://schemas.microsoft.com/office/drawing/2014/main" id="{2233940B-EE86-E853-8748-B602A92CB1B7}"/>
              </a:ext>
            </a:extLst>
          </p:cNvPr>
          <p:cNvSpPr txBox="1">
            <a:spLocks/>
          </p:cNvSpPr>
          <p:nvPr/>
        </p:nvSpPr>
        <p:spPr>
          <a:xfrm>
            <a:off x="3455011" y="1989878"/>
            <a:ext cx="2377440" cy="4228359"/>
          </a:xfrm>
          <a:prstGeom prst="rect">
            <a:avLst/>
          </a:prstGeom>
        </p:spPr>
        <p:txBody>
          <a:bodyPr vert="horz" lIns="91440" tIns="45720" rIns="91440" bIns="45720"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2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0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18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sz="2000"/>
              <a:t>Participants understand occupational options</a:t>
            </a:r>
          </a:p>
          <a:p>
            <a:pPr>
              <a:buFont typeface="Wingdings" panose="05000000000000000000" pitchFamily="2" charset="2"/>
              <a:buChar char="§"/>
            </a:pPr>
            <a:r>
              <a:rPr lang="en-US" sz="2000"/>
              <a:t>Participants understand actions that will help them get a desired job</a:t>
            </a:r>
          </a:p>
          <a:p>
            <a:pPr>
              <a:buFont typeface="Wingdings" panose="05000000000000000000" pitchFamily="2" charset="2"/>
              <a:buChar char="§"/>
            </a:pPr>
            <a:r>
              <a:rPr lang="en-US" sz="2000"/>
              <a:t>Participants make more/better use of available AJC services</a:t>
            </a:r>
          </a:p>
        </p:txBody>
      </p:sp>
    </p:spTree>
    <p:extLst>
      <p:ext uri="{BB962C8B-B14F-4D97-AF65-F5344CB8AC3E}">
        <p14:creationId xmlns:p14="http://schemas.microsoft.com/office/powerpoint/2010/main" val="37044367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Arrow: Right 13">
            <a:extLst>
              <a:ext uri="{FF2B5EF4-FFF2-40B4-BE49-F238E27FC236}">
                <a16:creationId xmlns:a16="http://schemas.microsoft.com/office/drawing/2014/main" id="{4BA74E4A-5AE4-1C7D-1594-217C24B0404B}"/>
              </a:ext>
            </a:extLst>
          </p:cNvPr>
          <p:cNvSpPr/>
          <p:nvPr/>
        </p:nvSpPr>
        <p:spPr>
          <a:xfrm>
            <a:off x="514350" y="999279"/>
            <a:ext cx="2737872" cy="823912"/>
          </a:xfrm>
          <a:prstGeom prst="rightArrow">
            <a:avLst>
              <a:gd name="adj1" fmla="val 50000"/>
              <a:gd name="adj2" fmla="val 73879"/>
            </a:avLst>
          </a:prstGeom>
          <a:solidFill>
            <a:schemeClr val="accent2">
              <a:lumMod val="20000"/>
              <a:lumOff val="8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11AF8E6A-927E-AE17-E06A-7623133FCAA0}"/>
              </a:ext>
            </a:extLst>
          </p:cNvPr>
          <p:cNvSpPr>
            <a:spLocks noGrp="1"/>
          </p:cNvSpPr>
          <p:nvPr>
            <p:ph type="body" idx="1"/>
          </p:nvPr>
        </p:nvSpPr>
        <p:spPr>
          <a:xfrm>
            <a:off x="497517" y="999279"/>
            <a:ext cx="2661234" cy="823912"/>
          </a:xfrm>
          <a:noFill/>
          <a:ln>
            <a:noFill/>
          </a:ln>
        </p:spPr>
        <p:txBody>
          <a:bodyPr/>
          <a:lstStyle/>
          <a:p>
            <a:r>
              <a:rPr lang="en-US"/>
              <a:t>Activities</a:t>
            </a:r>
          </a:p>
        </p:txBody>
      </p:sp>
      <p:sp>
        <p:nvSpPr>
          <p:cNvPr id="2" name="Slide Number Placeholder 1">
            <a:extLst>
              <a:ext uri="{FF2B5EF4-FFF2-40B4-BE49-F238E27FC236}">
                <a16:creationId xmlns:a16="http://schemas.microsoft.com/office/drawing/2014/main" id="{59042888-0EC9-D4AC-BDFD-16582FCE2703}"/>
              </a:ext>
            </a:extLst>
          </p:cNvPr>
          <p:cNvSpPr>
            <a:spLocks noGrp="1"/>
          </p:cNvSpPr>
          <p:nvPr>
            <p:ph type="sldNum" sz="quarter" idx="12"/>
          </p:nvPr>
        </p:nvSpPr>
        <p:spPr/>
        <p:txBody>
          <a:bodyPr/>
          <a:lstStyle/>
          <a:p>
            <a:fld id="{158B7785-F6D6-45F8-833E-07BD84680091}" type="slidenum">
              <a:rPr lang="en-US" smtClean="0"/>
              <a:t>26</a:t>
            </a:fld>
            <a:endParaRPr lang="en-US"/>
          </a:p>
        </p:txBody>
      </p:sp>
      <p:sp>
        <p:nvSpPr>
          <p:cNvPr id="3" name="Title 2">
            <a:extLst>
              <a:ext uri="{FF2B5EF4-FFF2-40B4-BE49-F238E27FC236}">
                <a16:creationId xmlns:a16="http://schemas.microsoft.com/office/drawing/2014/main" id="{5E69D4DC-F3AB-8D17-73DD-1E5D656D466E}"/>
              </a:ext>
            </a:extLst>
          </p:cNvPr>
          <p:cNvSpPr>
            <a:spLocks noGrp="1"/>
          </p:cNvSpPr>
          <p:nvPr>
            <p:ph type="title"/>
          </p:nvPr>
        </p:nvSpPr>
        <p:spPr/>
        <p:txBody>
          <a:bodyPr>
            <a:normAutofit/>
          </a:bodyPr>
          <a:lstStyle/>
          <a:p>
            <a:r>
              <a:rPr lang="en-US"/>
              <a:t>(Very) Basic RESEA Theory of Action, Reemployment Only</a:t>
            </a:r>
          </a:p>
        </p:txBody>
      </p:sp>
      <p:sp>
        <p:nvSpPr>
          <p:cNvPr id="5" name="Content Placeholder 4">
            <a:extLst>
              <a:ext uri="{FF2B5EF4-FFF2-40B4-BE49-F238E27FC236}">
                <a16:creationId xmlns:a16="http://schemas.microsoft.com/office/drawing/2014/main" id="{3295763E-3C0B-A129-F542-AA2D36395B4C}"/>
              </a:ext>
            </a:extLst>
          </p:cNvPr>
          <p:cNvSpPr>
            <a:spLocks noGrp="1"/>
          </p:cNvSpPr>
          <p:nvPr>
            <p:ph sz="half" idx="2"/>
          </p:nvPr>
        </p:nvSpPr>
        <p:spPr>
          <a:xfrm>
            <a:off x="497517" y="1989878"/>
            <a:ext cx="2377440" cy="4199785"/>
          </a:xfrm>
        </p:spPr>
        <p:txBody>
          <a:bodyPr/>
          <a:lstStyle/>
          <a:p>
            <a:pPr>
              <a:spcBef>
                <a:spcPts val="1000"/>
              </a:spcBef>
              <a:buFont typeface="Wingdings" panose="05000000000000000000" pitchFamily="2" charset="2"/>
              <a:buChar char="§"/>
            </a:pPr>
            <a:r>
              <a:rPr lang="en-US" sz="2000"/>
              <a:t>Enroll in Wagner-Peyser ES</a:t>
            </a:r>
          </a:p>
          <a:p>
            <a:pPr>
              <a:spcBef>
                <a:spcPts val="1000"/>
              </a:spcBef>
              <a:buFont typeface="Wingdings" panose="05000000000000000000" pitchFamily="2" charset="2"/>
              <a:buChar char="§"/>
            </a:pPr>
            <a:r>
              <a:rPr lang="en-US" sz="2000"/>
              <a:t>Assess needs</a:t>
            </a:r>
          </a:p>
          <a:p>
            <a:pPr>
              <a:spcBef>
                <a:spcPts val="1000"/>
              </a:spcBef>
              <a:buFont typeface="Wingdings" panose="05000000000000000000" pitchFamily="2" charset="2"/>
              <a:buChar char="§"/>
            </a:pPr>
            <a:r>
              <a:rPr lang="en-US" sz="2000"/>
              <a:t>Create reemployment plan</a:t>
            </a:r>
          </a:p>
          <a:p>
            <a:pPr>
              <a:spcBef>
                <a:spcPts val="1000"/>
              </a:spcBef>
              <a:buFont typeface="Wingdings" panose="05000000000000000000" pitchFamily="2" charset="2"/>
              <a:buChar char="§"/>
            </a:pPr>
            <a:r>
              <a:rPr lang="en-US" sz="2000"/>
              <a:t>Provide LMI</a:t>
            </a:r>
          </a:p>
          <a:p>
            <a:pPr>
              <a:spcBef>
                <a:spcPts val="1000"/>
              </a:spcBef>
              <a:buFont typeface="Wingdings" panose="05000000000000000000" pitchFamily="2" charset="2"/>
              <a:buChar char="§"/>
            </a:pPr>
            <a:r>
              <a:rPr lang="en-US" sz="2000"/>
              <a:t>Orient to available AJC services and make referrals  </a:t>
            </a:r>
          </a:p>
        </p:txBody>
      </p:sp>
      <p:sp>
        <p:nvSpPr>
          <p:cNvPr id="11" name="Content Placeholder 4">
            <a:extLst>
              <a:ext uri="{FF2B5EF4-FFF2-40B4-BE49-F238E27FC236}">
                <a16:creationId xmlns:a16="http://schemas.microsoft.com/office/drawing/2014/main" id="{2233940B-EE86-E853-8748-B602A92CB1B7}"/>
              </a:ext>
            </a:extLst>
          </p:cNvPr>
          <p:cNvSpPr txBox="1">
            <a:spLocks/>
          </p:cNvSpPr>
          <p:nvPr/>
        </p:nvSpPr>
        <p:spPr>
          <a:xfrm>
            <a:off x="3455011" y="1989878"/>
            <a:ext cx="2377440" cy="4228359"/>
          </a:xfrm>
          <a:prstGeom prst="rect">
            <a:avLst/>
          </a:prstGeom>
        </p:spPr>
        <p:txBody>
          <a:bodyPr vert="horz" lIns="91440" tIns="45720" rIns="91440" bIns="45720"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2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0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18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sz="2000"/>
              <a:t>Participants understand occupational options</a:t>
            </a:r>
          </a:p>
          <a:p>
            <a:pPr>
              <a:buFont typeface="Wingdings" panose="05000000000000000000" pitchFamily="2" charset="2"/>
              <a:buChar char="§"/>
            </a:pPr>
            <a:r>
              <a:rPr lang="en-US" sz="2000"/>
              <a:t>Participants understand actions that will help them get a desired job</a:t>
            </a:r>
          </a:p>
          <a:p>
            <a:pPr>
              <a:buFont typeface="Wingdings" panose="05000000000000000000" pitchFamily="2" charset="2"/>
              <a:buChar char="§"/>
            </a:pPr>
            <a:r>
              <a:rPr lang="en-US" sz="2000"/>
              <a:t>Participants make more/better use of available AJC services</a:t>
            </a:r>
          </a:p>
        </p:txBody>
      </p:sp>
      <p:sp>
        <p:nvSpPr>
          <p:cNvPr id="6" name="Content Placeholder 4">
            <a:extLst>
              <a:ext uri="{FF2B5EF4-FFF2-40B4-BE49-F238E27FC236}">
                <a16:creationId xmlns:a16="http://schemas.microsoft.com/office/drawing/2014/main" id="{C64F580B-2496-0D90-5A5C-8CE4EB4557FA}"/>
              </a:ext>
            </a:extLst>
          </p:cNvPr>
          <p:cNvSpPr txBox="1">
            <a:spLocks/>
          </p:cNvSpPr>
          <p:nvPr/>
        </p:nvSpPr>
        <p:spPr>
          <a:xfrm>
            <a:off x="7460540" y="1989878"/>
            <a:ext cx="3653293" cy="3229724"/>
          </a:xfrm>
          <a:prstGeom prst="rect">
            <a:avLst/>
          </a:prstGeom>
          <a:ln>
            <a:solidFill>
              <a:schemeClr val="tx2">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vert="horz" lIns="91440" tIns="45720" rIns="91440" bIns="45720"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2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0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18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b="1" u="sng">
                <a:solidFill>
                  <a:schemeClr val="bg1"/>
                </a:solidFill>
              </a:rPr>
              <a:t>Key Assumptions</a:t>
            </a:r>
          </a:p>
          <a:p>
            <a:pPr>
              <a:buClr>
                <a:schemeClr val="bg1"/>
              </a:buClr>
              <a:buFont typeface="Wingdings" panose="05000000000000000000" pitchFamily="2" charset="2"/>
              <a:buChar char="ü"/>
            </a:pPr>
            <a:r>
              <a:rPr lang="en-US" sz="2000">
                <a:solidFill>
                  <a:schemeClr val="bg1"/>
                </a:solidFill>
              </a:rPr>
              <a:t>Assessments accurately and fully identify needs</a:t>
            </a:r>
          </a:p>
          <a:p>
            <a:pPr>
              <a:buClr>
                <a:schemeClr val="bg1"/>
              </a:buClr>
              <a:buFont typeface="Wingdings" panose="05000000000000000000" pitchFamily="2" charset="2"/>
              <a:buChar char="ü"/>
            </a:pPr>
            <a:r>
              <a:rPr lang="en-US" sz="2000">
                <a:solidFill>
                  <a:schemeClr val="bg1"/>
                </a:solidFill>
              </a:rPr>
              <a:t>Steps in reemployment plan are clear and easy to follow</a:t>
            </a:r>
          </a:p>
          <a:p>
            <a:pPr>
              <a:buClr>
                <a:schemeClr val="bg1"/>
              </a:buClr>
              <a:buFont typeface="Wingdings" panose="05000000000000000000" pitchFamily="2" charset="2"/>
              <a:buChar char="ü"/>
            </a:pPr>
            <a:r>
              <a:rPr lang="en-US" sz="2000">
                <a:solidFill>
                  <a:schemeClr val="bg1"/>
                </a:solidFill>
              </a:rPr>
              <a:t>Participants trust staff and find information useful</a:t>
            </a:r>
          </a:p>
        </p:txBody>
      </p:sp>
      <p:sp>
        <p:nvSpPr>
          <p:cNvPr id="12" name="Arrow: Right 11">
            <a:extLst>
              <a:ext uri="{FF2B5EF4-FFF2-40B4-BE49-F238E27FC236}">
                <a16:creationId xmlns:a16="http://schemas.microsoft.com/office/drawing/2014/main" id="{E7841CFC-190D-53A6-3164-9D76FB570155}"/>
              </a:ext>
            </a:extLst>
          </p:cNvPr>
          <p:cNvSpPr/>
          <p:nvPr/>
        </p:nvSpPr>
        <p:spPr>
          <a:xfrm>
            <a:off x="3238499" y="999279"/>
            <a:ext cx="3916163" cy="823912"/>
          </a:xfrm>
          <a:prstGeom prst="rightArrow">
            <a:avLst>
              <a:gd name="adj1" fmla="val 50000"/>
              <a:gd name="adj2" fmla="val 73879"/>
            </a:avLst>
          </a:prstGeom>
          <a:solidFill>
            <a:schemeClr val="accent2">
              <a:lumMod val="20000"/>
              <a:lumOff val="8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3" name="Text Placeholder 3">
            <a:extLst>
              <a:ext uri="{FF2B5EF4-FFF2-40B4-BE49-F238E27FC236}">
                <a16:creationId xmlns:a16="http://schemas.microsoft.com/office/drawing/2014/main" id="{964047A3-7BD4-FE7A-BA69-1EA4D09C45CF}"/>
              </a:ext>
            </a:extLst>
          </p:cNvPr>
          <p:cNvSpPr txBox="1">
            <a:spLocks/>
          </p:cNvSpPr>
          <p:nvPr/>
        </p:nvSpPr>
        <p:spPr>
          <a:xfrm>
            <a:off x="3217669" y="1003195"/>
            <a:ext cx="3878075" cy="823912"/>
          </a:xfrm>
          <a:prstGeom prst="rect">
            <a:avLst/>
          </a:prstGeom>
          <a:noFill/>
          <a:ln>
            <a:noFill/>
          </a:ln>
        </p:spPr>
        <p:txBody>
          <a:bodyPr vert="horz" lIns="91440" tIns="45720" rIns="91440" bIns="45720" rtlCol="0" anchor="ctr">
            <a:normAutofit/>
          </a:bodyPr>
          <a:lstStyle>
            <a:lvl1pPr marL="0" indent="0" algn="ctr" defTabSz="914400" rtl="0" eaLnBrk="1" latinLnBrk="0" hangingPunct="1">
              <a:lnSpc>
                <a:spcPct val="95000"/>
              </a:lnSpc>
              <a:spcBef>
                <a:spcPts val="1800"/>
              </a:spcBef>
              <a:buClr>
                <a:schemeClr val="accent2"/>
              </a:buClr>
              <a:buFont typeface="Wingdings 3" panose="05040102010807070707" pitchFamily="18" charset="2"/>
              <a:buNone/>
              <a:defRPr sz="2800" b="0" kern="1200">
                <a:solidFill>
                  <a:schemeClr val="accent2"/>
                </a:solidFill>
                <a:latin typeface="+mn-lt"/>
                <a:ea typeface="+mn-ea"/>
                <a:cs typeface="+mn-cs"/>
              </a:defRPr>
            </a:lvl1pPr>
            <a:lvl2pPr marL="457200" indent="0" algn="l" defTabSz="914400" rtl="0" eaLnBrk="1" latinLnBrk="0" hangingPunct="1">
              <a:lnSpc>
                <a:spcPct val="95000"/>
              </a:lnSpc>
              <a:spcBef>
                <a:spcPts val="800"/>
              </a:spcBef>
              <a:buClr>
                <a:schemeClr val="accent6"/>
              </a:buClr>
              <a:buFont typeface="Wingdings 3" panose="05040102010807070707" pitchFamily="18" charset="2"/>
              <a:buNone/>
              <a:defRPr sz="2000" b="1" kern="1200">
                <a:solidFill>
                  <a:schemeClr val="bg2">
                    <a:lumMod val="25000"/>
                  </a:schemeClr>
                </a:solidFill>
                <a:latin typeface="+mn-lt"/>
                <a:ea typeface="+mn-ea"/>
                <a:cs typeface="+mn-cs"/>
              </a:defRPr>
            </a:lvl2pPr>
            <a:lvl3pPr marL="914400" indent="0" algn="l" defTabSz="914400" rtl="0" eaLnBrk="1" latinLnBrk="0" hangingPunct="1">
              <a:lnSpc>
                <a:spcPct val="95000"/>
              </a:lnSpc>
              <a:spcBef>
                <a:spcPts val="500"/>
              </a:spcBef>
              <a:buClr>
                <a:schemeClr val="bg1">
                  <a:lumMod val="50000"/>
                </a:schemeClr>
              </a:buClr>
              <a:buFont typeface="Wingdings 3" panose="05040102010807070707" pitchFamily="18" charset="2"/>
              <a:buNone/>
              <a:defRPr sz="1800" b="1" kern="1200">
                <a:solidFill>
                  <a:schemeClr val="bg2">
                    <a:lumMod val="25000"/>
                  </a:schemeClr>
                </a:solidFill>
                <a:latin typeface="+mn-lt"/>
                <a:ea typeface="+mn-ea"/>
                <a:cs typeface="+mn-cs"/>
              </a:defRPr>
            </a:lvl3pPr>
            <a:lvl4pPr marL="1371600" indent="0" algn="l" defTabSz="914400" rtl="0" eaLnBrk="1" latinLnBrk="0" hangingPunct="1">
              <a:lnSpc>
                <a:spcPct val="95000"/>
              </a:lnSpc>
              <a:spcBef>
                <a:spcPts val="500"/>
              </a:spcBef>
              <a:buClr>
                <a:schemeClr val="accent2"/>
              </a:buClr>
              <a:buFont typeface="Wingdings 3" panose="05040102010807070707" pitchFamily="18" charset="2"/>
              <a:buNone/>
              <a:defRPr sz="1600" b="1" kern="1200">
                <a:solidFill>
                  <a:schemeClr val="bg2">
                    <a:lumMod val="25000"/>
                  </a:schemeClr>
                </a:solidFill>
                <a:latin typeface="+mn-lt"/>
                <a:ea typeface="+mn-ea"/>
                <a:cs typeface="+mn-cs"/>
              </a:defRPr>
            </a:lvl4pPr>
            <a:lvl5pPr marL="1828800" indent="0" algn="l" defTabSz="914400" rtl="0" eaLnBrk="1" latinLnBrk="0" hangingPunct="1">
              <a:lnSpc>
                <a:spcPct val="95000"/>
              </a:lnSpc>
              <a:spcBef>
                <a:spcPts val="500"/>
              </a:spcBef>
              <a:buClr>
                <a:schemeClr val="accent6"/>
              </a:buClr>
              <a:buFont typeface="Wingdings 3" panose="05040102010807070707" pitchFamily="18" charset="2"/>
              <a:buNone/>
              <a:defRPr sz="1600" b="1" kern="1200">
                <a:solidFill>
                  <a:schemeClr val="bg2">
                    <a:lumMod val="2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a:t>Knowledge &amp; Service Use</a:t>
            </a:r>
          </a:p>
        </p:txBody>
      </p:sp>
    </p:spTree>
    <p:extLst>
      <p:ext uri="{BB962C8B-B14F-4D97-AF65-F5344CB8AC3E}">
        <p14:creationId xmlns:p14="http://schemas.microsoft.com/office/powerpoint/2010/main" val="3777098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9042888-0EC9-D4AC-BDFD-16582FCE2703}"/>
              </a:ext>
            </a:extLst>
          </p:cNvPr>
          <p:cNvSpPr>
            <a:spLocks noGrp="1"/>
          </p:cNvSpPr>
          <p:nvPr>
            <p:ph type="sldNum" sz="quarter" idx="12"/>
          </p:nvPr>
        </p:nvSpPr>
        <p:spPr/>
        <p:txBody>
          <a:bodyPr/>
          <a:lstStyle/>
          <a:p>
            <a:fld id="{158B7785-F6D6-45F8-833E-07BD84680091}" type="slidenum">
              <a:rPr lang="en-US" smtClean="0"/>
              <a:t>27</a:t>
            </a:fld>
            <a:endParaRPr lang="en-US"/>
          </a:p>
        </p:txBody>
      </p:sp>
      <p:sp>
        <p:nvSpPr>
          <p:cNvPr id="3" name="Title 2">
            <a:extLst>
              <a:ext uri="{FF2B5EF4-FFF2-40B4-BE49-F238E27FC236}">
                <a16:creationId xmlns:a16="http://schemas.microsoft.com/office/drawing/2014/main" id="{5E69D4DC-F3AB-8D17-73DD-1E5D656D466E}"/>
              </a:ext>
            </a:extLst>
          </p:cNvPr>
          <p:cNvSpPr>
            <a:spLocks noGrp="1"/>
          </p:cNvSpPr>
          <p:nvPr>
            <p:ph type="title"/>
          </p:nvPr>
        </p:nvSpPr>
        <p:spPr/>
        <p:txBody>
          <a:bodyPr>
            <a:normAutofit/>
          </a:bodyPr>
          <a:lstStyle/>
          <a:p>
            <a:r>
              <a:rPr lang="en-US"/>
              <a:t>Key Assumptions – Job Search Activity</a:t>
            </a:r>
          </a:p>
        </p:txBody>
      </p:sp>
      <p:sp>
        <p:nvSpPr>
          <p:cNvPr id="15" name="Content Placeholder 4">
            <a:extLst>
              <a:ext uri="{FF2B5EF4-FFF2-40B4-BE49-F238E27FC236}">
                <a16:creationId xmlns:a16="http://schemas.microsoft.com/office/drawing/2014/main" id="{A877C982-838F-1533-8E63-1EF6E6BD2C40}"/>
              </a:ext>
            </a:extLst>
          </p:cNvPr>
          <p:cNvSpPr txBox="1">
            <a:spLocks/>
          </p:cNvSpPr>
          <p:nvPr/>
        </p:nvSpPr>
        <p:spPr>
          <a:xfrm>
            <a:off x="4526848" y="2066484"/>
            <a:ext cx="2377440" cy="4199785"/>
          </a:xfrm>
          <a:prstGeom prst="rect">
            <a:avLst/>
          </a:prstGeom>
        </p:spPr>
        <p:txBody>
          <a:bodyPr vert="horz" lIns="91440" tIns="45720" rIns="91440" bIns="45720"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2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0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18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sz="2000"/>
              <a:t>Participants look for work more intensively</a:t>
            </a:r>
          </a:p>
          <a:p>
            <a:pPr>
              <a:buFont typeface="Wingdings" panose="05000000000000000000" pitchFamily="2" charset="2"/>
              <a:buChar char="§"/>
            </a:pPr>
            <a:r>
              <a:rPr lang="en-US" sz="2000"/>
              <a:t>Participants look for work more effectively</a:t>
            </a:r>
          </a:p>
          <a:p>
            <a:pPr>
              <a:buFont typeface="Wingdings" panose="05000000000000000000" pitchFamily="2" charset="2"/>
              <a:buChar char="§"/>
            </a:pPr>
            <a:endParaRPr lang="en-US" sz="2000"/>
          </a:p>
        </p:txBody>
      </p:sp>
      <p:sp>
        <p:nvSpPr>
          <p:cNvPr id="13" name="Arrow: Right 12">
            <a:extLst>
              <a:ext uri="{FF2B5EF4-FFF2-40B4-BE49-F238E27FC236}">
                <a16:creationId xmlns:a16="http://schemas.microsoft.com/office/drawing/2014/main" id="{CC927BD2-0C65-1C7C-0B2E-2AC1A6E49A01}"/>
              </a:ext>
            </a:extLst>
          </p:cNvPr>
          <p:cNvSpPr/>
          <p:nvPr/>
        </p:nvSpPr>
        <p:spPr>
          <a:xfrm>
            <a:off x="4395716" y="999279"/>
            <a:ext cx="3221736" cy="823912"/>
          </a:xfrm>
          <a:prstGeom prst="rightArrow">
            <a:avLst>
              <a:gd name="adj1" fmla="val 50000"/>
              <a:gd name="adj2" fmla="val 73879"/>
            </a:avLst>
          </a:prstGeom>
          <a:solidFill>
            <a:schemeClr val="accent2">
              <a:lumMod val="20000"/>
              <a:lumOff val="8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6" name="Text Placeholder 3">
            <a:extLst>
              <a:ext uri="{FF2B5EF4-FFF2-40B4-BE49-F238E27FC236}">
                <a16:creationId xmlns:a16="http://schemas.microsoft.com/office/drawing/2014/main" id="{BD3014FE-A8F4-B21D-0D3E-764A70CFEA10}"/>
              </a:ext>
            </a:extLst>
          </p:cNvPr>
          <p:cNvSpPr txBox="1">
            <a:spLocks/>
          </p:cNvSpPr>
          <p:nvPr/>
        </p:nvSpPr>
        <p:spPr>
          <a:xfrm>
            <a:off x="4334756" y="1003195"/>
            <a:ext cx="3200906" cy="823912"/>
          </a:xfrm>
          <a:prstGeom prst="rect">
            <a:avLst/>
          </a:prstGeom>
          <a:noFill/>
          <a:ln>
            <a:noFill/>
          </a:ln>
        </p:spPr>
        <p:txBody>
          <a:bodyPr vert="horz" lIns="91440" tIns="45720" rIns="91440" bIns="45720" rtlCol="0" anchor="ctr">
            <a:normAutofit/>
          </a:bodyPr>
          <a:lstStyle>
            <a:lvl1pPr marL="0" indent="0" algn="ctr" defTabSz="914400" rtl="0" eaLnBrk="1" latinLnBrk="0" hangingPunct="1">
              <a:lnSpc>
                <a:spcPct val="95000"/>
              </a:lnSpc>
              <a:spcBef>
                <a:spcPts val="1800"/>
              </a:spcBef>
              <a:buClr>
                <a:schemeClr val="accent2"/>
              </a:buClr>
              <a:buFont typeface="Wingdings 3" panose="05040102010807070707" pitchFamily="18" charset="2"/>
              <a:buNone/>
              <a:defRPr sz="2800" b="0" kern="1200">
                <a:solidFill>
                  <a:schemeClr val="accent2"/>
                </a:solidFill>
                <a:latin typeface="+mn-lt"/>
                <a:ea typeface="+mn-ea"/>
                <a:cs typeface="+mn-cs"/>
              </a:defRPr>
            </a:lvl1pPr>
            <a:lvl2pPr marL="457200" indent="0" algn="l" defTabSz="914400" rtl="0" eaLnBrk="1" latinLnBrk="0" hangingPunct="1">
              <a:lnSpc>
                <a:spcPct val="95000"/>
              </a:lnSpc>
              <a:spcBef>
                <a:spcPts val="800"/>
              </a:spcBef>
              <a:buClr>
                <a:schemeClr val="accent6"/>
              </a:buClr>
              <a:buFont typeface="Wingdings 3" panose="05040102010807070707" pitchFamily="18" charset="2"/>
              <a:buNone/>
              <a:defRPr sz="2000" b="1" kern="1200">
                <a:solidFill>
                  <a:schemeClr val="bg2">
                    <a:lumMod val="25000"/>
                  </a:schemeClr>
                </a:solidFill>
                <a:latin typeface="+mn-lt"/>
                <a:ea typeface="+mn-ea"/>
                <a:cs typeface="+mn-cs"/>
              </a:defRPr>
            </a:lvl2pPr>
            <a:lvl3pPr marL="914400" indent="0" algn="l" defTabSz="914400" rtl="0" eaLnBrk="1" latinLnBrk="0" hangingPunct="1">
              <a:lnSpc>
                <a:spcPct val="95000"/>
              </a:lnSpc>
              <a:spcBef>
                <a:spcPts val="500"/>
              </a:spcBef>
              <a:buClr>
                <a:schemeClr val="bg1">
                  <a:lumMod val="50000"/>
                </a:schemeClr>
              </a:buClr>
              <a:buFont typeface="Wingdings 3" panose="05040102010807070707" pitchFamily="18" charset="2"/>
              <a:buNone/>
              <a:defRPr sz="1800" b="1" kern="1200">
                <a:solidFill>
                  <a:schemeClr val="bg2">
                    <a:lumMod val="25000"/>
                  </a:schemeClr>
                </a:solidFill>
                <a:latin typeface="+mn-lt"/>
                <a:ea typeface="+mn-ea"/>
                <a:cs typeface="+mn-cs"/>
              </a:defRPr>
            </a:lvl3pPr>
            <a:lvl4pPr marL="1371600" indent="0" algn="l" defTabSz="914400" rtl="0" eaLnBrk="1" latinLnBrk="0" hangingPunct="1">
              <a:lnSpc>
                <a:spcPct val="95000"/>
              </a:lnSpc>
              <a:spcBef>
                <a:spcPts val="500"/>
              </a:spcBef>
              <a:buClr>
                <a:schemeClr val="accent2"/>
              </a:buClr>
              <a:buFont typeface="Wingdings 3" panose="05040102010807070707" pitchFamily="18" charset="2"/>
              <a:buNone/>
              <a:defRPr sz="1600" b="1" kern="1200">
                <a:solidFill>
                  <a:schemeClr val="bg2">
                    <a:lumMod val="25000"/>
                  </a:schemeClr>
                </a:solidFill>
                <a:latin typeface="+mn-lt"/>
                <a:ea typeface="+mn-ea"/>
                <a:cs typeface="+mn-cs"/>
              </a:defRPr>
            </a:lvl4pPr>
            <a:lvl5pPr marL="1828800" indent="0" algn="l" defTabSz="914400" rtl="0" eaLnBrk="1" latinLnBrk="0" hangingPunct="1">
              <a:lnSpc>
                <a:spcPct val="95000"/>
              </a:lnSpc>
              <a:spcBef>
                <a:spcPts val="500"/>
              </a:spcBef>
              <a:buClr>
                <a:schemeClr val="accent6"/>
              </a:buClr>
              <a:buFont typeface="Wingdings 3" panose="05040102010807070707" pitchFamily="18" charset="2"/>
              <a:buNone/>
              <a:defRPr sz="1600" b="1" kern="1200">
                <a:solidFill>
                  <a:schemeClr val="bg2">
                    <a:lumMod val="2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a:t>Job Search Activity</a:t>
            </a:r>
          </a:p>
        </p:txBody>
      </p:sp>
      <p:sp>
        <p:nvSpPr>
          <p:cNvPr id="6" name="Content Placeholder 4">
            <a:extLst>
              <a:ext uri="{FF2B5EF4-FFF2-40B4-BE49-F238E27FC236}">
                <a16:creationId xmlns:a16="http://schemas.microsoft.com/office/drawing/2014/main" id="{3C01E381-DA51-A418-3D51-17B44B969484}"/>
              </a:ext>
            </a:extLst>
          </p:cNvPr>
          <p:cNvSpPr txBox="1">
            <a:spLocks/>
          </p:cNvSpPr>
          <p:nvPr/>
        </p:nvSpPr>
        <p:spPr>
          <a:xfrm>
            <a:off x="675235" y="1989878"/>
            <a:ext cx="2377440" cy="4228359"/>
          </a:xfrm>
          <a:prstGeom prst="rect">
            <a:avLst/>
          </a:prstGeom>
        </p:spPr>
        <p:txBody>
          <a:bodyPr vert="horz" lIns="91440" tIns="45720" rIns="91440" bIns="45720"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2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0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18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sz="2000"/>
              <a:t>Participants understand occupational options</a:t>
            </a:r>
          </a:p>
          <a:p>
            <a:pPr>
              <a:buFont typeface="Wingdings" panose="05000000000000000000" pitchFamily="2" charset="2"/>
              <a:buChar char="§"/>
            </a:pPr>
            <a:r>
              <a:rPr lang="en-US" sz="2000"/>
              <a:t>Participants understand actions that will help them get a desired job</a:t>
            </a:r>
          </a:p>
          <a:p>
            <a:pPr>
              <a:buFont typeface="Wingdings" panose="05000000000000000000" pitchFamily="2" charset="2"/>
              <a:buChar char="§"/>
            </a:pPr>
            <a:r>
              <a:rPr lang="en-US" sz="2000"/>
              <a:t>Participants make more/better use of available AJC services</a:t>
            </a:r>
          </a:p>
        </p:txBody>
      </p:sp>
      <p:sp>
        <p:nvSpPr>
          <p:cNvPr id="7" name="Arrow: Right 6">
            <a:extLst>
              <a:ext uri="{FF2B5EF4-FFF2-40B4-BE49-F238E27FC236}">
                <a16:creationId xmlns:a16="http://schemas.microsoft.com/office/drawing/2014/main" id="{37599D64-AC81-5711-7E7D-F31D43751042}"/>
              </a:ext>
            </a:extLst>
          </p:cNvPr>
          <p:cNvSpPr/>
          <p:nvPr/>
        </p:nvSpPr>
        <p:spPr>
          <a:xfrm>
            <a:off x="458723" y="999279"/>
            <a:ext cx="3916163" cy="823912"/>
          </a:xfrm>
          <a:prstGeom prst="rightArrow">
            <a:avLst>
              <a:gd name="adj1" fmla="val 50000"/>
              <a:gd name="adj2" fmla="val 73879"/>
            </a:avLst>
          </a:prstGeom>
          <a:solidFill>
            <a:schemeClr val="accent2">
              <a:lumMod val="20000"/>
              <a:lumOff val="8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0" name="Text Placeholder 3">
            <a:extLst>
              <a:ext uri="{FF2B5EF4-FFF2-40B4-BE49-F238E27FC236}">
                <a16:creationId xmlns:a16="http://schemas.microsoft.com/office/drawing/2014/main" id="{6156D117-C7A4-FEF5-0659-9A0CEA8B4B52}"/>
              </a:ext>
            </a:extLst>
          </p:cNvPr>
          <p:cNvSpPr txBox="1">
            <a:spLocks/>
          </p:cNvSpPr>
          <p:nvPr/>
        </p:nvSpPr>
        <p:spPr>
          <a:xfrm>
            <a:off x="437893" y="1003195"/>
            <a:ext cx="3878075" cy="823912"/>
          </a:xfrm>
          <a:prstGeom prst="rect">
            <a:avLst/>
          </a:prstGeom>
          <a:noFill/>
          <a:ln>
            <a:noFill/>
          </a:ln>
        </p:spPr>
        <p:txBody>
          <a:bodyPr vert="horz" lIns="91440" tIns="45720" rIns="91440" bIns="45720" rtlCol="0" anchor="ctr">
            <a:normAutofit/>
          </a:bodyPr>
          <a:lstStyle>
            <a:lvl1pPr marL="0" indent="0" algn="ctr" defTabSz="914400" rtl="0" eaLnBrk="1" latinLnBrk="0" hangingPunct="1">
              <a:lnSpc>
                <a:spcPct val="95000"/>
              </a:lnSpc>
              <a:spcBef>
                <a:spcPts val="1800"/>
              </a:spcBef>
              <a:buClr>
                <a:schemeClr val="accent2"/>
              </a:buClr>
              <a:buFont typeface="Wingdings 3" panose="05040102010807070707" pitchFamily="18" charset="2"/>
              <a:buNone/>
              <a:defRPr sz="2800" b="0" kern="1200">
                <a:solidFill>
                  <a:schemeClr val="accent2"/>
                </a:solidFill>
                <a:latin typeface="+mn-lt"/>
                <a:ea typeface="+mn-ea"/>
                <a:cs typeface="+mn-cs"/>
              </a:defRPr>
            </a:lvl1pPr>
            <a:lvl2pPr marL="457200" indent="0" algn="l" defTabSz="914400" rtl="0" eaLnBrk="1" latinLnBrk="0" hangingPunct="1">
              <a:lnSpc>
                <a:spcPct val="95000"/>
              </a:lnSpc>
              <a:spcBef>
                <a:spcPts val="800"/>
              </a:spcBef>
              <a:buClr>
                <a:schemeClr val="accent6"/>
              </a:buClr>
              <a:buFont typeface="Wingdings 3" panose="05040102010807070707" pitchFamily="18" charset="2"/>
              <a:buNone/>
              <a:defRPr sz="2000" b="1" kern="1200">
                <a:solidFill>
                  <a:schemeClr val="bg2">
                    <a:lumMod val="25000"/>
                  </a:schemeClr>
                </a:solidFill>
                <a:latin typeface="+mn-lt"/>
                <a:ea typeface="+mn-ea"/>
                <a:cs typeface="+mn-cs"/>
              </a:defRPr>
            </a:lvl2pPr>
            <a:lvl3pPr marL="914400" indent="0" algn="l" defTabSz="914400" rtl="0" eaLnBrk="1" latinLnBrk="0" hangingPunct="1">
              <a:lnSpc>
                <a:spcPct val="95000"/>
              </a:lnSpc>
              <a:spcBef>
                <a:spcPts val="500"/>
              </a:spcBef>
              <a:buClr>
                <a:schemeClr val="bg1">
                  <a:lumMod val="50000"/>
                </a:schemeClr>
              </a:buClr>
              <a:buFont typeface="Wingdings 3" panose="05040102010807070707" pitchFamily="18" charset="2"/>
              <a:buNone/>
              <a:defRPr sz="1800" b="1" kern="1200">
                <a:solidFill>
                  <a:schemeClr val="bg2">
                    <a:lumMod val="25000"/>
                  </a:schemeClr>
                </a:solidFill>
                <a:latin typeface="+mn-lt"/>
                <a:ea typeface="+mn-ea"/>
                <a:cs typeface="+mn-cs"/>
              </a:defRPr>
            </a:lvl3pPr>
            <a:lvl4pPr marL="1371600" indent="0" algn="l" defTabSz="914400" rtl="0" eaLnBrk="1" latinLnBrk="0" hangingPunct="1">
              <a:lnSpc>
                <a:spcPct val="95000"/>
              </a:lnSpc>
              <a:spcBef>
                <a:spcPts val="500"/>
              </a:spcBef>
              <a:buClr>
                <a:schemeClr val="accent2"/>
              </a:buClr>
              <a:buFont typeface="Wingdings 3" panose="05040102010807070707" pitchFamily="18" charset="2"/>
              <a:buNone/>
              <a:defRPr sz="1600" b="1" kern="1200">
                <a:solidFill>
                  <a:schemeClr val="bg2">
                    <a:lumMod val="25000"/>
                  </a:schemeClr>
                </a:solidFill>
                <a:latin typeface="+mn-lt"/>
                <a:ea typeface="+mn-ea"/>
                <a:cs typeface="+mn-cs"/>
              </a:defRPr>
            </a:lvl4pPr>
            <a:lvl5pPr marL="1828800" indent="0" algn="l" defTabSz="914400" rtl="0" eaLnBrk="1" latinLnBrk="0" hangingPunct="1">
              <a:lnSpc>
                <a:spcPct val="95000"/>
              </a:lnSpc>
              <a:spcBef>
                <a:spcPts val="500"/>
              </a:spcBef>
              <a:buClr>
                <a:schemeClr val="accent6"/>
              </a:buClr>
              <a:buFont typeface="Wingdings 3" panose="05040102010807070707" pitchFamily="18" charset="2"/>
              <a:buNone/>
              <a:defRPr sz="1600" b="1" kern="1200">
                <a:solidFill>
                  <a:schemeClr val="bg2">
                    <a:lumMod val="2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a:t>Knowledge &amp; Service Use</a:t>
            </a:r>
          </a:p>
        </p:txBody>
      </p:sp>
    </p:spTree>
    <p:extLst>
      <p:ext uri="{BB962C8B-B14F-4D97-AF65-F5344CB8AC3E}">
        <p14:creationId xmlns:p14="http://schemas.microsoft.com/office/powerpoint/2010/main" val="6503788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9042888-0EC9-D4AC-BDFD-16582FCE2703}"/>
              </a:ext>
            </a:extLst>
          </p:cNvPr>
          <p:cNvSpPr>
            <a:spLocks noGrp="1"/>
          </p:cNvSpPr>
          <p:nvPr>
            <p:ph type="sldNum" sz="quarter" idx="12"/>
          </p:nvPr>
        </p:nvSpPr>
        <p:spPr/>
        <p:txBody>
          <a:bodyPr/>
          <a:lstStyle/>
          <a:p>
            <a:fld id="{158B7785-F6D6-45F8-833E-07BD84680091}" type="slidenum">
              <a:rPr lang="en-US" smtClean="0"/>
              <a:t>28</a:t>
            </a:fld>
            <a:endParaRPr lang="en-US"/>
          </a:p>
        </p:txBody>
      </p:sp>
      <p:sp>
        <p:nvSpPr>
          <p:cNvPr id="3" name="Title 2">
            <a:extLst>
              <a:ext uri="{FF2B5EF4-FFF2-40B4-BE49-F238E27FC236}">
                <a16:creationId xmlns:a16="http://schemas.microsoft.com/office/drawing/2014/main" id="{5E69D4DC-F3AB-8D17-73DD-1E5D656D466E}"/>
              </a:ext>
            </a:extLst>
          </p:cNvPr>
          <p:cNvSpPr>
            <a:spLocks noGrp="1"/>
          </p:cNvSpPr>
          <p:nvPr>
            <p:ph type="title"/>
          </p:nvPr>
        </p:nvSpPr>
        <p:spPr/>
        <p:txBody>
          <a:bodyPr>
            <a:normAutofit/>
          </a:bodyPr>
          <a:lstStyle/>
          <a:p>
            <a:r>
              <a:rPr lang="en-US"/>
              <a:t>Key Assumptions – Job Search Activity</a:t>
            </a:r>
          </a:p>
        </p:txBody>
      </p:sp>
      <p:sp>
        <p:nvSpPr>
          <p:cNvPr id="15" name="Content Placeholder 4">
            <a:extLst>
              <a:ext uri="{FF2B5EF4-FFF2-40B4-BE49-F238E27FC236}">
                <a16:creationId xmlns:a16="http://schemas.microsoft.com/office/drawing/2014/main" id="{A877C982-838F-1533-8E63-1EF6E6BD2C40}"/>
              </a:ext>
            </a:extLst>
          </p:cNvPr>
          <p:cNvSpPr txBox="1">
            <a:spLocks/>
          </p:cNvSpPr>
          <p:nvPr/>
        </p:nvSpPr>
        <p:spPr>
          <a:xfrm>
            <a:off x="4526848" y="2066484"/>
            <a:ext cx="2377440" cy="4199785"/>
          </a:xfrm>
          <a:prstGeom prst="rect">
            <a:avLst/>
          </a:prstGeom>
        </p:spPr>
        <p:txBody>
          <a:bodyPr vert="horz" lIns="91440" tIns="45720" rIns="91440" bIns="45720"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2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0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18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sz="2000"/>
              <a:t>Participants look for work more intensively</a:t>
            </a:r>
          </a:p>
          <a:p>
            <a:pPr>
              <a:buFont typeface="Wingdings" panose="05000000000000000000" pitchFamily="2" charset="2"/>
              <a:buChar char="§"/>
            </a:pPr>
            <a:r>
              <a:rPr lang="en-US" sz="2000"/>
              <a:t>Participants look for work more effectively</a:t>
            </a:r>
          </a:p>
          <a:p>
            <a:pPr>
              <a:buFont typeface="Wingdings" panose="05000000000000000000" pitchFamily="2" charset="2"/>
              <a:buChar char="§"/>
            </a:pPr>
            <a:endParaRPr lang="en-US" sz="2000"/>
          </a:p>
        </p:txBody>
      </p:sp>
      <p:sp>
        <p:nvSpPr>
          <p:cNvPr id="12" name="Content Placeholder 4">
            <a:extLst>
              <a:ext uri="{FF2B5EF4-FFF2-40B4-BE49-F238E27FC236}">
                <a16:creationId xmlns:a16="http://schemas.microsoft.com/office/drawing/2014/main" id="{0268E123-C4D1-2372-B330-7824A4D06474}"/>
              </a:ext>
            </a:extLst>
          </p:cNvPr>
          <p:cNvSpPr txBox="1">
            <a:spLocks/>
          </p:cNvSpPr>
          <p:nvPr/>
        </p:nvSpPr>
        <p:spPr>
          <a:xfrm>
            <a:off x="7941645" y="1933316"/>
            <a:ext cx="3653293" cy="3524803"/>
          </a:xfrm>
          <a:prstGeom prst="rect">
            <a:avLst/>
          </a:prstGeom>
          <a:solidFill>
            <a:schemeClr val="accent6"/>
          </a:solidFill>
          <a:ln>
            <a:solidFill>
              <a:schemeClr val="tx2">
                <a:lumMod val="75000"/>
                <a:lumOff val="25000"/>
              </a:schemeClr>
            </a:solidFill>
          </a:ln>
        </p:spPr>
        <p:txBody>
          <a:bodyPr vert="horz" lIns="91440" tIns="45720" rIns="91440" bIns="45720"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2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0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18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b="1" u="sng">
                <a:solidFill>
                  <a:schemeClr val="bg1"/>
                </a:solidFill>
              </a:rPr>
              <a:t>Key Assumptions</a:t>
            </a:r>
          </a:p>
          <a:p>
            <a:pPr>
              <a:buClr>
                <a:schemeClr val="bg1"/>
              </a:buClr>
              <a:buFont typeface="Wingdings" panose="05000000000000000000" pitchFamily="2" charset="2"/>
              <a:buChar char="ü"/>
            </a:pPr>
            <a:r>
              <a:rPr lang="en-US" sz="2000">
                <a:solidFill>
                  <a:schemeClr val="bg1"/>
                </a:solidFill>
              </a:rPr>
              <a:t>Participants have job search skills needed to execute search</a:t>
            </a:r>
          </a:p>
          <a:p>
            <a:pPr>
              <a:buClr>
                <a:schemeClr val="bg1"/>
              </a:buClr>
              <a:buFont typeface="Wingdings" panose="05000000000000000000" pitchFamily="2" charset="2"/>
              <a:buChar char="ü"/>
            </a:pPr>
            <a:r>
              <a:rPr lang="en-US" sz="2000">
                <a:solidFill>
                  <a:schemeClr val="bg1"/>
                </a:solidFill>
              </a:rPr>
              <a:t>Participants will not become discouraged and reduce effort</a:t>
            </a:r>
          </a:p>
          <a:p>
            <a:pPr>
              <a:buClr>
                <a:schemeClr val="bg1"/>
              </a:buClr>
              <a:buFont typeface="Wingdings" panose="05000000000000000000" pitchFamily="2" charset="2"/>
              <a:buChar char="ü"/>
            </a:pPr>
            <a:r>
              <a:rPr lang="en-US" sz="2000">
                <a:solidFill>
                  <a:schemeClr val="bg1"/>
                </a:solidFill>
              </a:rPr>
              <a:t>Labor market opportunities do not change during search</a:t>
            </a:r>
          </a:p>
        </p:txBody>
      </p:sp>
      <p:sp>
        <p:nvSpPr>
          <p:cNvPr id="13" name="Arrow: Right 12">
            <a:extLst>
              <a:ext uri="{FF2B5EF4-FFF2-40B4-BE49-F238E27FC236}">
                <a16:creationId xmlns:a16="http://schemas.microsoft.com/office/drawing/2014/main" id="{CC927BD2-0C65-1C7C-0B2E-2AC1A6E49A01}"/>
              </a:ext>
            </a:extLst>
          </p:cNvPr>
          <p:cNvSpPr/>
          <p:nvPr/>
        </p:nvSpPr>
        <p:spPr>
          <a:xfrm>
            <a:off x="4395716" y="999279"/>
            <a:ext cx="3221736" cy="823912"/>
          </a:xfrm>
          <a:prstGeom prst="rightArrow">
            <a:avLst>
              <a:gd name="adj1" fmla="val 50000"/>
              <a:gd name="adj2" fmla="val 73879"/>
            </a:avLst>
          </a:prstGeom>
          <a:solidFill>
            <a:schemeClr val="accent2">
              <a:lumMod val="20000"/>
              <a:lumOff val="8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6" name="Text Placeholder 3">
            <a:extLst>
              <a:ext uri="{FF2B5EF4-FFF2-40B4-BE49-F238E27FC236}">
                <a16:creationId xmlns:a16="http://schemas.microsoft.com/office/drawing/2014/main" id="{BD3014FE-A8F4-B21D-0D3E-764A70CFEA10}"/>
              </a:ext>
            </a:extLst>
          </p:cNvPr>
          <p:cNvSpPr txBox="1">
            <a:spLocks/>
          </p:cNvSpPr>
          <p:nvPr/>
        </p:nvSpPr>
        <p:spPr>
          <a:xfrm>
            <a:off x="4334756" y="1003195"/>
            <a:ext cx="3200906" cy="823912"/>
          </a:xfrm>
          <a:prstGeom prst="rect">
            <a:avLst/>
          </a:prstGeom>
          <a:noFill/>
          <a:ln>
            <a:noFill/>
          </a:ln>
        </p:spPr>
        <p:txBody>
          <a:bodyPr vert="horz" lIns="91440" tIns="45720" rIns="91440" bIns="45720" rtlCol="0" anchor="ctr">
            <a:normAutofit/>
          </a:bodyPr>
          <a:lstStyle>
            <a:lvl1pPr marL="0" indent="0" algn="ctr" defTabSz="914400" rtl="0" eaLnBrk="1" latinLnBrk="0" hangingPunct="1">
              <a:lnSpc>
                <a:spcPct val="95000"/>
              </a:lnSpc>
              <a:spcBef>
                <a:spcPts val="1800"/>
              </a:spcBef>
              <a:buClr>
                <a:schemeClr val="accent2"/>
              </a:buClr>
              <a:buFont typeface="Wingdings 3" panose="05040102010807070707" pitchFamily="18" charset="2"/>
              <a:buNone/>
              <a:defRPr sz="2800" b="0" kern="1200">
                <a:solidFill>
                  <a:schemeClr val="accent2"/>
                </a:solidFill>
                <a:latin typeface="+mn-lt"/>
                <a:ea typeface="+mn-ea"/>
                <a:cs typeface="+mn-cs"/>
              </a:defRPr>
            </a:lvl1pPr>
            <a:lvl2pPr marL="457200" indent="0" algn="l" defTabSz="914400" rtl="0" eaLnBrk="1" latinLnBrk="0" hangingPunct="1">
              <a:lnSpc>
                <a:spcPct val="95000"/>
              </a:lnSpc>
              <a:spcBef>
                <a:spcPts val="800"/>
              </a:spcBef>
              <a:buClr>
                <a:schemeClr val="accent6"/>
              </a:buClr>
              <a:buFont typeface="Wingdings 3" panose="05040102010807070707" pitchFamily="18" charset="2"/>
              <a:buNone/>
              <a:defRPr sz="2000" b="1" kern="1200">
                <a:solidFill>
                  <a:schemeClr val="bg2">
                    <a:lumMod val="25000"/>
                  </a:schemeClr>
                </a:solidFill>
                <a:latin typeface="+mn-lt"/>
                <a:ea typeface="+mn-ea"/>
                <a:cs typeface="+mn-cs"/>
              </a:defRPr>
            </a:lvl2pPr>
            <a:lvl3pPr marL="914400" indent="0" algn="l" defTabSz="914400" rtl="0" eaLnBrk="1" latinLnBrk="0" hangingPunct="1">
              <a:lnSpc>
                <a:spcPct val="95000"/>
              </a:lnSpc>
              <a:spcBef>
                <a:spcPts val="500"/>
              </a:spcBef>
              <a:buClr>
                <a:schemeClr val="bg1">
                  <a:lumMod val="50000"/>
                </a:schemeClr>
              </a:buClr>
              <a:buFont typeface="Wingdings 3" panose="05040102010807070707" pitchFamily="18" charset="2"/>
              <a:buNone/>
              <a:defRPr sz="1800" b="1" kern="1200">
                <a:solidFill>
                  <a:schemeClr val="bg2">
                    <a:lumMod val="25000"/>
                  </a:schemeClr>
                </a:solidFill>
                <a:latin typeface="+mn-lt"/>
                <a:ea typeface="+mn-ea"/>
                <a:cs typeface="+mn-cs"/>
              </a:defRPr>
            </a:lvl3pPr>
            <a:lvl4pPr marL="1371600" indent="0" algn="l" defTabSz="914400" rtl="0" eaLnBrk="1" latinLnBrk="0" hangingPunct="1">
              <a:lnSpc>
                <a:spcPct val="95000"/>
              </a:lnSpc>
              <a:spcBef>
                <a:spcPts val="500"/>
              </a:spcBef>
              <a:buClr>
                <a:schemeClr val="accent2"/>
              </a:buClr>
              <a:buFont typeface="Wingdings 3" panose="05040102010807070707" pitchFamily="18" charset="2"/>
              <a:buNone/>
              <a:defRPr sz="1600" b="1" kern="1200">
                <a:solidFill>
                  <a:schemeClr val="bg2">
                    <a:lumMod val="25000"/>
                  </a:schemeClr>
                </a:solidFill>
                <a:latin typeface="+mn-lt"/>
                <a:ea typeface="+mn-ea"/>
                <a:cs typeface="+mn-cs"/>
              </a:defRPr>
            </a:lvl4pPr>
            <a:lvl5pPr marL="1828800" indent="0" algn="l" defTabSz="914400" rtl="0" eaLnBrk="1" latinLnBrk="0" hangingPunct="1">
              <a:lnSpc>
                <a:spcPct val="95000"/>
              </a:lnSpc>
              <a:spcBef>
                <a:spcPts val="500"/>
              </a:spcBef>
              <a:buClr>
                <a:schemeClr val="accent6"/>
              </a:buClr>
              <a:buFont typeface="Wingdings 3" panose="05040102010807070707" pitchFamily="18" charset="2"/>
              <a:buNone/>
              <a:defRPr sz="1600" b="1" kern="1200">
                <a:solidFill>
                  <a:schemeClr val="bg2">
                    <a:lumMod val="2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a:t>Job Search Activity</a:t>
            </a:r>
          </a:p>
        </p:txBody>
      </p:sp>
      <p:sp>
        <p:nvSpPr>
          <p:cNvPr id="6" name="Content Placeholder 4">
            <a:extLst>
              <a:ext uri="{FF2B5EF4-FFF2-40B4-BE49-F238E27FC236}">
                <a16:creationId xmlns:a16="http://schemas.microsoft.com/office/drawing/2014/main" id="{3C01E381-DA51-A418-3D51-17B44B969484}"/>
              </a:ext>
            </a:extLst>
          </p:cNvPr>
          <p:cNvSpPr txBox="1">
            <a:spLocks/>
          </p:cNvSpPr>
          <p:nvPr/>
        </p:nvSpPr>
        <p:spPr>
          <a:xfrm>
            <a:off x="675235" y="1989878"/>
            <a:ext cx="2377440" cy="4228359"/>
          </a:xfrm>
          <a:prstGeom prst="rect">
            <a:avLst/>
          </a:prstGeom>
        </p:spPr>
        <p:txBody>
          <a:bodyPr vert="horz" lIns="91440" tIns="45720" rIns="91440" bIns="45720"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2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0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18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sz="2000"/>
              <a:t>Participants understand occupational options</a:t>
            </a:r>
          </a:p>
          <a:p>
            <a:pPr>
              <a:buFont typeface="Wingdings" panose="05000000000000000000" pitchFamily="2" charset="2"/>
              <a:buChar char="§"/>
            </a:pPr>
            <a:r>
              <a:rPr lang="en-US" sz="2000"/>
              <a:t>Participants understand actions that will help them get a desired job</a:t>
            </a:r>
          </a:p>
          <a:p>
            <a:pPr>
              <a:buFont typeface="Wingdings" panose="05000000000000000000" pitchFamily="2" charset="2"/>
              <a:buChar char="§"/>
            </a:pPr>
            <a:r>
              <a:rPr lang="en-US" sz="2000"/>
              <a:t>Participants make more/better use of available AJC services</a:t>
            </a:r>
          </a:p>
        </p:txBody>
      </p:sp>
      <p:sp>
        <p:nvSpPr>
          <p:cNvPr id="7" name="Arrow: Right 6">
            <a:extLst>
              <a:ext uri="{FF2B5EF4-FFF2-40B4-BE49-F238E27FC236}">
                <a16:creationId xmlns:a16="http://schemas.microsoft.com/office/drawing/2014/main" id="{37599D64-AC81-5711-7E7D-F31D43751042}"/>
              </a:ext>
            </a:extLst>
          </p:cNvPr>
          <p:cNvSpPr/>
          <p:nvPr/>
        </p:nvSpPr>
        <p:spPr>
          <a:xfrm>
            <a:off x="458723" y="999279"/>
            <a:ext cx="3916163" cy="823912"/>
          </a:xfrm>
          <a:prstGeom prst="rightArrow">
            <a:avLst>
              <a:gd name="adj1" fmla="val 50000"/>
              <a:gd name="adj2" fmla="val 73879"/>
            </a:avLst>
          </a:prstGeom>
          <a:solidFill>
            <a:schemeClr val="accent2">
              <a:lumMod val="20000"/>
              <a:lumOff val="8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0" name="Text Placeholder 3">
            <a:extLst>
              <a:ext uri="{FF2B5EF4-FFF2-40B4-BE49-F238E27FC236}">
                <a16:creationId xmlns:a16="http://schemas.microsoft.com/office/drawing/2014/main" id="{6156D117-C7A4-FEF5-0659-9A0CEA8B4B52}"/>
              </a:ext>
            </a:extLst>
          </p:cNvPr>
          <p:cNvSpPr txBox="1">
            <a:spLocks/>
          </p:cNvSpPr>
          <p:nvPr/>
        </p:nvSpPr>
        <p:spPr>
          <a:xfrm>
            <a:off x="437893" y="1003195"/>
            <a:ext cx="3878075" cy="823912"/>
          </a:xfrm>
          <a:prstGeom prst="rect">
            <a:avLst/>
          </a:prstGeom>
          <a:noFill/>
          <a:ln>
            <a:noFill/>
          </a:ln>
        </p:spPr>
        <p:txBody>
          <a:bodyPr vert="horz" lIns="91440" tIns="45720" rIns="91440" bIns="45720" rtlCol="0" anchor="ctr">
            <a:normAutofit/>
          </a:bodyPr>
          <a:lstStyle>
            <a:lvl1pPr marL="0" indent="0" algn="ctr" defTabSz="914400" rtl="0" eaLnBrk="1" latinLnBrk="0" hangingPunct="1">
              <a:lnSpc>
                <a:spcPct val="95000"/>
              </a:lnSpc>
              <a:spcBef>
                <a:spcPts val="1800"/>
              </a:spcBef>
              <a:buClr>
                <a:schemeClr val="accent2"/>
              </a:buClr>
              <a:buFont typeface="Wingdings 3" panose="05040102010807070707" pitchFamily="18" charset="2"/>
              <a:buNone/>
              <a:defRPr sz="2800" b="0" kern="1200">
                <a:solidFill>
                  <a:schemeClr val="accent2"/>
                </a:solidFill>
                <a:latin typeface="+mn-lt"/>
                <a:ea typeface="+mn-ea"/>
                <a:cs typeface="+mn-cs"/>
              </a:defRPr>
            </a:lvl1pPr>
            <a:lvl2pPr marL="457200" indent="0" algn="l" defTabSz="914400" rtl="0" eaLnBrk="1" latinLnBrk="0" hangingPunct="1">
              <a:lnSpc>
                <a:spcPct val="95000"/>
              </a:lnSpc>
              <a:spcBef>
                <a:spcPts val="800"/>
              </a:spcBef>
              <a:buClr>
                <a:schemeClr val="accent6"/>
              </a:buClr>
              <a:buFont typeface="Wingdings 3" panose="05040102010807070707" pitchFamily="18" charset="2"/>
              <a:buNone/>
              <a:defRPr sz="2000" b="1" kern="1200">
                <a:solidFill>
                  <a:schemeClr val="bg2">
                    <a:lumMod val="25000"/>
                  </a:schemeClr>
                </a:solidFill>
                <a:latin typeface="+mn-lt"/>
                <a:ea typeface="+mn-ea"/>
                <a:cs typeface="+mn-cs"/>
              </a:defRPr>
            </a:lvl2pPr>
            <a:lvl3pPr marL="914400" indent="0" algn="l" defTabSz="914400" rtl="0" eaLnBrk="1" latinLnBrk="0" hangingPunct="1">
              <a:lnSpc>
                <a:spcPct val="95000"/>
              </a:lnSpc>
              <a:spcBef>
                <a:spcPts val="500"/>
              </a:spcBef>
              <a:buClr>
                <a:schemeClr val="bg1">
                  <a:lumMod val="50000"/>
                </a:schemeClr>
              </a:buClr>
              <a:buFont typeface="Wingdings 3" panose="05040102010807070707" pitchFamily="18" charset="2"/>
              <a:buNone/>
              <a:defRPr sz="1800" b="1" kern="1200">
                <a:solidFill>
                  <a:schemeClr val="bg2">
                    <a:lumMod val="25000"/>
                  </a:schemeClr>
                </a:solidFill>
                <a:latin typeface="+mn-lt"/>
                <a:ea typeface="+mn-ea"/>
                <a:cs typeface="+mn-cs"/>
              </a:defRPr>
            </a:lvl3pPr>
            <a:lvl4pPr marL="1371600" indent="0" algn="l" defTabSz="914400" rtl="0" eaLnBrk="1" latinLnBrk="0" hangingPunct="1">
              <a:lnSpc>
                <a:spcPct val="95000"/>
              </a:lnSpc>
              <a:spcBef>
                <a:spcPts val="500"/>
              </a:spcBef>
              <a:buClr>
                <a:schemeClr val="accent2"/>
              </a:buClr>
              <a:buFont typeface="Wingdings 3" panose="05040102010807070707" pitchFamily="18" charset="2"/>
              <a:buNone/>
              <a:defRPr sz="1600" b="1" kern="1200">
                <a:solidFill>
                  <a:schemeClr val="bg2">
                    <a:lumMod val="25000"/>
                  </a:schemeClr>
                </a:solidFill>
                <a:latin typeface="+mn-lt"/>
                <a:ea typeface="+mn-ea"/>
                <a:cs typeface="+mn-cs"/>
              </a:defRPr>
            </a:lvl4pPr>
            <a:lvl5pPr marL="1828800" indent="0" algn="l" defTabSz="914400" rtl="0" eaLnBrk="1" latinLnBrk="0" hangingPunct="1">
              <a:lnSpc>
                <a:spcPct val="95000"/>
              </a:lnSpc>
              <a:spcBef>
                <a:spcPts val="500"/>
              </a:spcBef>
              <a:buClr>
                <a:schemeClr val="accent6"/>
              </a:buClr>
              <a:buFont typeface="Wingdings 3" panose="05040102010807070707" pitchFamily="18" charset="2"/>
              <a:buNone/>
              <a:defRPr sz="1600" b="1" kern="1200">
                <a:solidFill>
                  <a:schemeClr val="bg2">
                    <a:lumMod val="2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a:t>Knowledge &amp; Service Use</a:t>
            </a:r>
          </a:p>
        </p:txBody>
      </p:sp>
    </p:spTree>
    <p:extLst>
      <p:ext uri="{BB962C8B-B14F-4D97-AF65-F5344CB8AC3E}">
        <p14:creationId xmlns:p14="http://schemas.microsoft.com/office/powerpoint/2010/main" val="36341462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9042888-0EC9-D4AC-BDFD-16582FCE2703}"/>
              </a:ext>
            </a:extLst>
          </p:cNvPr>
          <p:cNvSpPr>
            <a:spLocks noGrp="1"/>
          </p:cNvSpPr>
          <p:nvPr>
            <p:ph type="sldNum" sz="quarter" idx="12"/>
          </p:nvPr>
        </p:nvSpPr>
        <p:spPr/>
        <p:txBody>
          <a:bodyPr/>
          <a:lstStyle/>
          <a:p>
            <a:fld id="{158B7785-F6D6-45F8-833E-07BD84680091}" type="slidenum">
              <a:rPr lang="en-US" smtClean="0"/>
              <a:t>29</a:t>
            </a:fld>
            <a:endParaRPr lang="en-US"/>
          </a:p>
        </p:txBody>
      </p:sp>
      <p:sp>
        <p:nvSpPr>
          <p:cNvPr id="3" name="Title 2">
            <a:extLst>
              <a:ext uri="{FF2B5EF4-FFF2-40B4-BE49-F238E27FC236}">
                <a16:creationId xmlns:a16="http://schemas.microsoft.com/office/drawing/2014/main" id="{5E69D4DC-F3AB-8D17-73DD-1E5D656D466E}"/>
              </a:ext>
            </a:extLst>
          </p:cNvPr>
          <p:cNvSpPr>
            <a:spLocks noGrp="1"/>
          </p:cNvSpPr>
          <p:nvPr>
            <p:ph type="title"/>
          </p:nvPr>
        </p:nvSpPr>
        <p:spPr/>
        <p:txBody>
          <a:bodyPr>
            <a:normAutofit fontScale="90000"/>
          </a:bodyPr>
          <a:lstStyle/>
          <a:p>
            <a:r>
              <a:rPr lang="en-US"/>
              <a:t>Reexamining Assumptions </a:t>
            </a:r>
            <a:r>
              <a:rPr lang="en-US">
                <a:sym typeface="Wingdings" panose="05000000000000000000" pitchFamily="2" charset="2"/>
              </a:rPr>
              <a:t> </a:t>
            </a:r>
            <a:r>
              <a:rPr lang="en-US"/>
              <a:t>Developing Program Enhancements</a:t>
            </a:r>
          </a:p>
        </p:txBody>
      </p:sp>
      <p:sp>
        <p:nvSpPr>
          <p:cNvPr id="12" name="Content Placeholder 11">
            <a:extLst>
              <a:ext uri="{FF2B5EF4-FFF2-40B4-BE49-F238E27FC236}">
                <a16:creationId xmlns:a16="http://schemas.microsoft.com/office/drawing/2014/main" id="{F004E8A4-C010-E188-848B-071F2AAC086C}"/>
              </a:ext>
            </a:extLst>
          </p:cNvPr>
          <p:cNvSpPr>
            <a:spLocks noGrp="1"/>
          </p:cNvSpPr>
          <p:nvPr>
            <p:ph sz="half" idx="2"/>
          </p:nvPr>
        </p:nvSpPr>
        <p:spPr>
          <a:xfrm>
            <a:off x="678730" y="1263192"/>
            <a:ext cx="11081334" cy="2432115"/>
          </a:xfrm>
        </p:spPr>
        <p:txBody>
          <a:bodyPr/>
          <a:lstStyle/>
          <a:p>
            <a:r>
              <a:rPr lang="en-US"/>
              <a:t>Test assumptions through feedback from</a:t>
            </a:r>
          </a:p>
          <a:p>
            <a:pPr lvl="1"/>
            <a:r>
              <a:rPr lang="en-US"/>
              <a:t>Participants</a:t>
            </a:r>
          </a:p>
          <a:p>
            <a:pPr lvl="1"/>
            <a:r>
              <a:rPr lang="en-US"/>
              <a:t>Staff</a:t>
            </a:r>
          </a:p>
          <a:p>
            <a:r>
              <a:rPr lang="en-US"/>
              <a:t>Examples of possible program changes to pilot if assumptions aren’t met</a:t>
            </a:r>
          </a:p>
        </p:txBody>
      </p:sp>
      <p:graphicFrame>
        <p:nvGraphicFramePr>
          <p:cNvPr id="15" name="Table 17">
            <a:extLst>
              <a:ext uri="{FF2B5EF4-FFF2-40B4-BE49-F238E27FC236}">
                <a16:creationId xmlns:a16="http://schemas.microsoft.com/office/drawing/2014/main" id="{01D1B81F-7205-6C1D-A54C-AA9836981AFD}"/>
              </a:ext>
            </a:extLst>
          </p:cNvPr>
          <p:cNvGraphicFramePr>
            <a:graphicFrameLocks noGrp="1"/>
          </p:cNvGraphicFramePr>
          <p:nvPr>
            <p:extLst>
              <p:ext uri="{D42A27DB-BD31-4B8C-83A1-F6EECF244321}">
                <p14:modId xmlns:p14="http://schemas.microsoft.com/office/powerpoint/2010/main" val="3009780527"/>
              </p:ext>
            </p:extLst>
          </p:nvPr>
        </p:nvGraphicFramePr>
        <p:xfrm>
          <a:off x="929060" y="3280528"/>
          <a:ext cx="10326544" cy="2818614"/>
        </p:xfrm>
        <a:graphic>
          <a:graphicData uri="http://schemas.openxmlformats.org/drawingml/2006/table">
            <a:tbl>
              <a:tblPr firstRow="1" bandRow="1">
                <a:tableStyleId>{93296810-A885-4BE3-A3E7-6D5BEEA58F35}</a:tableStyleId>
              </a:tblPr>
              <a:tblGrid>
                <a:gridCol w="5163272">
                  <a:extLst>
                    <a:ext uri="{9D8B030D-6E8A-4147-A177-3AD203B41FA5}">
                      <a16:colId xmlns:a16="http://schemas.microsoft.com/office/drawing/2014/main" val="3484002016"/>
                    </a:ext>
                  </a:extLst>
                </a:gridCol>
                <a:gridCol w="5163272">
                  <a:extLst>
                    <a:ext uri="{9D8B030D-6E8A-4147-A177-3AD203B41FA5}">
                      <a16:colId xmlns:a16="http://schemas.microsoft.com/office/drawing/2014/main" val="407027603"/>
                    </a:ext>
                  </a:extLst>
                </a:gridCol>
              </a:tblGrid>
              <a:tr h="456228">
                <a:tc>
                  <a:txBody>
                    <a:bodyPr/>
                    <a:lstStyle/>
                    <a:p>
                      <a:r>
                        <a:rPr lang="en-US" sz="2000"/>
                        <a:t>Failed assumption</a:t>
                      </a:r>
                    </a:p>
                  </a:txBody>
                  <a:tcPr/>
                </a:tc>
                <a:tc>
                  <a:txBody>
                    <a:bodyPr/>
                    <a:lstStyle/>
                    <a:p>
                      <a:r>
                        <a:rPr lang="en-US" sz="2000"/>
                        <a:t>Solution to test</a:t>
                      </a:r>
                    </a:p>
                  </a:txBody>
                  <a:tcPr/>
                </a:tc>
                <a:extLst>
                  <a:ext uri="{0D108BD9-81ED-4DB2-BD59-A6C34878D82A}">
                    <a16:rowId xmlns:a16="http://schemas.microsoft.com/office/drawing/2014/main" val="3012522063"/>
                  </a:ext>
                </a:extLst>
              </a:tr>
              <a:tr h="787462">
                <a:tc>
                  <a:txBody>
                    <a:bodyPr/>
                    <a:lstStyle/>
                    <a:p>
                      <a:r>
                        <a:rPr lang="en-US" sz="2000"/>
                        <a:t>Participants don’t understand or remember how to follow up on reemployment plan</a:t>
                      </a:r>
                    </a:p>
                  </a:txBody>
                  <a:tcPr/>
                </a:tc>
                <a:tc>
                  <a:txBody>
                    <a:bodyPr/>
                    <a:lstStyle/>
                    <a:p>
                      <a:r>
                        <a:rPr lang="en-US" sz="2000"/>
                        <a:t>Short, simple, portable summary (e.g., “YES Card” in LA)</a:t>
                      </a:r>
                    </a:p>
                  </a:txBody>
                  <a:tcPr/>
                </a:tc>
                <a:extLst>
                  <a:ext uri="{0D108BD9-81ED-4DB2-BD59-A6C34878D82A}">
                    <a16:rowId xmlns:a16="http://schemas.microsoft.com/office/drawing/2014/main" val="3388818685"/>
                  </a:ext>
                </a:extLst>
              </a:tr>
              <a:tr h="787462">
                <a:tc>
                  <a:txBody>
                    <a:bodyPr/>
                    <a:lstStyle/>
                    <a:p>
                      <a:r>
                        <a:rPr lang="en-US" sz="2000">
                          <a:solidFill>
                            <a:schemeClr val="accent6"/>
                          </a:solidFill>
                        </a:rPr>
                        <a:t>Participants lack job search skills to follow up on plan</a:t>
                      </a:r>
                    </a:p>
                  </a:txBody>
                  <a:tcPr/>
                </a:tc>
                <a:tc>
                  <a:txBody>
                    <a:bodyPr/>
                    <a:lstStyle/>
                    <a:p>
                      <a:r>
                        <a:rPr lang="en-US" sz="2000">
                          <a:solidFill>
                            <a:schemeClr val="accent6"/>
                          </a:solidFill>
                        </a:rPr>
                        <a:t>Intensive job search workshop (e.g., being piloted/evaluated by NY and CT)</a:t>
                      </a:r>
                    </a:p>
                  </a:txBody>
                  <a:tcPr/>
                </a:tc>
                <a:extLst>
                  <a:ext uri="{0D108BD9-81ED-4DB2-BD59-A6C34878D82A}">
                    <a16:rowId xmlns:a16="http://schemas.microsoft.com/office/drawing/2014/main" val="1755050695"/>
                  </a:ext>
                </a:extLst>
              </a:tr>
              <a:tr h="787462">
                <a:tc>
                  <a:txBody>
                    <a:bodyPr/>
                    <a:lstStyle/>
                    <a:p>
                      <a:r>
                        <a:rPr lang="en-US" sz="2000"/>
                        <a:t>Participants lack trust in staff or become discouraged</a:t>
                      </a:r>
                    </a:p>
                  </a:txBody>
                  <a:tcPr/>
                </a:tc>
                <a:tc>
                  <a:txBody>
                    <a:bodyPr/>
                    <a:lstStyle/>
                    <a:p>
                      <a:pPr rtl="0"/>
                      <a:r>
                        <a:rPr lang="en-US" sz="2000"/>
                        <a:t>Dedicated caseworker model to build stronger relationship and provide ongoing support</a:t>
                      </a:r>
                    </a:p>
                  </a:txBody>
                  <a:tcPr/>
                </a:tc>
                <a:extLst>
                  <a:ext uri="{0D108BD9-81ED-4DB2-BD59-A6C34878D82A}">
                    <a16:rowId xmlns:a16="http://schemas.microsoft.com/office/drawing/2014/main" val="3734726313"/>
                  </a:ext>
                </a:extLst>
              </a:tr>
            </a:tbl>
          </a:graphicData>
        </a:graphic>
      </p:graphicFrame>
    </p:spTree>
    <p:extLst>
      <p:ext uri="{BB962C8B-B14F-4D97-AF65-F5344CB8AC3E}">
        <p14:creationId xmlns:p14="http://schemas.microsoft.com/office/powerpoint/2010/main" val="4799143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9042888-0EC9-D4AC-BDFD-16582FCE2703}"/>
              </a:ext>
            </a:extLst>
          </p:cNvPr>
          <p:cNvSpPr>
            <a:spLocks noGrp="1"/>
          </p:cNvSpPr>
          <p:nvPr>
            <p:ph type="sldNum" sz="quarter" idx="12"/>
          </p:nvPr>
        </p:nvSpPr>
        <p:spPr/>
        <p:txBody>
          <a:bodyPr/>
          <a:lstStyle/>
          <a:p>
            <a:fld id="{158B7785-F6D6-45F8-833E-07BD84680091}" type="slidenum">
              <a:rPr lang="en-US" smtClean="0"/>
              <a:t>30</a:t>
            </a:fld>
            <a:endParaRPr lang="en-US"/>
          </a:p>
        </p:txBody>
      </p:sp>
      <p:sp>
        <p:nvSpPr>
          <p:cNvPr id="3" name="Title 2">
            <a:extLst>
              <a:ext uri="{FF2B5EF4-FFF2-40B4-BE49-F238E27FC236}">
                <a16:creationId xmlns:a16="http://schemas.microsoft.com/office/drawing/2014/main" id="{5E69D4DC-F3AB-8D17-73DD-1E5D656D466E}"/>
              </a:ext>
            </a:extLst>
          </p:cNvPr>
          <p:cNvSpPr>
            <a:spLocks noGrp="1"/>
          </p:cNvSpPr>
          <p:nvPr>
            <p:ph type="title"/>
          </p:nvPr>
        </p:nvSpPr>
        <p:spPr/>
        <p:txBody>
          <a:bodyPr>
            <a:normAutofit/>
          </a:bodyPr>
          <a:lstStyle/>
          <a:p>
            <a:r>
              <a:rPr lang="en-US"/>
              <a:t>Theory of Action  &amp; Outcomes to Measure</a:t>
            </a:r>
          </a:p>
        </p:txBody>
      </p:sp>
      <p:sp>
        <p:nvSpPr>
          <p:cNvPr id="12" name="Content Placeholder 11">
            <a:extLst>
              <a:ext uri="{FF2B5EF4-FFF2-40B4-BE49-F238E27FC236}">
                <a16:creationId xmlns:a16="http://schemas.microsoft.com/office/drawing/2014/main" id="{F004E8A4-C010-E188-848B-071F2AAC086C}"/>
              </a:ext>
            </a:extLst>
          </p:cNvPr>
          <p:cNvSpPr>
            <a:spLocks noGrp="1"/>
          </p:cNvSpPr>
          <p:nvPr>
            <p:ph sz="half" idx="2"/>
          </p:nvPr>
        </p:nvSpPr>
        <p:spPr>
          <a:xfrm>
            <a:off x="678730" y="1274622"/>
            <a:ext cx="11081334" cy="2432115"/>
          </a:xfrm>
        </p:spPr>
        <p:txBody>
          <a:bodyPr vert="horz" lIns="91440" tIns="45720" rIns="91440" bIns="45720" rtlCol="0" anchor="t">
            <a:noAutofit/>
          </a:bodyPr>
          <a:lstStyle/>
          <a:p>
            <a:r>
              <a:rPr lang="en-US"/>
              <a:t>Key outcomes for most RESEA impact studies are</a:t>
            </a:r>
          </a:p>
          <a:p>
            <a:pPr lvl="1"/>
            <a:r>
              <a:rPr lang="en-US"/>
              <a:t>Employment rates / earnings</a:t>
            </a:r>
          </a:p>
          <a:p>
            <a:pPr lvl="1"/>
            <a:r>
              <a:rPr lang="en-US"/>
              <a:t>UI claim duration</a:t>
            </a:r>
          </a:p>
          <a:p>
            <a:r>
              <a:rPr lang="en-US"/>
              <a:t>Studies should attempt to measure whether component is affecting targeted immediate outcomes, such as:</a:t>
            </a:r>
          </a:p>
          <a:p>
            <a:pPr lvl="1"/>
            <a:r>
              <a:rPr lang="en-US"/>
              <a:t>RESEA meeting attendance</a:t>
            </a:r>
          </a:p>
          <a:p>
            <a:pPr lvl="1"/>
            <a:r>
              <a:rPr lang="en-US"/>
              <a:t>Uptake of services from AJC partners</a:t>
            </a:r>
          </a:p>
          <a:p>
            <a:pPr lvl="1"/>
            <a:r>
              <a:rPr lang="en-US"/>
              <a:t>Job applications submitted</a:t>
            </a:r>
          </a:p>
          <a:p>
            <a:pPr lvl="1"/>
            <a:r>
              <a:rPr lang="en-US"/>
              <a:t>Customer satisfaction</a:t>
            </a:r>
          </a:p>
          <a:p>
            <a:pPr lvl="1"/>
            <a:endParaRPr lang="en-US"/>
          </a:p>
        </p:txBody>
      </p:sp>
    </p:spTree>
    <p:extLst>
      <p:ext uri="{BB962C8B-B14F-4D97-AF65-F5344CB8AC3E}">
        <p14:creationId xmlns:p14="http://schemas.microsoft.com/office/powerpoint/2010/main" val="35341807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839EAFA-2001-1BD6-C87B-01225C76FAF2}"/>
              </a:ext>
            </a:extLst>
          </p:cNvPr>
          <p:cNvSpPr>
            <a:spLocks noGrp="1"/>
          </p:cNvSpPr>
          <p:nvPr>
            <p:ph type="sldNum" sz="quarter" idx="12"/>
          </p:nvPr>
        </p:nvSpPr>
        <p:spPr/>
        <p:txBody>
          <a:bodyPr/>
          <a:lstStyle/>
          <a:p>
            <a:fld id="{158B7785-F6D6-45F8-833E-07BD84680091}" type="slidenum">
              <a:rPr lang="en-US" smtClean="0"/>
              <a:pPr/>
              <a:t>31</a:t>
            </a:fld>
            <a:endParaRPr lang="en-US"/>
          </a:p>
        </p:txBody>
      </p:sp>
      <p:sp>
        <p:nvSpPr>
          <p:cNvPr id="3" name="Title 2">
            <a:extLst>
              <a:ext uri="{FF2B5EF4-FFF2-40B4-BE49-F238E27FC236}">
                <a16:creationId xmlns:a16="http://schemas.microsoft.com/office/drawing/2014/main" id="{66390297-F34B-0FF3-251A-597E82D9D392}"/>
              </a:ext>
            </a:extLst>
          </p:cNvPr>
          <p:cNvSpPr>
            <a:spLocks noGrp="1"/>
          </p:cNvSpPr>
          <p:nvPr>
            <p:ph type="title"/>
          </p:nvPr>
        </p:nvSpPr>
        <p:spPr/>
        <p:txBody>
          <a:bodyPr/>
          <a:lstStyle/>
          <a:p>
            <a:r>
              <a:rPr lang="en-US"/>
              <a:t>Incorporating results into program decisions </a:t>
            </a:r>
          </a:p>
        </p:txBody>
      </p:sp>
    </p:spTree>
    <p:extLst>
      <p:ext uri="{BB962C8B-B14F-4D97-AF65-F5344CB8AC3E}">
        <p14:creationId xmlns:p14="http://schemas.microsoft.com/office/powerpoint/2010/main" val="37473973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6D77082-71BC-0B7F-78BE-362728996A15}"/>
              </a:ext>
            </a:extLst>
          </p:cNvPr>
          <p:cNvSpPr>
            <a:spLocks noGrp="1"/>
          </p:cNvSpPr>
          <p:nvPr>
            <p:ph type="sldNum" sz="quarter" idx="12"/>
          </p:nvPr>
        </p:nvSpPr>
        <p:spPr/>
        <p:txBody>
          <a:bodyPr/>
          <a:lstStyle/>
          <a:p>
            <a:fld id="{158B7785-F6D6-45F8-833E-07BD84680091}" type="slidenum">
              <a:rPr lang="en-US" smtClean="0"/>
              <a:t>32</a:t>
            </a:fld>
            <a:endParaRPr lang="en-US"/>
          </a:p>
        </p:txBody>
      </p:sp>
      <p:sp>
        <p:nvSpPr>
          <p:cNvPr id="3" name="Title 2">
            <a:extLst>
              <a:ext uri="{FF2B5EF4-FFF2-40B4-BE49-F238E27FC236}">
                <a16:creationId xmlns:a16="http://schemas.microsoft.com/office/drawing/2014/main" id="{363E2694-31B2-1B04-8DE9-E6B689FE7FA6}"/>
              </a:ext>
            </a:extLst>
          </p:cNvPr>
          <p:cNvSpPr>
            <a:spLocks noGrp="1"/>
          </p:cNvSpPr>
          <p:nvPr>
            <p:ph type="title"/>
          </p:nvPr>
        </p:nvSpPr>
        <p:spPr/>
        <p:txBody>
          <a:bodyPr/>
          <a:lstStyle/>
          <a:p>
            <a:r>
              <a:rPr lang="en-US"/>
              <a:t>Incorporating Results into Program Decisions</a:t>
            </a:r>
          </a:p>
        </p:txBody>
      </p:sp>
      <p:sp>
        <p:nvSpPr>
          <p:cNvPr id="4" name="Text Placeholder 3">
            <a:extLst>
              <a:ext uri="{FF2B5EF4-FFF2-40B4-BE49-F238E27FC236}">
                <a16:creationId xmlns:a16="http://schemas.microsoft.com/office/drawing/2014/main" id="{E70CB2CF-6554-A93A-C2CA-249BE7F84EF7}"/>
              </a:ext>
            </a:extLst>
          </p:cNvPr>
          <p:cNvSpPr>
            <a:spLocks noGrp="1"/>
          </p:cNvSpPr>
          <p:nvPr>
            <p:ph type="body" idx="1"/>
          </p:nvPr>
        </p:nvSpPr>
        <p:spPr>
          <a:xfrm>
            <a:off x="838200" y="1246342"/>
            <a:ext cx="10515600" cy="1209349"/>
          </a:xfrm>
        </p:spPr>
        <p:txBody>
          <a:bodyPr>
            <a:noAutofit/>
          </a:bodyPr>
          <a:lstStyle/>
          <a:p>
            <a:r>
              <a:rPr lang="en-US" sz="2600">
                <a:effectLst/>
                <a:latin typeface="Calibri"/>
                <a:ea typeface="Calibri" panose="020F0502020204030204" pitchFamily="34" charset="0"/>
                <a:cs typeface="Arial"/>
              </a:rPr>
              <a:t>If we find that the program is more effective </a:t>
            </a:r>
            <a:r>
              <a:rPr lang="en-US" sz="2600">
                <a:latin typeface="Calibri"/>
                <a:ea typeface="Calibri" panose="020F0502020204030204" pitchFamily="34" charset="0"/>
                <a:cs typeface="Arial"/>
              </a:rPr>
              <a:t>when it </a:t>
            </a:r>
            <a:r>
              <a:rPr lang="en-US" sz="2600">
                <a:effectLst/>
                <a:latin typeface="Calibri"/>
                <a:ea typeface="Calibri" panose="020F0502020204030204" pitchFamily="34" charset="0"/>
                <a:cs typeface="Arial"/>
              </a:rPr>
              <a:t>includes a given component, does that mean that the program should adopt it?</a:t>
            </a:r>
            <a:r>
              <a:rPr lang="en-US" sz="2600">
                <a:latin typeface="Calibri"/>
                <a:ea typeface="Calibri" panose="020F0502020204030204" pitchFamily="34" charset="0"/>
                <a:cs typeface="Arial"/>
              </a:rPr>
              <a:t> </a:t>
            </a:r>
            <a:endParaRPr lang="en-US" sz="2600" b="1"/>
          </a:p>
        </p:txBody>
      </p:sp>
      <p:pic>
        <p:nvPicPr>
          <p:cNvPr id="9" name="Content Placeholder 8" descr="Person with idea outline">
            <a:extLst>
              <a:ext uri="{FF2B5EF4-FFF2-40B4-BE49-F238E27FC236}">
                <a16:creationId xmlns:a16="http://schemas.microsoft.com/office/drawing/2014/main" id="{70E0E6F0-EA56-F19F-F55A-7BE086DC3FF8}"/>
              </a:ext>
            </a:extLst>
          </p:cNvPr>
          <p:cNvPicPr>
            <a:picLocks noGrp="1" noChangeAspect="1"/>
          </p:cNvPicPr>
          <p:nvPr>
            <p:ph sz="half" idx="2"/>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933183" y="2946158"/>
            <a:ext cx="2265266" cy="2265266"/>
          </a:xfrm>
        </p:spPr>
      </p:pic>
      <p:sp>
        <p:nvSpPr>
          <p:cNvPr id="11" name="Rectangle: Rounded Corners 10">
            <a:extLst>
              <a:ext uri="{FF2B5EF4-FFF2-40B4-BE49-F238E27FC236}">
                <a16:creationId xmlns:a16="http://schemas.microsoft.com/office/drawing/2014/main" id="{D166F720-E74B-AC10-6102-6039584E42E5}"/>
              </a:ext>
            </a:extLst>
          </p:cNvPr>
          <p:cNvSpPr/>
          <p:nvPr/>
        </p:nvSpPr>
        <p:spPr>
          <a:xfrm>
            <a:off x="4642339" y="3356535"/>
            <a:ext cx="5433598" cy="130866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solidFill>
                  <a:schemeClr val="bg1"/>
                </a:solidFill>
              </a:rPr>
              <a:t>Maybe. But not necessarily…</a:t>
            </a:r>
          </a:p>
        </p:txBody>
      </p:sp>
    </p:spTree>
    <p:extLst>
      <p:ext uri="{BB962C8B-B14F-4D97-AF65-F5344CB8AC3E}">
        <p14:creationId xmlns:p14="http://schemas.microsoft.com/office/powerpoint/2010/main" val="16224192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7DD0163-2CF8-E9B0-88AA-41CB5EA7D2A9}"/>
              </a:ext>
            </a:extLst>
          </p:cNvPr>
          <p:cNvSpPr>
            <a:spLocks noGrp="1"/>
          </p:cNvSpPr>
          <p:nvPr>
            <p:ph type="sldNum" sz="quarter" idx="12"/>
          </p:nvPr>
        </p:nvSpPr>
        <p:spPr/>
        <p:txBody>
          <a:bodyPr/>
          <a:lstStyle/>
          <a:p>
            <a:fld id="{158B7785-F6D6-45F8-833E-07BD84680091}" type="slidenum">
              <a:rPr lang="en-US" smtClean="0"/>
              <a:t>33</a:t>
            </a:fld>
            <a:endParaRPr lang="en-US"/>
          </a:p>
        </p:txBody>
      </p:sp>
      <p:sp>
        <p:nvSpPr>
          <p:cNvPr id="3" name="Title 2">
            <a:extLst>
              <a:ext uri="{FF2B5EF4-FFF2-40B4-BE49-F238E27FC236}">
                <a16:creationId xmlns:a16="http://schemas.microsoft.com/office/drawing/2014/main" id="{C324AE99-A600-A43D-8F3B-8EE88D4A482E}"/>
              </a:ext>
            </a:extLst>
          </p:cNvPr>
          <p:cNvSpPr>
            <a:spLocks noGrp="1"/>
          </p:cNvSpPr>
          <p:nvPr>
            <p:ph type="title"/>
          </p:nvPr>
        </p:nvSpPr>
        <p:spPr/>
        <p:txBody>
          <a:bodyPr/>
          <a:lstStyle/>
          <a:p>
            <a:r>
              <a:rPr lang="en-US"/>
              <a:t>Incorporating Results into Program Decisions</a:t>
            </a:r>
          </a:p>
        </p:txBody>
      </p:sp>
      <p:graphicFrame>
        <p:nvGraphicFramePr>
          <p:cNvPr id="4" name="Diagram 3">
            <a:extLst>
              <a:ext uri="{FF2B5EF4-FFF2-40B4-BE49-F238E27FC236}">
                <a16:creationId xmlns:a16="http://schemas.microsoft.com/office/drawing/2014/main" id="{AC92E335-009A-60FC-E42F-EBF2AAB4F12C}"/>
              </a:ext>
            </a:extLst>
          </p:cNvPr>
          <p:cNvGraphicFramePr/>
          <p:nvPr>
            <p:extLst>
              <p:ext uri="{D42A27DB-BD31-4B8C-83A1-F6EECF244321}">
                <p14:modId xmlns:p14="http://schemas.microsoft.com/office/powerpoint/2010/main" val="2940343900"/>
              </p:ext>
            </p:extLst>
          </p:nvPr>
        </p:nvGraphicFramePr>
        <p:xfrm>
          <a:off x="805866" y="1171575"/>
          <a:ext cx="10205034" cy="47529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970061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55AA998-2C4E-D67D-6343-5BB7D2B8173C}"/>
              </a:ext>
            </a:extLst>
          </p:cNvPr>
          <p:cNvSpPr>
            <a:spLocks noGrp="1"/>
          </p:cNvSpPr>
          <p:nvPr>
            <p:ph type="sldNum" sz="quarter" idx="12"/>
          </p:nvPr>
        </p:nvSpPr>
        <p:spPr/>
        <p:txBody>
          <a:bodyPr/>
          <a:lstStyle/>
          <a:p>
            <a:fld id="{158B7785-F6D6-45F8-833E-07BD84680091}" type="slidenum">
              <a:rPr lang="en-US" smtClean="0"/>
              <a:pPr/>
              <a:t>34</a:t>
            </a:fld>
            <a:endParaRPr lang="en-US"/>
          </a:p>
        </p:txBody>
      </p:sp>
      <p:sp>
        <p:nvSpPr>
          <p:cNvPr id="3" name="Title 2">
            <a:extLst>
              <a:ext uri="{FF2B5EF4-FFF2-40B4-BE49-F238E27FC236}">
                <a16:creationId xmlns:a16="http://schemas.microsoft.com/office/drawing/2014/main" id="{8CFBF637-7F66-AF22-70AA-C3BA023D423B}"/>
              </a:ext>
            </a:extLst>
          </p:cNvPr>
          <p:cNvSpPr>
            <a:spLocks noGrp="1"/>
          </p:cNvSpPr>
          <p:nvPr>
            <p:ph type="title"/>
          </p:nvPr>
        </p:nvSpPr>
        <p:spPr/>
        <p:txBody>
          <a:bodyPr/>
          <a:lstStyle/>
          <a:p>
            <a:r>
              <a:rPr lang="en-US"/>
              <a:t>Sample Size Caveats</a:t>
            </a:r>
          </a:p>
        </p:txBody>
      </p:sp>
    </p:spTree>
    <p:extLst>
      <p:ext uri="{BB962C8B-B14F-4D97-AF65-F5344CB8AC3E}">
        <p14:creationId xmlns:p14="http://schemas.microsoft.com/office/powerpoint/2010/main" val="30915609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6D898AB-E231-6A8A-0C2E-C7F5E4DBF815}"/>
              </a:ext>
            </a:extLst>
          </p:cNvPr>
          <p:cNvSpPr>
            <a:spLocks noGrp="1"/>
          </p:cNvSpPr>
          <p:nvPr>
            <p:ph type="sldNum" sz="quarter" idx="12"/>
          </p:nvPr>
        </p:nvSpPr>
        <p:spPr/>
        <p:txBody>
          <a:bodyPr/>
          <a:lstStyle/>
          <a:p>
            <a:fld id="{158B7785-F6D6-45F8-833E-07BD84680091}" type="slidenum">
              <a:rPr lang="en-US" smtClean="0"/>
              <a:t>35</a:t>
            </a:fld>
            <a:endParaRPr lang="en-US"/>
          </a:p>
        </p:txBody>
      </p:sp>
      <p:sp>
        <p:nvSpPr>
          <p:cNvPr id="3" name="Title 2">
            <a:extLst>
              <a:ext uri="{FF2B5EF4-FFF2-40B4-BE49-F238E27FC236}">
                <a16:creationId xmlns:a16="http://schemas.microsoft.com/office/drawing/2014/main" id="{3130E678-6771-3BC6-E184-0CEE6A128270}"/>
              </a:ext>
            </a:extLst>
          </p:cNvPr>
          <p:cNvSpPr>
            <a:spLocks noGrp="1"/>
          </p:cNvSpPr>
          <p:nvPr>
            <p:ph type="title"/>
          </p:nvPr>
        </p:nvSpPr>
        <p:spPr/>
        <p:txBody>
          <a:bodyPr/>
          <a:lstStyle/>
          <a:p>
            <a:r>
              <a:rPr lang="en-US"/>
              <a:t>Sample Size Caveats</a:t>
            </a:r>
          </a:p>
        </p:txBody>
      </p:sp>
      <p:sp>
        <p:nvSpPr>
          <p:cNvPr id="4" name="Content Placeholder 3">
            <a:extLst>
              <a:ext uri="{FF2B5EF4-FFF2-40B4-BE49-F238E27FC236}">
                <a16:creationId xmlns:a16="http://schemas.microsoft.com/office/drawing/2014/main" id="{C66C6BBE-F7BA-0977-8256-44499BE7503F}"/>
              </a:ext>
            </a:extLst>
          </p:cNvPr>
          <p:cNvSpPr>
            <a:spLocks noGrp="1"/>
          </p:cNvSpPr>
          <p:nvPr>
            <p:ph sz="half" idx="1"/>
          </p:nvPr>
        </p:nvSpPr>
        <p:spPr>
          <a:xfrm>
            <a:off x="838199" y="1151619"/>
            <a:ext cx="7053775" cy="5015820"/>
          </a:xfrm>
        </p:spPr>
        <p:txBody>
          <a:bodyPr vert="horz" lIns="91440" tIns="45720" rIns="91440" bIns="45720" rtlCol="0" anchor="t">
            <a:noAutofit/>
          </a:bodyPr>
          <a:lstStyle/>
          <a:p>
            <a:r>
              <a:rPr lang="en-US" sz="2400" b="1">
                <a:effectLst/>
                <a:latin typeface="Calibri"/>
                <a:ea typeface="Calibri" panose="020F0502020204030204" pitchFamily="34" charset="0"/>
                <a:cs typeface="Arial"/>
              </a:rPr>
              <a:t>You will likely need </a:t>
            </a:r>
            <a:r>
              <a:rPr lang="en-US" sz="2400" b="1">
                <a:latin typeface="Calibri"/>
                <a:ea typeface="Calibri" panose="020F0502020204030204" pitchFamily="34" charset="0"/>
                <a:cs typeface="Arial"/>
              </a:rPr>
              <a:t>a large</a:t>
            </a:r>
            <a:r>
              <a:rPr lang="en-US" sz="2400" b="1">
                <a:effectLst/>
                <a:latin typeface="Calibri"/>
                <a:ea typeface="Calibri" panose="020F0502020204030204" pitchFamily="34" charset="0"/>
                <a:cs typeface="Arial"/>
              </a:rPr>
              <a:t> sample to find conclusive (“statistically significant”) impacts on final outcomes</a:t>
            </a:r>
          </a:p>
          <a:p>
            <a:pPr lvl="1">
              <a:lnSpc>
                <a:spcPct val="107000"/>
              </a:lnSpc>
              <a:spcBef>
                <a:spcPts val="0"/>
              </a:spcBef>
            </a:pPr>
            <a:r>
              <a:rPr lang="en-US" sz="1800">
                <a:effectLst/>
                <a:latin typeface="Calibri"/>
                <a:ea typeface="Calibri" panose="020F0502020204030204" pitchFamily="34" charset="0"/>
                <a:cs typeface="Arial"/>
              </a:rPr>
              <a:t>The “smaller” the component, the larger the sample required</a:t>
            </a:r>
          </a:p>
          <a:p>
            <a:pPr lvl="1">
              <a:lnSpc>
                <a:spcPct val="107000"/>
              </a:lnSpc>
              <a:spcBef>
                <a:spcPts val="0"/>
              </a:spcBef>
              <a:spcAft>
                <a:spcPts val="800"/>
              </a:spcAft>
            </a:pPr>
            <a:r>
              <a:rPr lang="en-US" sz="1800">
                <a:effectLst/>
                <a:latin typeface="Calibri"/>
                <a:ea typeface="Calibri" panose="020F0502020204030204" pitchFamily="34" charset="0"/>
                <a:cs typeface="Arial"/>
              </a:rPr>
              <a:t>Impacts on intermediate outcomes are likely to be detectable with smaller samples [More on this in the next webinar]</a:t>
            </a:r>
          </a:p>
          <a:p>
            <a:r>
              <a:rPr lang="en-US" sz="2400" b="1">
                <a:effectLst/>
                <a:latin typeface="Calibri"/>
                <a:ea typeface="Calibri" panose="020F0502020204030204" pitchFamily="34" charset="0"/>
                <a:cs typeface="Arial"/>
              </a:rPr>
              <a:t>Coordinating with other states </a:t>
            </a:r>
            <a:r>
              <a:rPr lang="en-US" sz="2400" b="1">
                <a:latin typeface="Calibri"/>
                <a:ea typeface="Calibri" panose="020F0502020204030204" pitchFamily="34" charset="0"/>
                <a:cs typeface="Arial"/>
              </a:rPr>
              <a:t>to </a:t>
            </a:r>
            <a:r>
              <a:rPr lang="en-US" sz="2400" b="1">
                <a:effectLst/>
                <a:latin typeface="Calibri"/>
                <a:ea typeface="Calibri" panose="020F0502020204030204" pitchFamily="34" charset="0"/>
                <a:cs typeface="Arial"/>
              </a:rPr>
              <a:t>evaluate a component of interest can thus be very useful</a:t>
            </a:r>
            <a:r>
              <a:rPr lang="en-US" sz="2400" b="1">
                <a:latin typeface="Calibri"/>
                <a:ea typeface="Calibri" panose="020F0502020204030204" pitchFamily="34" charset="0"/>
                <a:cs typeface="Arial"/>
              </a:rPr>
              <a:t> </a:t>
            </a:r>
            <a:endParaRPr lang="en-US" sz="2400" b="1">
              <a:effectLst/>
              <a:latin typeface="Calibri" panose="020F0502020204030204" pitchFamily="34" charset="0"/>
              <a:ea typeface="Calibri" panose="020F0502020204030204" pitchFamily="34" charset="0"/>
              <a:cs typeface="Arial" panose="020B0604020202020204" pitchFamily="34" charset="0"/>
            </a:endParaRPr>
          </a:p>
          <a:p>
            <a:r>
              <a:rPr lang="en-US" sz="2400" b="1">
                <a:effectLst/>
                <a:latin typeface="Calibri"/>
                <a:ea typeface="Calibri" panose="020F0502020204030204" pitchFamily="34" charset="0"/>
                <a:cs typeface="Arial"/>
              </a:rPr>
              <a:t>Implementing statistical significance in decision-making</a:t>
            </a:r>
          </a:p>
          <a:p>
            <a:pPr lvl="1">
              <a:lnSpc>
                <a:spcPct val="107000"/>
              </a:lnSpc>
              <a:spcBef>
                <a:spcPts val="0"/>
              </a:spcBef>
            </a:pPr>
            <a:r>
              <a:rPr lang="en-US" sz="1800">
                <a:effectLst/>
                <a:latin typeface="Calibri"/>
                <a:ea typeface="Calibri" panose="020F0502020204030204" pitchFamily="34" charset="0"/>
                <a:cs typeface="Arial"/>
              </a:rPr>
              <a:t>If a change is costly, then you want to be very sure</a:t>
            </a:r>
          </a:p>
          <a:p>
            <a:pPr lvl="1">
              <a:lnSpc>
                <a:spcPct val="107000"/>
              </a:lnSpc>
              <a:spcBef>
                <a:spcPts val="0"/>
              </a:spcBef>
            </a:pPr>
            <a:r>
              <a:rPr lang="en-US" sz="1800">
                <a:effectLst/>
                <a:latin typeface="Calibri"/>
                <a:ea typeface="Calibri" panose="020F0502020204030204" pitchFamily="34" charset="0"/>
                <a:cs typeface="Arial"/>
              </a:rPr>
              <a:t>If a change isn’t costly to make, then “probably more effective” may be good enough for program purposes (though not for statutory purposes)</a:t>
            </a:r>
            <a:endParaRPr lang="en-US" sz="1600">
              <a:effectLst/>
              <a:latin typeface="Calibri" panose="020F0502020204030204" pitchFamily="34" charset="0"/>
              <a:ea typeface="Calibri" panose="020F0502020204030204" pitchFamily="34" charset="0"/>
              <a:cs typeface="Arial" panose="020B0604020202020204" pitchFamily="34" charset="0"/>
            </a:endParaRPr>
          </a:p>
          <a:p>
            <a:endParaRPr lang="en-US"/>
          </a:p>
        </p:txBody>
      </p:sp>
      <p:pic>
        <p:nvPicPr>
          <p:cNvPr id="7" name="Content Placeholder 6" descr="Crowd of people on a street">
            <a:extLst>
              <a:ext uri="{FF2B5EF4-FFF2-40B4-BE49-F238E27FC236}">
                <a16:creationId xmlns:a16="http://schemas.microsoft.com/office/drawing/2014/main" id="{FE170E24-F534-0C72-CD38-EEC6BF27E89F}"/>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860103" y="1899139"/>
            <a:ext cx="4177497" cy="3263704"/>
          </a:xfrm>
          <a:prstGeom prst="rect">
            <a:avLst/>
          </a:prstGeom>
          <a:ln>
            <a:noFill/>
          </a:ln>
          <a:effectLst>
            <a:outerShdw blurRad="292100" dist="139700" dir="2700000" algn="tl" rotWithShape="0">
              <a:srgbClr val="333333">
                <a:alpha val="65000"/>
              </a:srgbClr>
            </a:outerShdw>
            <a:softEdge rad="177800"/>
          </a:effectLst>
        </p:spPr>
      </p:pic>
    </p:spTree>
    <p:extLst>
      <p:ext uri="{BB962C8B-B14F-4D97-AF65-F5344CB8AC3E}">
        <p14:creationId xmlns:p14="http://schemas.microsoft.com/office/powerpoint/2010/main" val="10858408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1359CFF-4EA4-97B8-2D3E-8E139CDFB0F3}"/>
              </a:ext>
            </a:extLst>
          </p:cNvPr>
          <p:cNvSpPr>
            <a:spLocks noGrp="1"/>
          </p:cNvSpPr>
          <p:nvPr>
            <p:ph type="sldNum" sz="quarter" idx="12"/>
          </p:nvPr>
        </p:nvSpPr>
        <p:spPr/>
        <p:txBody>
          <a:bodyPr/>
          <a:lstStyle/>
          <a:p>
            <a:fld id="{158B7785-F6D6-45F8-833E-07BD84680091}" type="slidenum">
              <a:rPr lang="en-US" smtClean="0"/>
              <a:pPr/>
              <a:t>36</a:t>
            </a:fld>
            <a:endParaRPr lang="en-US"/>
          </a:p>
        </p:txBody>
      </p:sp>
      <p:sp>
        <p:nvSpPr>
          <p:cNvPr id="3" name="Title 2">
            <a:extLst>
              <a:ext uri="{FF2B5EF4-FFF2-40B4-BE49-F238E27FC236}">
                <a16:creationId xmlns:a16="http://schemas.microsoft.com/office/drawing/2014/main" id="{464C69D5-54E0-FC81-F6F3-A422B08D3030}"/>
              </a:ext>
            </a:extLst>
          </p:cNvPr>
          <p:cNvSpPr>
            <a:spLocks noGrp="1"/>
          </p:cNvSpPr>
          <p:nvPr>
            <p:ph type="title"/>
          </p:nvPr>
        </p:nvSpPr>
        <p:spPr/>
        <p:txBody>
          <a:bodyPr/>
          <a:lstStyle/>
          <a:p>
            <a:r>
              <a:rPr lang="en-US"/>
              <a:t>Looking ahead to the next webinar:</a:t>
            </a:r>
          </a:p>
        </p:txBody>
      </p:sp>
      <p:sp>
        <p:nvSpPr>
          <p:cNvPr id="4" name="Text Placeholder 3">
            <a:extLst>
              <a:ext uri="{FF2B5EF4-FFF2-40B4-BE49-F238E27FC236}">
                <a16:creationId xmlns:a16="http://schemas.microsoft.com/office/drawing/2014/main" id="{B3C43D99-02B5-4952-518A-310023676530}"/>
              </a:ext>
            </a:extLst>
          </p:cNvPr>
          <p:cNvSpPr>
            <a:spLocks noGrp="1"/>
          </p:cNvSpPr>
          <p:nvPr>
            <p:ph type="body" idx="1"/>
          </p:nvPr>
        </p:nvSpPr>
        <p:spPr/>
        <p:txBody>
          <a:bodyPr/>
          <a:lstStyle/>
          <a:p>
            <a:r>
              <a:rPr lang="en-US" b="1" i="1"/>
              <a:t>How </a:t>
            </a:r>
            <a:r>
              <a:rPr lang="en-US"/>
              <a:t>to conduct component evaluations</a:t>
            </a:r>
            <a:endParaRPr lang="en-US" b="1" i="1"/>
          </a:p>
        </p:txBody>
      </p:sp>
    </p:spTree>
    <p:extLst>
      <p:ext uri="{BB962C8B-B14F-4D97-AF65-F5344CB8AC3E}">
        <p14:creationId xmlns:p14="http://schemas.microsoft.com/office/powerpoint/2010/main" val="24520480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758A85F-E497-D1B7-E642-05CD6D3E1E3E}"/>
              </a:ext>
            </a:extLst>
          </p:cNvPr>
          <p:cNvSpPr>
            <a:spLocks noGrp="1"/>
          </p:cNvSpPr>
          <p:nvPr>
            <p:ph type="sldNum" sz="quarter" idx="12"/>
          </p:nvPr>
        </p:nvSpPr>
        <p:spPr/>
        <p:txBody>
          <a:bodyPr/>
          <a:lstStyle/>
          <a:p>
            <a:fld id="{158B7785-F6D6-45F8-833E-07BD84680091}" type="slidenum">
              <a:rPr lang="en-US" smtClean="0"/>
              <a:t>37</a:t>
            </a:fld>
            <a:endParaRPr lang="en-US"/>
          </a:p>
        </p:txBody>
      </p:sp>
      <p:sp>
        <p:nvSpPr>
          <p:cNvPr id="3" name="Title 2">
            <a:extLst>
              <a:ext uri="{FF2B5EF4-FFF2-40B4-BE49-F238E27FC236}">
                <a16:creationId xmlns:a16="http://schemas.microsoft.com/office/drawing/2014/main" id="{4F7DD9AD-B8F5-5EDB-A37C-150E394DDBCD}"/>
              </a:ext>
            </a:extLst>
          </p:cNvPr>
          <p:cNvSpPr>
            <a:spLocks noGrp="1"/>
          </p:cNvSpPr>
          <p:nvPr>
            <p:ph type="title"/>
          </p:nvPr>
        </p:nvSpPr>
        <p:spPr/>
        <p:txBody>
          <a:bodyPr/>
          <a:lstStyle/>
          <a:p>
            <a:r>
              <a:rPr lang="en-US"/>
              <a:t>Next Webinar: How to Conduct Component Evaluations</a:t>
            </a:r>
          </a:p>
        </p:txBody>
      </p:sp>
      <p:sp>
        <p:nvSpPr>
          <p:cNvPr id="4" name="Content Placeholder 3">
            <a:extLst>
              <a:ext uri="{FF2B5EF4-FFF2-40B4-BE49-F238E27FC236}">
                <a16:creationId xmlns:a16="http://schemas.microsoft.com/office/drawing/2014/main" id="{81D1443A-4610-0398-509C-E4FCA25A5C61}"/>
              </a:ext>
            </a:extLst>
          </p:cNvPr>
          <p:cNvSpPr>
            <a:spLocks noGrp="1"/>
          </p:cNvSpPr>
          <p:nvPr>
            <p:ph idx="1"/>
          </p:nvPr>
        </p:nvSpPr>
        <p:spPr>
          <a:xfrm>
            <a:off x="6288258" y="1074712"/>
            <a:ext cx="5422881" cy="5039517"/>
          </a:xfrm>
        </p:spPr>
        <p:txBody>
          <a:bodyPr>
            <a:normAutofit lnSpcReduction="10000"/>
          </a:bodyPr>
          <a:lstStyle/>
          <a:p>
            <a:pPr lvl="1">
              <a:lnSpc>
                <a:spcPct val="107000"/>
              </a:lnSpc>
              <a:spcBef>
                <a:spcPts val="0"/>
              </a:spcBef>
            </a:pPr>
            <a:r>
              <a:rPr lang="en-US" sz="3000" b="1">
                <a:effectLst/>
                <a:latin typeface="Calibri" panose="020F0502020204030204" pitchFamily="34" charset="0"/>
                <a:ea typeface="Calibri" panose="020F0502020204030204" pitchFamily="34" charset="0"/>
                <a:cs typeface="Arial" panose="020B0604020202020204" pitchFamily="34" charset="0"/>
              </a:rPr>
              <a:t>Program logistics</a:t>
            </a:r>
          </a:p>
          <a:p>
            <a:pPr lvl="1">
              <a:lnSpc>
                <a:spcPct val="107000"/>
              </a:lnSpc>
              <a:spcBef>
                <a:spcPts val="0"/>
              </a:spcBef>
            </a:pPr>
            <a:r>
              <a:rPr lang="en-US" sz="3000" b="1">
                <a:effectLst/>
                <a:latin typeface="Calibri" panose="020F0502020204030204" pitchFamily="34" charset="0"/>
                <a:ea typeface="Calibri" panose="020F0502020204030204" pitchFamily="34" charset="0"/>
                <a:cs typeface="Arial" panose="020B0604020202020204" pitchFamily="34" charset="0"/>
              </a:rPr>
              <a:t>Evaluation designs</a:t>
            </a:r>
          </a:p>
          <a:p>
            <a:pPr lvl="2">
              <a:lnSpc>
                <a:spcPct val="107000"/>
              </a:lnSpc>
              <a:spcBef>
                <a:spcPts val="0"/>
              </a:spcBef>
            </a:pPr>
            <a:r>
              <a:rPr lang="en-US" sz="3000">
                <a:effectLst/>
                <a:latin typeface="Calibri" panose="020F0502020204030204" pitchFamily="34" charset="0"/>
                <a:ea typeface="Calibri" panose="020F0502020204030204" pitchFamily="34" charset="0"/>
                <a:cs typeface="Arial" panose="020B0604020202020204" pitchFamily="34" charset="0"/>
              </a:rPr>
              <a:t>A/B behavioral tests</a:t>
            </a:r>
          </a:p>
          <a:p>
            <a:pPr lvl="2">
              <a:lnSpc>
                <a:spcPct val="107000"/>
              </a:lnSpc>
              <a:spcBef>
                <a:spcPts val="0"/>
              </a:spcBef>
            </a:pPr>
            <a:r>
              <a:rPr lang="en-US" sz="3000">
                <a:effectLst/>
                <a:latin typeface="Calibri" panose="020F0502020204030204" pitchFamily="34" charset="0"/>
                <a:ea typeface="Calibri" panose="020F0502020204030204" pitchFamily="34" charset="0"/>
                <a:cs typeface="Arial" panose="020B0604020202020204" pitchFamily="34" charset="0"/>
              </a:rPr>
              <a:t>Multi-arm designs </a:t>
            </a:r>
          </a:p>
          <a:p>
            <a:pPr lvl="2">
              <a:lnSpc>
                <a:spcPct val="107000"/>
              </a:lnSpc>
              <a:spcBef>
                <a:spcPts val="0"/>
              </a:spcBef>
            </a:pPr>
            <a:r>
              <a:rPr lang="en-US" sz="3000">
                <a:effectLst/>
                <a:latin typeface="Calibri" panose="020F0502020204030204" pitchFamily="34" charset="0"/>
                <a:ea typeface="Calibri" panose="020F0502020204030204" pitchFamily="34" charset="0"/>
                <a:cs typeface="Arial" panose="020B0604020202020204" pitchFamily="34" charset="0"/>
              </a:rPr>
              <a:t>Matrix designs </a:t>
            </a:r>
          </a:p>
          <a:p>
            <a:pPr lvl="1">
              <a:lnSpc>
                <a:spcPct val="107000"/>
              </a:lnSpc>
              <a:spcBef>
                <a:spcPts val="0"/>
              </a:spcBef>
            </a:pPr>
            <a:r>
              <a:rPr lang="en-US" sz="3000" b="1">
                <a:effectLst/>
                <a:latin typeface="Calibri" panose="020F0502020204030204" pitchFamily="34" charset="0"/>
                <a:ea typeface="Calibri" panose="020F0502020204030204" pitchFamily="34" charset="0"/>
                <a:cs typeface="Arial" panose="020B0604020202020204" pitchFamily="34" charset="0"/>
              </a:rPr>
              <a:t>Power analysis</a:t>
            </a:r>
          </a:p>
          <a:p>
            <a:pPr lvl="1">
              <a:lnSpc>
                <a:spcPct val="107000"/>
              </a:lnSpc>
              <a:spcBef>
                <a:spcPts val="0"/>
              </a:spcBef>
              <a:spcAft>
                <a:spcPts val="800"/>
              </a:spcAft>
            </a:pPr>
            <a:r>
              <a:rPr lang="en-US" sz="3000" b="1">
                <a:effectLst/>
                <a:latin typeface="Calibri" panose="020F0502020204030204" pitchFamily="34" charset="0"/>
                <a:ea typeface="Calibri" panose="020F0502020204030204" pitchFamily="34" charset="0"/>
                <a:cs typeface="Arial" panose="020B0604020202020204" pitchFamily="34" charset="0"/>
              </a:rPr>
              <a:t>Incorporating descriptive analyses </a:t>
            </a:r>
            <a:r>
              <a:rPr lang="en-US" sz="3000">
                <a:effectLst/>
                <a:latin typeface="Calibri" panose="020F0502020204030204" pitchFamily="34" charset="0"/>
                <a:ea typeface="Calibri" panose="020F0502020204030204" pitchFamily="34" charset="0"/>
                <a:cs typeface="Arial" panose="020B0604020202020204" pitchFamily="34" charset="0"/>
              </a:rPr>
              <a:t>(implementation, customer flow, customer experience)  </a:t>
            </a:r>
          </a:p>
          <a:p>
            <a:endParaRPr lang="en-US"/>
          </a:p>
        </p:txBody>
      </p:sp>
      <p:pic>
        <p:nvPicPr>
          <p:cNvPr id="6" name="Picture 5" descr="People in a presentation">
            <a:extLst>
              <a:ext uri="{FF2B5EF4-FFF2-40B4-BE49-F238E27FC236}">
                <a16:creationId xmlns:a16="http://schemas.microsoft.com/office/drawing/2014/main" id="{196A2BC1-92C7-9462-331B-72AC9B738E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400" y="912845"/>
            <a:ext cx="6288259" cy="5626067"/>
          </a:xfrm>
          <a:prstGeom prst="rect">
            <a:avLst/>
          </a:prstGeom>
          <a:effectLst>
            <a:softEdge rad="1104900"/>
          </a:effectLst>
        </p:spPr>
      </p:pic>
    </p:spTree>
    <p:extLst>
      <p:ext uri="{BB962C8B-B14F-4D97-AF65-F5344CB8AC3E}">
        <p14:creationId xmlns:p14="http://schemas.microsoft.com/office/powerpoint/2010/main" val="18332773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A22F472-9AB8-4B1F-B82D-23D0E72F435C}"/>
              </a:ext>
            </a:extLst>
          </p:cNvPr>
          <p:cNvSpPr>
            <a:spLocks noGrp="1"/>
          </p:cNvSpPr>
          <p:nvPr>
            <p:ph type="sldNum" sz="quarter" idx="12"/>
          </p:nvPr>
        </p:nvSpPr>
        <p:spPr/>
        <p:txBody>
          <a:bodyPr/>
          <a:lstStyle/>
          <a:p>
            <a:fld id="{158B7785-F6D6-45F8-833E-07BD84680091}" type="slidenum">
              <a:rPr lang="en-US" smtClean="0"/>
              <a:pPr/>
              <a:t>38</a:t>
            </a:fld>
            <a:endParaRPr lang="en-US"/>
          </a:p>
        </p:txBody>
      </p:sp>
      <p:sp>
        <p:nvSpPr>
          <p:cNvPr id="2" name="Title 1">
            <a:extLst>
              <a:ext uri="{FF2B5EF4-FFF2-40B4-BE49-F238E27FC236}">
                <a16:creationId xmlns:a16="http://schemas.microsoft.com/office/drawing/2014/main" id="{0700AE65-9207-419A-84A5-7DD12BDA8812}"/>
              </a:ext>
            </a:extLst>
          </p:cNvPr>
          <p:cNvSpPr>
            <a:spLocks noGrp="1"/>
          </p:cNvSpPr>
          <p:nvPr>
            <p:ph type="title"/>
          </p:nvPr>
        </p:nvSpPr>
        <p:spPr/>
        <p:txBody>
          <a:bodyPr/>
          <a:lstStyle/>
          <a:p>
            <a:r>
              <a:rPr lang="en-US"/>
              <a:t>Audience Questions</a:t>
            </a:r>
          </a:p>
        </p:txBody>
      </p:sp>
      <p:sp>
        <p:nvSpPr>
          <p:cNvPr id="3" name="Text Placeholder 2">
            <a:extLst>
              <a:ext uri="{FF2B5EF4-FFF2-40B4-BE49-F238E27FC236}">
                <a16:creationId xmlns:a16="http://schemas.microsoft.com/office/drawing/2014/main" id="{A186E04C-09C1-4820-ABBD-537C6D8FF612}"/>
              </a:ext>
            </a:extLst>
          </p:cNvPr>
          <p:cNvSpPr>
            <a:spLocks noGrp="1"/>
          </p:cNvSpPr>
          <p:nvPr>
            <p:ph type="body" sz="quarter" idx="13"/>
          </p:nvPr>
        </p:nvSpPr>
        <p:spPr>
          <a:xfrm>
            <a:off x="717631" y="3599728"/>
            <a:ext cx="5058136" cy="2667424"/>
          </a:xfrm>
        </p:spPr>
        <p:txBody>
          <a:bodyPr>
            <a:normAutofit/>
          </a:bodyPr>
          <a:lstStyle/>
          <a:p>
            <a:r>
              <a:rPr lang="en-US"/>
              <a:t>Do you have any questions for </a:t>
            </a:r>
            <a:r>
              <a:rPr lang="en-US" err="1"/>
              <a:t>Abt</a:t>
            </a:r>
            <a:r>
              <a:rPr lang="en-US"/>
              <a:t> presenters or DOL Staff?</a:t>
            </a:r>
          </a:p>
        </p:txBody>
      </p:sp>
    </p:spTree>
    <p:extLst>
      <p:ext uri="{BB962C8B-B14F-4D97-AF65-F5344CB8AC3E}">
        <p14:creationId xmlns:p14="http://schemas.microsoft.com/office/powerpoint/2010/main" val="39168574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pPr/>
              <a:t>39</a:t>
            </a:fld>
            <a:endParaRPr lang="en-US"/>
          </a:p>
        </p:txBody>
      </p:sp>
      <p:sp>
        <p:nvSpPr>
          <p:cNvPr id="3" name="Title 2"/>
          <p:cNvSpPr>
            <a:spLocks noGrp="1"/>
          </p:cNvSpPr>
          <p:nvPr>
            <p:ph type="title"/>
          </p:nvPr>
        </p:nvSpPr>
        <p:spPr/>
        <p:txBody>
          <a:bodyPr/>
          <a:lstStyle/>
          <a:p>
            <a:r>
              <a:rPr lang="en-US"/>
              <a:t>Wrap-up and Closing Remarks</a:t>
            </a:r>
          </a:p>
        </p:txBody>
      </p:sp>
    </p:spTree>
    <p:extLst>
      <p:ext uri="{BB962C8B-B14F-4D97-AF65-F5344CB8AC3E}">
        <p14:creationId xmlns:p14="http://schemas.microsoft.com/office/powerpoint/2010/main" val="31524322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40</a:t>
            </a:fld>
            <a:endParaRPr lang="en-US"/>
          </a:p>
        </p:txBody>
      </p:sp>
      <p:sp>
        <p:nvSpPr>
          <p:cNvPr id="3" name="Title 2"/>
          <p:cNvSpPr>
            <a:spLocks noGrp="1"/>
          </p:cNvSpPr>
          <p:nvPr>
            <p:ph type="title"/>
          </p:nvPr>
        </p:nvSpPr>
        <p:spPr/>
        <p:txBody>
          <a:bodyPr/>
          <a:lstStyle/>
          <a:p>
            <a:r>
              <a:rPr lang="en-US"/>
              <a:t>Closing Remarks		</a:t>
            </a:r>
          </a:p>
        </p:txBody>
      </p:sp>
      <p:sp>
        <p:nvSpPr>
          <p:cNvPr id="4" name="Content Placeholder 3"/>
          <p:cNvSpPr>
            <a:spLocks noGrp="1"/>
          </p:cNvSpPr>
          <p:nvPr>
            <p:ph idx="1"/>
          </p:nvPr>
        </p:nvSpPr>
        <p:spPr/>
        <p:txBody>
          <a:bodyPr/>
          <a:lstStyle/>
          <a:p>
            <a:endParaRPr lang="en-US"/>
          </a:p>
          <a:p>
            <a:r>
              <a:rPr lang="en-US"/>
              <a:t>DOL appreciates your attendance today and your continued commitment to evaluation </a:t>
            </a:r>
          </a:p>
          <a:p>
            <a:r>
              <a:rPr lang="en-US"/>
              <a:t>Remember to check out the resources on WorkforceGPS!</a:t>
            </a:r>
          </a:p>
          <a:p>
            <a:r>
              <a:rPr lang="en-US"/>
              <a:t>We are excited to work with states as they continue to plan and implement evaluations of their RESEA programs</a:t>
            </a:r>
          </a:p>
          <a:p>
            <a:r>
              <a:rPr lang="en-US"/>
              <a:t>Please keep open the lines of communication; we look forward to hearing from you!</a:t>
            </a:r>
          </a:p>
        </p:txBody>
      </p:sp>
    </p:spTree>
    <p:extLst>
      <p:ext uri="{BB962C8B-B14F-4D97-AF65-F5344CB8AC3E}">
        <p14:creationId xmlns:p14="http://schemas.microsoft.com/office/powerpoint/2010/main" val="5533248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E6C701BC-AA68-4071-B560-FC67FEC5DCCF}"/>
              </a:ext>
            </a:extLst>
          </p:cNvPr>
          <p:cNvSpPr>
            <a:spLocks noGrp="1"/>
          </p:cNvSpPr>
          <p:nvPr>
            <p:ph type="sldNum" sz="quarter" idx="12"/>
          </p:nvPr>
        </p:nvSpPr>
        <p:spPr/>
        <p:txBody>
          <a:bodyPr/>
          <a:lstStyle/>
          <a:p>
            <a:fld id="{158B7785-F6D6-45F8-833E-07BD84680091}" type="slidenum">
              <a:rPr lang="en-US" smtClean="0"/>
              <a:pPr/>
              <a:t>41</a:t>
            </a:fld>
            <a:endParaRPr lang="en-US"/>
          </a:p>
        </p:txBody>
      </p:sp>
      <p:sp>
        <p:nvSpPr>
          <p:cNvPr id="7" name="Title 6">
            <a:extLst>
              <a:ext uri="{FF2B5EF4-FFF2-40B4-BE49-F238E27FC236}">
                <a16:creationId xmlns:a16="http://schemas.microsoft.com/office/drawing/2014/main" id="{A5BCE9EE-60B2-42AC-9821-31A68465888F}"/>
              </a:ext>
            </a:extLst>
          </p:cNvPr>
          <p:cNvSpPr>
            <a:spLocks noGrp="1"/>
          </p:cNvSpPr>
          <p:nvPr>
            <p:ph type="title"/>
          </p:nvPr>
        </p:nvSpPr>
        <p:spPr/>
        <p:txBody>
          <a:bodyPr/>
          <a:lstStyle/>
          <a:p>
            <a:r>
              <a:rPr lang="en-US"/>
              <a:t>Resources:</a:t>
            </a:r>
          </a:p>
        </p:txBody>
      </p:sp>
      <p:sp>
        <p:nvSpPr>
          <p:cNvPr id="3" name="Content Placeholder 2">
            <a:extLst>
              <a:ext uri="{FF2B5EF4-FFF2-40B4-BE49-F238E27FC236}">
                <a16:creationId xmlns:a16="http://schemas.microsoft.com/office/drawing/2014/main" id="{8529379F-2773-44E4-BA78-B9159BAD1D1F}"/>
              </a:ext>
            </a:extLst>
          </p:cNvPr>
          <p:cNvSpPr>
            <a:spLocks noGrp="1"/>
          </p:cNvSpPr>
          <p:nvPr>
            <p:ph sz="half" idx="1"/>
          </p:nvPr>
        </p:nvSpPr>
        <p:spPr>
          <a:xfrm>
            <a:off x="381000" y="928552"/>
            <a:ext cx="5410200" cy="5503997"/>
          </a:xfrm>
        </p:spPr>
        <p:txBody>
          <a:bodyPr/>
          <a:lstStyle/>
          <a:p>
            <a:pPr>
              <a:lnSpc>
                <a:spcPct val="90000"/>
              </a:lnSpc>
            </a:pPr>
            <a:r>
              <a:rPr lang="en-US" sz="2000" b="1" err="1"/>
              <a:t>WorkforceGPS</a:t>
            </a:r>
            <a:r>
              <a:rPr lang="en-US" sz="2000" b="1"/>
              <a:t> RESEA page: </a:t>
            </a:r>
          </a:p>
          <a:p>
            <a:pPr lvl="1">
              <a:lnSpc>
                <a:spcPct val="90000"/>
              </a:lnSpc>
            </a:pPr>
            <a:r>
              <a:rPr lang="en-US" sz="1500" i="1">
                <a:solidFill>
                  <a:schemeClr val="accent3">
                    <a:lumMod val="75000"/>
                    <a:lumOff val="25000"/>
                  </a:schemeClr>
                </a:solidFill>
              </a:rPr>
              <a:t>All RESEA </a:t>
            </a:r>
            <a:r>
              <a:rPr lang="en-US" sz="1500" i="1" err="1">
                <a:solidFill>
                  <a:schemeClr val="accent3">
                    <a:lumMod val="75000"/>
                    <a:lumOff val="25000"/>
                  </a:schemeClr>
                </a:solidFill>
              </a:rPr>
              <a:t>EvalTA</a:t>
            </a:r>
            <a:r>
              <a:rPr lang="en-US" sz="1500" i="1">
                <a:solidFill>
                  <a:schemeClr val="accent3">
                    <a:lumMod val="75000"/>
                    <a:lumOff val="25000"/>
                  </a:schemeClr>
                </a:solidFill>
              </a:rPr>
              <a:t> webinars are posted on </a:t>
            </a:r>
            <a:r>
              <a:rPr lang="en-US" sz="1500" i="1" err="1">
                <a:solidFill>
                  <a:schemeClr val="accent3">
                    <a:lumMod val="75000"/>
                    <a:lumOff val="25000"/>
                  </a:schemeClr>
                </a:solidFill>
              </a:rPr>
              <a:t>WorkforceGPS</a:t>
            </a:r>
            <a:r>
              <a:rPr lang="en-US" sz="1500" i="1">
                <a:solidFill>
                  <a:schemeClr val="accent3">
                    <a:lumMod val="75000"/>
                    <a:lumOff val="25000"/>
                  </a:schemeClr>
                </a:solidFill>
              </a:rPr>
              <a:t>. </a:t>
            </a:r>
            <a:r>
              <a:rPr lang="en-US" sz="1500" i="1">
                <a:solidFill>
                  <a:schemeClr val="accent3">
                    <a:lumMod val="75000"/>
                    <a:lumOff val="25000"/>
                  </a:schemeClr>
                </a:solidFill>
                <a:hlinkClick r:id="rId3"/>
              </a:rPr>
              <a:t>https://rc.workforcegps.org/resources/2019/07/30/17/32/RESEA_Evaluation_Evidence_Resources</a:t>
            </a:r>
            <a:r>
              <a:rPr lang="en-US" sz="1500" i="1">
                <a:solidFill>
                  <a:schemeClr val="accent3">
                    <a:lumMod val="75000"/>
                    <a:lumOff val="25000"/>
                  </a:schemeClr>
                </a:solidFill>
              </a:rPr>
              <a:t> </a:t>
            </a:r>
          </a:p>
          <a:p>
            <a:pPr>
              <a:lnSpc>
                <a:spcPct val="90000"/>
              </a:lnSpc>
            </a:pPr>
            <a:r>
              <a:rPr lang="en-US" sz="2000" b="1"/>
              <a:t>CLEAR </a:t>
            </a:r>
            <a:r>
              <a:rPr lang="en-US" sz="2000"/>
              <a:t>(</a:t>
            </a:r>
            <a:r>
              <a:rPr lang="en-US" sz="2000" u="sng">
                <a:hlinkClick r:id="rId4"/>
              </a:rPr>
              <a:t>https://clear.dol.gov</a:t>
            </a:r>
            <a:r>
              <a:rPr lang="en-US" sz="2000"/>
              <a:t>):</a:t>
            </a:r>
          </a:p>
          <a:p>
            <a:pPr lvl="1"/>
            <a:r>
              <a:rPr lang="en-US" sz="1500"/>
              <a:t>RESEA Topic Area Tab: </a:t>
            </a:r>
            <a:r>
              <a:rPr lang="en-US" sz="1500">
                <a:hlinkClick r:id="rId5"/>
              </a:rPr>
              <a:t>https://clear.dol.gov/reemployment-services-and-eligibility-assessments-resea</a:t>
            </a:r>
            <a:r>
              <a:rPr lang="en-US" sz="1500"/>
              <a:t> </a:t>
            </a:r>
          </a:p>
          <a:p>
            <a:pPr lvl="1"/>
            <a:r>
              <a:rPr lang="en-US" sz="1500"/>
              <a:t>Causal Evidence Guidelines, Ver. 2.2: </a:t>
            </a:r>
            <a:r>
              <a:rPr lang="en-US" sz="1500">
                <a:hlinkClick r:id="rId6"/>
              </a:rPr>
              <a:t>https://clear.dol.gov/reference-documents/causal-evidence-guidelines-version-21</a:t>
            </a:r>
            <a:endParaRPr lang="en-US" sz="1500"/>
          </a:p>
          <a:p>
            <a:r>
              <a:rPr lang="en-US" sz="2000" b="1"/>
              <a:t>RESEA Evaluation Toolkit</a:t>
            </a:r>
          </a:p>
          <a:p>
            <a:pPr lvl="1"/>
            <a:r>
              <a:rPr lang="en-US" sz="1500">
                <a:hlinkClick r:id="rId7"/>
              </a:rPr>
              <a:t>https://www.dol.gov/sites/dolgov/files/OASP/evaluation/pdf/RESEA_Toolkit_February2021.pdf</a:t>
            </a:r>
            <a:r>
              <a:rPr lang="en-US" sz="1500"/>
              <a:t> </a:t>
            </a:r>
          </a:p>
          <a:p>
            <a:pPr lvl="1"/>
            <a:r>
              <a:rPr lang="en-US" sz="1400" b="0" i="0">
                <a:solidFill>
                  <a:srgbClr val="212529"/>
                </a:solidFill>
                <a:effectLst/>
              </a:rPr>
              <a:t>This toolkit </a:t>
            </a:r>
            <a:r>
              <a:rPr lang="en-US" sz="1400" b="0" i="0">
                <a:solidFill>
                  <a:srgbClr val="212529"/>
                </a:solidFill>
                <a:latin typeface="Segoe UI" panose="020B0502040204020203" pitchFamily="34" charset="0"/>
              </a:rPr>
              <a:t>p</a:t>
            </a:r>
            <a:r>
              <a:rPr lang="en-US" sz="1400">
                <a:effectLst/>
                <a:latin typeface="Segoe UI" panose="020B0502040204020203" pitchFamily="34" charset="0"/>
              </a:rPr>
              <a:t>rovides tips on designing and launching RESEA evaluations, from start to finish.</a:t>
            </a:r>
            <a:endParaRPr lang="en-US" sz="1400" b="1"/>
          </a:p>
          <a:p>
            <a:pPr marL="0" indent="0">
              <a:lnSpc>
                <a:spcPct val="90000"/>
              </a:lnSpc>
              <a:buNone/>
            </a:pPr>
            <a:endParaRPr lang="en-US" sz="2000"/>
          </a:p>
        </p:txBody>
      </p:sp>
      <p:sp>
        <p:nvSpPr>
          <p:cNvPr id="4" name="Content Placeholder 3">
            <a:extLst>
              <a:ext uri="{FF2B5EF4-FFF2-40B4-BE49-F238E27FC236}">
                <a16:creationId xmlns:a16="http://schemas.microsoft.com/office/drawing/2014/main" id="{16D6B816-0E1C-463B-99A1-B2E09103B2F1}"/>
              </a:ext>
            </a:extLst>
          </p:cNvPr>
          <p:cNvSpPr>
            <a:spLocks noGrp="1"/>
          </p:cNvSpPr>
          <p:nvPr>
            <p:ph sz="half" idx="2"/>
          </p:nvPr>
        </p:nvSpPr>
        <p:spPr>
          <a:xfrm>
            <a:off x="5758720" y="928553"/>
            <a:ext cx="6246400" cy="5503996"/>
          </a:xfrm>
        </p:spPr>
        <p:txBody>
          <a:bodyPr/>
          <a:lstStyle/>
          <a:p>
            <a:pPr>
              <a:lnSpc>
                <a:spcPct val="90000"/>
              </a:lnSpc>
            </a:pPr>
            <a:r>
              <a:rPr lang="en-US" sz="1800">
                <a:hlinkClick r:id="rId8"/>
              </a:rPr>
              <a:t>What Evaluation Details Do I Need for a Plan and How Long will it Take? </a:t>
            </a:r>
            <a:endParaRPr lang="en-US" sz="1800"/>
          </a:p>
          <a:p>
            <a:pPr lvl="1">
              <a:lnSpc>
                <a:spcPct val="90000"/>
              </a:lnSpc>
            </a:pPr>
            <a:r>
              <a:rPr lang="en-US" sz="1500"/>
              <a:t>This webinar prepares states to plan evaluation activities from start to finish and discusses common activities at each stage of the evaluation.</a:t>
            </a:r>
          </a:p>
          <a:p>
            <a:pPr>
              <a:lnSpc>
                <a:spcPct val="90000"/>
              </a:lnSpc>
            </a:pPr>
            <a:r>
              <a:rPr lang="en-US" sz="1800">
                <a:hlinkClick r:id="rId9"/>
              </a:rPr>
              <a:t>Evaluating RESEA: How Does it Help My State and Where do We Start?</a:t>
            </a:r>
            <a:endParaRPr lang="en-US" sz="1800"/>
          </a:p>
          <a:p>
            <a:pPr lvl="1">
              <a:lnSpc>
                <a:spcPct val="90000"/>
              </a:lnSpc>
            </a:pPr>
            <a:r>
              <a:rPr lang="en-US" sz="1500" i="0"/>
              <a:t>This webinar identifies learning goals and uses evaluation and evidence as an ongoing program improvement process for RESEA programs</a:t>
            </a:r>
          </a:p>
          <a:p>
            <a:pPr>
              <a:lnSpc>
                <a:spcPct val="90000"/>
              </a:lnSpc>
            </a:pPr>
            <a:r>
              <a:rPr lang="en-US" sz="1800">
                <a:hlinkClick r:id="rId10"/>
              </a:rPr>
              <a:t>Considerations When Writing a Statement of Work for an Evaluation</a:t>
            </a:r>
            <a:endParaRPr lang="en-US" sz="1800"/>
          </a:p>
          <a:p>
            <a:pPr lvl="1">
              <a:lnSpc>
                <a:spcPct val="90000"/>
              </a:lnSpc>
            </a:pPr>
            <a:r>
              <a:rPr lang="en-US" sz="1500"/>
              <a:t>This webinar provides an overview of procurement, the statement of work, and elements to support states in selecting qualified, independent evaluators.</a:t>
            </a:r>
            <a:endParaRPr lang="en-US" sz="1500">
              <a:hlinkClick r:id="rId11"/>
            </a:endParaRPr>
          </a:p>
          <a:p>
            <a:pPr>
              <a:lnSpc>
                <a:spcPct val="90000"/>
              </a:lnSpc>
            </a:pPr>
            <a:r>
              <a:rPr lang="en-US" sz="1800">
                <a:hlinkClick r:id="rId11"/>
              </a:rPr>
              <a:t>Procuring and Selecting an Independent Evaluator</a:t>
            </a:r>
            <a:endParaRPr lang="en-US" sz="1800"/>
          </a:p>
          <a:p>
            <a:pPr lvl="1">
              <a:lnSpc>
                <a:spcPct val="90000"/>
              </a:lnSpc>
            </a:pPr>
            <a:r>
              <a:rPr lang="en-US" sz="1500"/>
              <a:t>This webinar highlights the different types of evaluators states might partner with and provides an overview of how to procure evaluation services</a:t>
            </a:r>
          </a:p>
          <a:p>
            <a:pPr lvl="1">
              <a:lnSpc>
                <a:spcPct val="90000"/>
              </a:lnSpc>
            </a:pPr>
            <a:endParaRPr lang="en-US" sz="2000" b="1"/>
          </a:p>
          <a:p>
            <a:pPr lvl="1">
              <a:lnSpc>
                <a:spcPct val="90000"/>
              </a:lnSpc>
            </a:pPr>
            <a:endParaRPr lang="en-US" sz="1600"/>
          </a:p>
        </p:txBody>
      </p:sp>
    </p:spTree>
    <p:extLst>
      <p:ext uri="{BB962C8B-B14F-4D97-AF65-F5344CB8AC3E}">
        <p14:creationId xmlns:p14="http://schemas.microsoft.com/office/powerpoint/2010/main" val="16509626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Contact Information:</a:t>
            </a:r>
          </a:p>
        </p:txBody>
      </p:sp>
      <p:sp>
        <p:nvSpPr>
          <p:cNvPr id="4" name="Content Placeholder 3"/>
          <p:cNvSpPr>
            <a:spLocks noGrp="1"/>
          </p:cNvSpPr>
          <p:nvPr>
            <p:ph idx="1"/>
          </p:nvPr>
        </p:nvSpPr>
        <p:spPr/>
        <p:txBody>
          <a:bodyPr>
            <a:normAutofit/>
          </a:bodyPr>
          <a:lstStyle/>
          <a:p>
            <a:r>
              <a:rPr lang="en-US"/>
              <a:t>US DOL</a:t>
            </a:r>
          </a:p>
          <a:p>
            <a:pPr lvl="1"/>
            <a:r>
              <a:rPr lang="en-US" sz="2000">
                <a:solidFill>
                  <a:srgbClr val="303030">
                    <a:lumMod val="90000"/>
                    <a:lumOff val="10000"/>
                  </a:srgbClr>
                </a:solidFill>
              </a:rPr>
              <a:t>RESEA </a:t>
            </a:r>
            <a:r>
              <a:rPr lang="en-US">
                <a:solidFill>
                  <a:srgbClr val="303030">
                    <a:lumMod val="90000"/>
                    <a:lumOff val="10000"/>
                  </a:srgbClr>
                </a:solidFill>
              </a:rPr>
              <a:t>Inbox</a:t>
            </a:r>
            <a:endParaRPr lang="en-US" sz="2000">
              <a:solidFill>
                <a:srgbClr val="303030">
                  <a:lumMod val="90000"/>
                  <a:lumOff val="10000"/>
                </a:srgbClr>
              </a:solidFill>
            </a:endParaRPr>
          </a:p>
          <a:p>
            <a:pPr lvl="2"/>
            <a:r>
              <a:rPr lang="en-US"/>
              <a:t>U.S. DOL, Office of Unemployment Insurance</a:t>
            </a:r>
          </a:p>
          <a:p>
            <a:pPr lvl="3"/>
            <a:r>
              <a:rPr lang="en-US" b="0" i="0">
                <a:solidFill>
                  <a:srgbClr val="242424"/>
                </a:solidFill>
                <a:effectLst/>
                <a:latin typeface="-apple-system"/>
              </a:rPr>
              <a:t> </a:t>
            </a:r>
            <a:r>
              <a:rPr lang="en-US" b="0" i="0" u="sng">
                <a:solidFill>
                  <a:srgbClr val="4F52B2"/>
                </a:solidFill>
                <a:effectLst/>
                <a:latin typeface="-apple-system"/>
                <a:hlinkClick r:id="rId3" tooltip="mailto:OUI.RESEA@dol.gov"/>
              </a:rPr>
              <a:t>OUI.RESEA@dol.gov</a:t>
            </a:r>
            <a:endParaRPr lang="en-US"/>
          </a:p>
          <a:p>
            <a:r>
              <a:rPr lang="en-US"/>
              <a:t>Andrew Clarkwest</a:t>
            </a:r>
          </a:p>
          <a:p>
            <a:pPr lvl="1"/>
            <a:r>
              <a:rPr lang="en-US"/>
              <a:t>Principal Associate</a:t>
            </a:r>
          </a:p>
          <a:p>
            <a:pPr lvl="2"/>
            <a:r>
              <a:rPr lang="en-US" err="1"/>
              <a:t>Abt</a:t>
            </a:r>
            <a:r>
              <a:rPr lang="en-US"/>
              <a:t> Associates</a:t>
            </a:r>
          </a:p>
          <a:p>
            <a:pPr lvl="3"/>
            <a:r>
              <a:rPr lang="en-US"/>
              <a:t>Andrew_Clarkwest@abtassoc.com </a:t>
            </a:r>
          </a:p>
          <a:p>
            <a:r>
              <a:rPr lang="en-US"/>
              <a:t>Victoria Wheat</a:t>
            </a:r>
          </a:p>
          <a:p>
            <a:pPr lvl="1"/>
            <a:r>
              <a:rPr lang="en-US"/>
              <a:t>Associate</a:t>
            </a:r>
          </a:p>
          <a:p>
            <a:pPr lvl="2"/>
            <a:r>
              <a:rPr lang="en-US" err="1"/>
              <a:t>Abt</a:t>
            </a:r>
            <a:r>
              <a:rPr lang="en-US"/>
              <a:t> Associates</a:t>
            </a:r>
          </a:p>
          <a:p>
            <a:pPr lvl="3"/>
            <a:r>
              <a:rPr lang="en-US"/>
              <a:t>Victoria_Wheat@abtassoc.com</a:t>
            </a:r>
          </a:p>
        </p:txBody>
      </p:sp>
      <p:sp>
        <p:nvSpPr>
          <p:cNvPr id="3" name="Content Placeholder 4">
            <a:extLst>
              <a:ext uri="{FF2B5EF4-FFF2-40B4-BE49-F238E27FC236}">
                <a16:creationId xmlns:a16="http://schemas.microsoft.com/office/drawing/2014/main" id="{6EC64D59-29FA-4179-A338-CB713E8B3EEB}"/>
              </a:ext>
            </a:extLst>
          </p:cNvPr>
          <p:cNvSpPr txBox="1">
            <a:spLocks/>
          </p:cNvSpPr>
          <p:nvPr/>
        </p:nvSpPr>
        <p:spPr>
          <a:xfrm>
            <a:off x="7031421" y="4944722"/>
            <a:ext cx="5013434" cy="1252209"/>
          </a:xfrm>
          <a:prstGeom prst="rect">
            <a:avLst/>
          </a:prstGeom>
        </p:spPr>
        <p:txBody>
          <a:bodyPr vert="horz" lIns="91440" tIns="45720" rIns="91440" bIns="45720" rtlCol="0" anchor="ctr">
            <a:noAutofit/>
          </a:bodyPr>
          <a:lstStyle>
            <a:lvl1pPr marL="0" indent="0" algn="l" defTabSz="914400" rtl="0" eaLnBrk="1" latinLnBrk="0" hangingPunct="1">
              <a:lnSpc>
                <a:spcPct val="90000"/>
              </a:lnSpc>
              <a:spcBef>
                <a:spcPts val="3000"/>
              </a:spcBef>
              <a:buClr>
                <a:schemeClr val="accent2"/>
              </a:buClr>
              <a:buFont typeface="Wingdings 2" panose="05020102010507070707" pitchFamily="18" charset="2"/>
              <a:buNone/>
              <a:defRPr lang="en-US" sz="22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defRPr>
            </a:lvl1pPr>
            <a:lvl2pPr marL="365760" indent="0" algn="l" defTabSz="914400" rtl="0" eaLnBrk="1" latinLnBrk="0" hangingPunct="1">
              <a:lnSpc>
                <a:spcPct val="90000"/>
              </a:lnSpc>
              <a:spcBef>
                <a:spcPts val="300"/>
              </a:spcBef>
              <a:buClr>
                <a:schemeClr val="bg1">
                  <a:lumMod val="65000"/>
                </a:schemeClr>
              </a:buClr>
              <a:buFont typeface="Wingdings 3" panose="05040102010807070707" pitchFamily="18" charset="2"/>
              <a:buNone/>
              <a:defRPr sz="1600" i="1" kern="1200">
                <a:solidFill>
                  <a:schemeClr val="accent3">
                    <a:lumMod val="90000"/>
                    <a:lumOff val="10000"/>
                  </a:schemeClr>
                </a:solidFill>
                <a:latin typeface="+mn-lt"/>
                <a:ea typeface="+mn-ea"/>
                <a:cs typeface="+mn-cs"/>
              </a:defRPr>
            </a:lvl2pPr>
            <a:lvl3pPr marL="365760" indent="0" algn="l" defTabSz="914400" rtl="0" eaLnBrk="1" latinLnBrk="0" hangingPunct="1">
              <a:lnSpc>
                <a:spcPct val="90000"/>
              </a:lnSpc>
              <a:spcBef>
                <a:spcPts val="400"/>
              </a:spcBef>
              <a:buClr>
                <a:schemeClr val="accent1"/>
              </a:buClr>
              <a:buFontTx/>
              <a:buNone/>
              <a:defRPr sz="1400" b="1" kern="1200">
                <a:solidFill>
                  <a:schemeClr val="tx1"/>
                </a:solidFill>
                <a:latin typeface="+mn-lt"/>
                <a:ea typeface="+mn-ea"/>
                <a:cs typeface="+mn-cs"/>
              </a:defRPr>
            </a:lvl3pPr>
            <a:lvl4pPr marL="914400" indent="-274320" algn="l" defTabSz="914400" rtl="0" eaLnBrk="1" latinLnBrk="0" hangingPunct="1">
              <a:lnSpc>
                <a:spcPct val="90000"/>
              </a:lnSpc>
              <a:spcBef>
                <a:spcPts val="1200"/>
              </a:spcBef>
              <a:buClr>
                <a:schemeClr val="accent6"/>
              </a:buClr>
              <a:buSzPct val="90000"/>
              <a:buFont typeface="Wingdings" panose="05000000000000000000" pitchFamily="2" charset="2"/>
              <a:buChar char=""/>
              <a:defRPr sz="1300" i="1" kern="1200">
                <a:solidFill>
                  <a:schemeClr val="accent1"/>
                </a:solidFill>
                <a:latin typeface="+mn-lt"/>
                <a:ea typeface="+mn-ea"/>
                <a:cs typeface="+mn-cs"/>
              </a:defRPr>
            </a:lvl4pPr>
            <a:lvl5pPr marL="914400" indent="-274320" algn="l" defTabSz="914400" rtl="0" eaLnBrk="1" latinLnBrk="0" hangingPunct="1">
              <a:lnSpc>
                <a:spcPct val="90000"/>
              </a:lnSpc>
              <a:spcBef>
                <a:spcPts val="200"/>
              </a:spcBef>
              <a:buClr>
                <a:schemeClr val="accent2"/>
              </a:buClr>
              <a:buSzPct val="120000"/>
              <a:buFont typeface="Wingdings" panose="05000000000000000000" pitchFamily="2" charset="2"/>
              <a:buChar char=""/>
              <a:defRPr sz="1300" b="0" i="0" kern="1200" spc="50" baseline="0">
                <a:solidFill>
                  <a:schemeClr val="accent3">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2400"/>
              </a:spcBef>
              <a:buClr>
                <a:srgbClr val="9E1C30"/>
              </a:buClr>
            </a:pPr>
            <a:r>
              <a:rPr sz="3200">
                <a:gradFill flip="none" rotWithShape="1">
                  <a:gsLst>
                    <a:gs pos="58000">
                      <a:srgbClr val="AF3F49"/>
                    </a:gs>
                    <a:gs pos="100000">
                      <a:srgbClr val="AD3B46"/>
                    </a:gs>
                    <a:gs pos="19000">
                      <a:srgbClr val="9E1C30"/>
                    </a:gs>
                    <a:gs pos="59000">
                      <a:srgbClr val="9E1C30"/>
                    </a:gs>
                  </a:gsLst>
                  <a:lin ang="5400000" scaled="1"/>
                  <a:tileRect/>
                </a:gradFill>
                <a:effectLst>
                  <a:innerShdw blurRad="76200" dist="38100" dir="18900000">
                    <a:srgbClr val="7A232E">
                      <a:lumMod val="75000"/>
                      <a:alpha val="70000"/>
                    </a:srgbClr>
                  </a:innerShdw>
                </a:effectLst>
              </a:rPr>
              <a:t>RESEA Evaluation TA Inbox: </a:t>
            </a:r>
            <a:r>
              <a:rPr lang="en-US" sz="3200">
                <a:solidFill>
                  <a:srgbClr val="124D95"/>
                </a:solidFill>
                <a:hlinkClick r:id="rId4"/>
              </a:rPr>
              <a:t>RESEA@abtassoc.com</a:t>
            </a:r>
            <a:r>
              <a:rPr lang="en-US" sz="3200">
                <a:solidFill>
                  <a:srgbClr val="124D95"/>
                </a:solidFill>
              </a:rPr>
              <a:t> </a:t>
            </a:r>
          </a:p>
          <a:p>
            <a:pPr>
              <a:spcBef>
                <a:spcPts val="2400"/>
              </a:spcBef>
              <a:buClr>
                <a:srgbClr val="9E1C30"/>
              </a:buClr>
            </a:pPr>
            <a:endParaRPr sz="3200">
              <a:gradFill flip="none" rotWithShape="1">
                <a:gsLst>
                  <a:gs pos="58000">
                    <a:srgbClr val="AF3F49"/>
                  </a:gs>
                  <a:gs pos="100000">
                    <a:srgbClr val="AD3B46"/>
                  </a:gs>
                  <a:gs pos="19000">
                    <a:srgbClr val="9E1C30"/>
                  </a:gs>
                  <a:gs pos="59000">
                    <a:srgbClr val="9E1C30"/>
                  </a:gs>
                </a:gsLst>
                <a:lin ang="5400000" scaled="1"/>
                <a:tileRect/>
              </a:gradFill>
              <a:effectLst>
                <a:innerShdw blurRad="76200" dist="38100" dir="18900000">
                  <a:srgbClr val="7A232E">
                    <a:lumMod val="75000"/>
                    <a:alpha val="70000"/>
                  </a:srgbClr>
                </a:innerShdw>
              </a:effectLst>
            </a:endParaRPr>
          </a:p>
        </p:txBody>
      </p:sp>
    </p:spTree>
    <p:extLst>
      <p:ext uri="{BB962C8B-B14F-4D97-AF65-F5344CB8AC3E}">
        <p14:creationId xmlns:p14="http://schemas.microsoft.com/office/powerpoint/2010/main" val="26732225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Thank You!</a:t>
            </a:r>
          </a:p>
        </p:txBody>
      </p:sp>
    </p:spTree>
    <p:extLst>
      <p:ext uri="{BB962C8B-B14F-4D97-AF65-F5344CB8AC3E}">
        <p14:creationId xmlns:p14="http://schemas.microsoft.com/office/powerpoint/2010/main" val="25468652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UIDATA" val="&lt;database version=&quot;11.0&quot;&gt;&lt;object type=&quot;1&quot; unique_id=&quot;10001&quot;&gt;&lt;object type=&quot;2&quot; unique_id=&quot;10288&quot;&gt;&lt;object type=&quot;3&quot; unique_id=&quot;10289&quot;&gt;&lt;property id=&quot;20148&quot; value=&quot;5&quot;/&gt;&lt;property id=&quot;20300&quot; value=&quot;Slide 1 - &amp;quot;Read Before You Proceed: Instructions for Use &amp;amp; Legal Compliance&amp;quot;&quot;/&gt;&lt;property id=&quot;20307&quot; value=&quot;305&quot;/&gt;&lt;/object&gt;&lt;object type=&quot;3&quot; unique_id=&quot;10290&quot;&gt;&lt;property id=&quot;20148&quot; value=&quot;5&quot;/&gt;&lt;property id=&quot;20300&quot; value=&quot;Slide 2 - &amp;quot;Draft PowerPoint Template: Webinar Title Goes Here&amp;quot;&quot;/&gt;&lt;property id=&quot;20307&quot; value=&quot;256&quot;/&gt;&lt;/object&gt;&lt;object type=&quot;3&quot; unique_id=&quot;10291&quot;&gt;&lt;property id=&quot;20148&quot; value=&quot;5&quot;/&gt;&lt;property id=&quot;20300&quot; value=&quot;Slide 3 - &amp;quot;This is a block for a slide title.&amp;quot;&quot;/&gt;&lt;property id=&quot;20307&quot; value=&quot;257&quot;/&gt;&lt;/object&gt;&lt;object type=&quot;3&quot; unique_id=&quot;10292&quot;&gt;&lt;property id=&quot;20148&quot; value=&quot;5&quot;/&gt;&lt;property id=&quot;20300&quot; value=&quot;Slide 4 - &amp;quot;Today’s Speaker / Today’s Moderator&amp;quot;&quot;/&gt;&lt;property id=&quot;20307&quot; value=&quot;296&quot;/&gt;&lt;/object&gt;&lt;object type=&quot;3&quot; unique_id=&quot;10293&quot;&gt;&lt;property id=&quot;20148&quot; value=&quot;5&quot;/&gt;&lt;property id=&quot;20300&quot; value=&quot;Slide 5 - &amp;quot;Today’s Speakers&amp;quot;&quot;/&gt;&lt;property id=&quot;20307&quot; value=&quot;265&quot;/&gt;&lt;/object&gt;&lt;object type=&quot;3&quot; unique_id=&quot;10294&quot;&gt;&lt;property id=&quot;20148&quot; value=&quot;5&quot;/&gt;&lt;property id=&quot;20300&quot; value=&quot;Slide 6 - &amp;quot;Today’s Speakers&amp;quot;&quot;/&gt;&lt;property id=&quot;20307&quot; value=&quot;266&quot;/&gt;&lt;/object&gt;&lt;object type=&quot;3&quot; unique_id=&quot;10295&quot;&gt;&lt;property id=&quot;20148&quot; value=&quot;5&quot;/&gt;&lt;property id=&quot;20300&quot; value=&quot;Slide 7 - &amp;quot;Today’s Objectives&amp;quot;&quot;/&gt;&lt;property id=&quot;20307&quot; value=&quot;295&quot;/&gt;&lt;/object&gt;&lt;object type=&quot;3&quot; unique_id=&quot;10296&quot;&gt;&lt;property id=&quot;20148&quot; value=&quot;5&quot;/&gt;&lt;property id=&quot;20300&quot; value=&quot;Slide 8 - &amp;quot;Where Are You?&amp;quot;&quot;/&gt;&lt;property id=&quot;20307&quot; value=&quot;277&quot;/&gt;&lt;/object&gt;&lt;object type=&quot;3&quot; unique_id=&quot;10297&quot;&gt;&lt;property id=&quot;20148&quot; value=&quot;5&quot;/&gt;&lt;property id=&quot;20300&quot; value=&quot;Slide 9&quot;/&gt;&lt;property id=&quot;20307&quot; value=&quot;282&quot;/&gt;&lt;/object&gt;&lt;object type=&quot;3&quot; unique_id=&quot;10298&quot;&gt;&lt;property id=&quot;20148&quot; value=&quot;5&quot;/&gt;&lt;property id=&quot;20300&quot; value=&quot;Slide 10&quot;/&gt;&lt;property id=&quot;20307&quot; value=&quot;286&quot;/&gt;&lt;/object&gt;&lt;object type=&quot;3&quot; unique_id=&quot;10299&quot;&gt;&lt;property id=&quot;20148&quot; value=&quot;5&quot;/&gt;&lt;property id=&quot;20300&quot; value=&quot;Slide 11&quot;/&gt;&lt;property id=&quot;20307&quot; value=&quot;289&quot;/&gt;&lt;/object&gt;&lt;object type=&quot;3&quot; unique_id=&quot;10300&quot;&gt;&lt;property id=&quot;20148&quot; value=&quot;5&quot;/&gt;&lt;property id=&quot;20300&quot; value=&quot;Slide 12&quot;/&gt;&lt;property id=&quot;20307&quot; value=&quot;285&quot;/&gt;&lt;/object&gt;&lt;object type=&quot;3&quot; unique_id=&quot;10301&quot;&gt;&lt;property id=&quot;20148&quot; value=&quot;5&quot;/&gt;&lt;property id=&quot;20300&quot; value=&quot;Slide 13&quot;/&gt;&lt;property id=&quot;20307&quot; value=&quot;290&quot;/&gt;&lt;/object&gt;&lt;object type=&quot;3&quot; unique_id=&quot;10302&quot;&gt;&lt;property id=&quot;20148&quot; value=&quot;5&quot;/&gt;&lt;property id=&quot;20300&quot; value=&quot;Slide 14&quot;/&gt;&lt;property id=&quot;20307&quot; value=&quot;263&quot;/&gt;&lt;/object&gt;&lt;object type=&quot;3&quot; unique_id=&quot;10303&quot;&gt;&lt;property id=&quot;20148&quot; value=&quot;5&quot;/&gt;&lt;property id=&quot;20300&quot; value=&quot;Slide 15&quot;/&gt;&lt;property id=&quot;20307&quot; value=&quot;284&quot;/&gt;&lt;/object&gt;&lt;object type=&quot;3&quot; unique_id=&quot;10304&quot;&gt;&lt;property id=&quot;20148&quot; value=&quot;5&quot;/&gt;&lt;property id=&quot;20300&quot; value=&quot;Slide 16&quot;/&gt;&lt;property id=&quot;20307&quot; value=&quot;283&quot;/&gt;&lt;/object&gt;&lt;object type=&quot;3&quot; unique_id=&quot;10305&quot;&gt;&lt;property id=&quot;20148&quot; value=&quot;5&quot;/&gt;&lt;property id=&quot;20300&quot; value=&quot;Slide 17&quot;/&gt;&lt;property id=&quot;20307&quot; value=&quot;291&quot;/&gt;&lt;/object&gt;&lt;object type=&quot;3&quot; unique_id=&quot;10306&quot;&gt;&lt;property id=&quot;20148&quot; value=&quot;5&quot;/&gt;&lt;property id=&quot;20300&quot; value=&quot;Slide 18&quot;/&gt;&lt;property id=&quot;20307&quot; value=&quot;292&quot;/&gt;&lt;/object&gt;&lt;object type=&quot;3&quot; unique_id=&quot;10307&quot;&gt;&lt;property id=&quot;20148&quot; value=&quot;5&quot;/&gt;&lt;property id=&quot;20300&quot; value=&quot;Slide 19&quot;/&gt;&lt;property id=&quot;20307&quot; value=&quot;293&quot;/&gt;&lt;/object&gt;&lt;object type=&quot;3&quot; unique_id=&quot;10308&quot;&gt;&lt;property id=&quot;20148&quot; value=&quot;5&quot;/&gt;&lt;property id=&quot;20300&quot; value=&quot;Slide 20 - &amp;quot;Resources:&amp;quot;&quot;/&gt;&lt;property id=&quot;20307&quot; value=&quot;274&quot;/&gt;&lt;/object&gt;&lt;object type=&quot;3&quot; unique_id=&quot;10309&quot;&gt;&lt;property id=&quot;20148&quot; value=&quot;5&quot;/&gt;&lt;property id=&quot;20300&quot; value=&quot;Slide 21 - &amp;quot;Enter title of polling slide here.&amp;quot;&quot;/&gt;&lt;property id=&quot;20307&quot; value=&quot;278&quot;/&gt;&lt;/object&gt;&lt;object type=&quot;3&quot; unique_id=&quot;10310&quot;&gt;&lt;property id=&quot;20148&quot; value=&quot;5&quot;/&gt;&lt;property id=&quot;20300&quot; value=&quot;Slide 22 - &amp;quot;Breakout Rooms | Discussion&amp;quot;&quot;/&gt;&lt;property id=&quot;20307&quot; value=&quot;279&quot;/&gt;&lt;/object&gt;&lt;object type=&quot;3&quot; unique_id=&quot;10311&quot;&gt;&lt;property id=&quot;20148&quot; value=&quot;5&quot;/&gt;&lt;property id=&quot;20300&quot; value=&quot;Slide 23 - &amp;quot;Save the Date:&amp;quot;&quot;/&gt;&lt;property id=&quot;20307&quot; value=&quot;294&quot;/&gt;&lt;/object&gt;&lt;object type=&quot;3&quot; unique_id=&quot;10312&quot;&gt;&lt;property id=&quot;20148&quot; value=&quot;5&quot;/&gt;&lt;property id=&quot;20300&quot; value=&quot;Slide 24 - &amp;quot;Any Questions?&amp;quot;&quot;/&gt;&lt;property id=&quot;20307&quot; value=&quot;281&quot;/&gt;&lt;/object&gt;&lt;object type=&quot;3&quot; unique_id=&quot;10313&quot;&gt;&lt;property id=&quot;20148&quot; value=&quot;5&quot;/&gt;&lt;property id=&quot;20300&quot; value=&quot;Slide 25 - &amp;quot;Contact Us&amp;quot;&quot;/&gt;&lt;property id=&quot;20307&quot; value=&quot;275&quot;/&gt;&lt;/object&gt;&lt;object type=&quot;3&quot; unique_id=&quot;10314&quot;&gt;&lt;property id=&quot;20148&quot; value=&quot;5&quot;/&gt;&lt;property id=&quot;20300&quot; value=&quot;Slide 26 - &amp;quot;Thank You!&amp;quot;&quot;/&gt;&lt;property id=&quot;20307&quot; value=&quot;297&quot;/&gt;&lt;/object&gt;&lt;object type=&quot;3&quot; unique_id=&quot;10315&quot;&gt;&lt;property id=&quot;20148&quot; value=&quot;5&quot;/&gt;&lt;property id=&quot;20300&quot; value=&quot;Slide 27&quot;/&gt;&lt;property id=&quot;20307&quot; value=&quot;298&quot;/&gt;&lt;/object&gt;&lt;object type=&quot;3&quot; unique_id=&quot;10316&quot;&gt;&lt;property id=&quot;20148&quot; value=&quot;5&quot;/&gt;&lt;property id=&quot;20300&quot; value=&quot;Slide 28&quot;/&gt;&lt;property id=&quot;20307&quot; value=&quot;299&quot;/&gt;&lt;/object&gt;&lt;object type=&quot;3&quot; unique_id=&quot;10317&quot;&gt;&lt;property id=&quot;20148&quot; value=&quot;5&quot;/&gt;&lt;property id=&quot;20300&quot; value=&quot;Slide 29&quot;/&gt;&lt;property id=&quot;20307&quot; value=&quot;300&quot;/&gt;&lt;/object&gt;&lt;object type=&quot;3&quot; unique_id=&quot;10318&quot;&gt;&lt;property id=&quot;20148&quot; value=&quot;5&quot;/&gt;&lt;property id=&quot;20300&quot; value=&quot;Slide 30&quot;/&gt;&lt;property id=&quot;20307&quot; value=&quot;301&quot;/&gt;&lt;/object&gt;&lt;object type=&quot;3&quot; unique_id=&quot;10319&quot;&gt;&lt;property id=&quot;20148&quot; value=&quot;5&quot;/&gt;&lt;property id=&quot;20300&quot; value=&quot;Slide 31&quot;/&gt;&lt;property id=&quot;20307&quot; value=&quot;302&quot;/&gt;&lt;/object&gt;&lt;object type=&quot;3&quot; unique_id=&quot;10320&quot;&gt;&lt;property id=&quot;20148&quot; value=&quot;5&quot;/&gt;&lt;property id=&quot;20300&quot; value=&quot;Slide 32&quot;/&gt;&lt;property id=&quot;20307&quot; value=&quot;303&quot;/&gt;&lt;/object&gt;&lt;object type=&quot;3&quot; unique_id=&quot;10321&quot;&gt;&lt;property id=&quot;20148&quot; value=&quot;5&quot;/&gt;&lt;property id=&quot;20300&quot; value=&quot;Slide 33&quot;/&gt;&lt;property id=&quot;20307&quot; value=&quot;304&quot;/&gt;&lt;/object&gt;&lt;/object&gt;&lt;object type=&quot;8&quot; unique_id=&quot;10356&quot;&gt;&lt;/object&gt;&lt;/object&gt;&lt;/database&gt;"/>
  <p:tag name="MMPROD_NEXTUNIQUEID" val="10010"/>
  <p:tag name="SECTOMILLISECCONVERTED" val="1"/>
</p:tagLst>
</file>

<file path=ppt/theme/theme1.xml><?xml version="1.0" encoding="utf-8"?>
<a:theme xmlns:a="http://schemas.openxmlformats.org/drawingml/2006/main" name="Gener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peci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Peopl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Interactiv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Infographic Layout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ustom Design">
  <a:themeElements>
    <a:clrScheme name="Abt New Branding Colors">
      <a:dk1>
        <a:sysClr val="windowText" lastClr="000000"/>
      </a:dk1>
      <a:lt1>
        <a:srgbClr val="B7C9D3"/>
      </a:lt1>
      <a:dk2>
        <a:srgbClr val="898D8D"/>
      </a:dk2>
      <a:lt2>
        <a:srgbClr val="D0D3D4"/>
      </a:lt2>
      <a:accent1>
        <a:srgbClr val="DA291C"/>
      </a:accent1>
      <a:accent2>
        <a:srgbClr val="898D8D"/>
      </a:accent2>
      <a:accent3>
        <a:srgbClr val="FFFFFF"/>
      </a:accent3>
      <a:accent4>
        <a:srgbClr val="C3C6A8"/>
      </a:accent4>
      <a:accent5>
        <a:srgbClr val="DFD1A7"/>
      </a:accent5>
      <a:accent6>
        <a:srgbClr val="E87722"/>
      </a:accent6>
      <a:hlink>
        <a:srgbClr val="0070C0"/>
      </a:hlink>
      <a:folHlink>
        <a:srgbClr val="0070C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Abt PowerPoint Template Domestic">
  <a:themeElements>
    <a:clrScheme name="Abt Associates Colors">
      <a:dk1>
        <a:srgbClr val="000000"/>
      </a:dk1>
      <a:lt1>
        <a:sysClr val="window" lastClr="FFFFFF"/>
      </a:lt1>
      <a:dk2>
        <a:srgbClr val="FFFFFF"/>
      </a:dk2>
      <a:lt2>
        <a:srgbClr val="FFFFFF"/>
      </a:lt2>
      <a:accent1>
        <a:srgbClr val="DA291C"/>
      </a:accent1>
      <a:accent2>
        <a:srgbClr val="898D8D"/>
      </a:accent2>
      <a:accent3>
        <a:srgbClr val="789D4A"/>
      </a:accent3>
      <a:accent4>
        <a:srgbClr val="7566A0"/>
      </a:accent4>
      <a:accent5>
        <a:srgbClr val="48A9C5"/>
      </a:accent5>
      <a:accent6>
        <a:srgbClr val="E87722"/>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AW xmlns="http://www.net-centric.com/PAWPP">
  <Shape xmlns="" ID="RLZAEB6ZdNurhurYVXLDHvIiR50=" pdftag="_x005B_Artifact_x005D_" isBookmarkSet="no" bookmark="no"/>
  <Shape xmlns="" ID="usQImVEubLCEI7VaAFnuokKUPtU=" pdftag="H2" isBookmarkSet="no" bookmark="yes" Order="_x0032_"/>
  <Shape xmlns="" ID="OnAWrYt0quhLgNOVTUCqTaSm4F4=" pdftag="H1" isBookmarkSet="no" bookmark="yes" Order="_x0031_"/>
  <Shape xmlns="" ID="tU8LTbvXCMOPJ0aBfPgFoX5oG18=" pdftag="P" isBookmarkSet="no" bookmark="no" Order="_x0032_"/>
  <Shape xmlns="" ID="GVFZTswW6o80uGMa3+G9JbWt+Zk=" pdftag="H2" isBookmarkSet="no" bookmark="yes" Order="_x0031_"/>
  <Shape xmlns="" ID="7EPJJFWpQLEuP5xrN3A/cLfs9HU=" pdftag="" Order="_x0033_"/>
  <Shape xmlns="" ID="rxOKCJRhAmCH7K3dudDFa2rXTn4=" pdftag="P" isBookmarkSet="no" bookmark="no" Order="_x0032_"/>
  <Shape xmlns="" ID="gqPylL6ho2wS7odMpYoYIYa2EiQ=" Order="_x0033_" formula="no" inline="no" isBookmarkSet="no" bookmark="no" artifact="_x0031_" pdftag="_x005B_Artifact_x005D_" validate="no"/>
  <HyperLink xmlns="" ID="KPBWGTdtJeti1SqD66cGM5zW3v0=960207121109.2_144.6287" plainAltText="www.resource-link-here.com" language=""/>
  <Shape xmlns="" ID="dolWTbxVyO411CxLIWEhGSnICww=" pdftag="H2" isBookmarkSet="no" bookmark="yes" Order="_x0031_"/>
  <Shape xmlns="" ID="5NJ2oKvPVRPrT/Jni/5H0IhCzgg=" Order="_x0033_" pdftag="_x005B_Artifact_x005D_" isBookmarkSet="no" bookmark="no"/>
  <Shape xmlns="" ID="doa4/wsaQAY2kRHE4lb9L3WxQDs=" pdftag="P" isBookmarkSet="no" bookmark="no" Order="_x0033_"/>
  <Shape xmlns="" ID="WAXcf6yxnfNfqX8B64SEuxJsOBc=" pdftag="" Order="_x0035_" artifact="_x0031_" validate="no" formula="no" inline="no"/>
  <Shape xmlns="" ID="J3b5Z4uYPFF7klVGoAb7Ylh7lIQ=" pdftag="P" isBookmarkSet="no" bookmark="no" Order="_x0032_"/>
  <Shape xmlns="" ID="0vAyYN3BoFRXt0wJjH8tZ20n0oc=" pdftag="" Order="_x0033_" artifact="_x0031_" validate="no" formula="no" inline="no"/>
  <Shape xmlns="" ID="3nxAZ7+1+YkMjrtp9jGRD7XI02M=" pdftag="H2" isBookmarkSet="no" bookmark="yes" Order="_x0031_"/>
  <Shape xmlns="" ID="VO0T9TIWhEUR2E8vE9ADTMOYvPQ=" Order="_x0036_" pdftag="_x005B_Artifact_x005D_" isBookmarkSet="no" bookmark="no"/>
  <Shape xmlns="" ID="5na1PGEF59SIxs0ohscBTkfoFNo=" pdftag="P" isBookmarkSet="no" bookmark="no" Order="_x0034_"/>
  <Shape xmlns="" ID="zzit0oLDnOFTIKbfVyDCBN86qPA=" formula="no" inline="no" isBookmarkSet="no" bookmark="no" Order="_x0034_" validate="no" pdftag="_x005B_Artifact_x005D_" artifact="_x0031_"/>
  <Shape xmlns="" ID="gprsu1DBmAusXrSWDeQHHrJVPQI=" pdftag="P" isBookmarkSet="no" bookmark="no" Order="_x0033_"/>
  <Shape xmlns="" ID="/O63WHCg5mFCFOjL4SDmg27caTM=" formula="no" inline="no" isBookmarkSet="no" bookmark="no" Order="_x0033_" validate="no" pdftag="_x005B_Artifact_x005D_" artifact="_x0031_"/>
  <Shape xmlns="" ID="FNX/d5oQ5HbjqT54T9orswsQtGU=" pdftag="P" isBookmarkSet="no" bookmark="no" Order="_x0032_"/>
  <Shape xmlns="" ID="99mEfl0uav/ZrKLy0ZL8v/HsgXw=" formula="no" inline="no" isBookmarkSet="no" bookmark="no" Order="_x0032_" validate="no" pdftag="_x005B_Artifact_x005D_" artifact="_x0031_"/>
  <Shape xmlns="" ID="H8XQwSp/BzpWJ3/DHuiNdhmxAAU=" pdftag="H2" isBookmarkSet="no" bookmark="yes" Order="_x0031_"/>
  <Shape xmlns="" ID="Zz+V1Zub2r8w05TOof22obzymb8=" Order="_x0038_" pdftag="_x005B_Artifact_x005D_" isBookmarkSet="no" bookmark="no"/>
  <Shape xmlns="" ID="b1hQCVNjdTvx5it0oMgqQOcT1PE=" formula="no" inline="no" isBookmarkSet="no" bookmark="no" validate="no" pdftag="P" artifact="_x0030_" Order="_x0032_"/>
  <Shape xmlns="" ID="AT5Et8Kkx8y2On8bDn6oyACaK+8=" pdftag="H2" isBookmarkSet="no" bookmark="yes" Order="_x0031_"/>
  <Shape xmlns="" ID="Hminx6H7XkIX4PStfqsBLx5LUS0=" Order="_x0033_" pdftag="_x005B_Artifact_x005D_" isBookmarkSet="no" bookmark="no"/>
  <Shape xmlns="" ID="5rzPkX0UXwLh7m3v+AgM3UIU1T4=" pdftag="" Order="_x0033_" artifact="_x0031_" validate="no"/>
  <Shape xmlns="" ID="0G2RScKFpC7qL1KgS/rpVqsPHqg=" pdftag="P" isBookmarkSet="no" bookmark="no" Order="_x0032_"/>
  <Shape xmlns="" ID="7jvKBCZGJag7Pz58Z23wKCY4K0M=" pdftag="H2" isBookmarkSet="no" bookmark="yes" Order="_x0031_"/>
  <Shape xmlns="" ID="q5wyTcjrXoegY3s9wiHgpCw4elA=" Order="_x0034_" pdftag="_x005B_Artifact_x005D_" isBookmarkSet="no" bookmark="no"/>
  <Shape xmlns="" ID="YYZK/rqcw1y6FSRhMUky5hCvlBc=" formula="no" inline="no" isBookmarkSet="no" validate="no" bookmark="yes" pdftag="P" artifact="_x0030_" Order="_x0032_"/>
  <Shape xmlns="" ID="jwSUrC2q/ZOxpNQklLjFzGCePU8=" formula="no" inline="no" isBookmarkSet="no" pdftag="H2" artifact="_x0031_" validate="no" bookmark="yes" Order="_x0031_"/>
  <Shape xmlns="" ID="+wi9mXoRr0+AFsr4FgR3eBpy6vU=" Order="_x0033_" pdftag="_x005B_Artifact_x005D_" isBookmarkSet="no" bookmark="no"/>
  <Shape xmlns="" ID="hwf3zyCcplTHtXOY9Im189QrWwo=" formula="no" inline="no" isBookmarkSet="no" bookmark="no" validate="no" pdftag="P" artifact="_x0030_" Order="_x0033_"/>
  <Shape xmlns="" ID="MpKY01aTaxpQc0eLAsRLJD/MwKQ=" formula="no" inline="no" isBookmarkSet="no" bookmark="no" validate="no" pdftag="P" artifact="_x0030_" Order="_x0032_"/>
  <Shape xmlns="" ID="uyWr1sUoDFvTJDyqt6KUS0EW0Lw=" formula="no" inline="no" isBookmarkSet="no" bookmark="no" validate="no" pdftag="H2" artifact="_x0030_" Order="_x0031_"/>
  <Shape xmlns="" ID="nPtlJSRki+B+F0rcRFngxxbgE7g=" Order="_x0034_" pdftag="_x005B_Artifact_x005D_" isBookmarkSet="no" bookmark="no"/>
  <Shape xmlns="" ID="Fj7NIhtyy/JpUgNZC9l9+IPMSf4=" formula="no" inline="no" isBookmarkSet="no" bookmark="no" validate="no" pdftag="P" artifact="_x0030_" Order="_x0033_"/>
  <Shape xmlns="" ID="LHoJzOiMfM+p4HtLBzbIWd7HbCQ=" formula="no" inline="no" isBookmarkSet="no" bookmark="no" validate="no" pdftag="P" artifact="_x0030_" Order="_x0032_"/>
  <Shape xmlns="" ID="/Mrs0I4hjUA5YxESRQO8IZ7Hfgk=" formula="no" inline="no" isBookmarkSet="no" pdftag="H2" artifact="_x0031_" validate="no" bookmark="yes" Order="_x0031_"/>
  <Shape xmlns="" ID="+cohKUOpj0HrdpZk2tZ7Zgn589s=" Order="_x0034_" pdftag="_x005B_Artifact_x005D_" isBookmarkSet="no" bookmark="no"/>
  <Shape xmlns="" ID="S+125fqL22DTAIGYpA2r02jE8QY=" formula="no" inline="no" isBookmarkSet="no" bookmark="no" validate="no" pdftag="P" artifact="_x0030_" Order="_x0035_"/>
  <Shape xmlns="" ID="3YV+panle0zAYt4gWJBxeHOB544=" formula="no" inline="no" isBookmarkSet="no" pdftag="H3" artifact="_x0031_" validate="no" bookmark="yes" Order="_x0034_"/>
  <Shape xmlns="" ID="rVCvDw1qsb8Z8iynXRMi+OtvE0g=" formula="no" inline="no" isBookmarkSet="no" bookmark="no" validate="no" pdftag="P" artifact="_x0030_" Order="_x0033_"/>
  <Shape xmlns="" ID="VbDaZtGLtsE1jP9oUUv31g6DngA=" formula="no" inline="no" isBookmarkSet="no" pdftag="H3" artifact="_x0031_" validate="no" bookmark="yes" Order="_x0032_"/>
  <Shape xmlns="" ID="o2fv8p+gsaQrBpkFAcHYjVp+02k=" formula="no" inline="no" isBookmarkSet="no" pdftag="H2" artifact="_x0031_" validate="no" bookmark="yes" Order="_x0031_"/>
  <Shape xmlns="" ID="yWpDRWi7bg3ZFwAVGkelvXTebU0=" Order="_x0036_" pdftag="_x005B_Artifact_x005D_" isBookmarkSet="no" bookmark="no"/>
  <Shape xmlns="" ID="zvgCYiGZ/lf2Wnjqqgxkx4zW5m8=" formula="no" inline="no" isBookmarkSet="no" pdftag="H2" artifact="_x0031_" validate="no" bookmark="yes" Order="_x0031_"/>
  <Shape xmlns="" ID="DaII41640SDDmnQ3aP7/J+qslzk=" Order="_x0032_" pdftag="_x005B_Artifact_x005D_" isBookmarkSet="no" bookmark="no"/>
  <Shape xmlns="" ID="yhrzvkIa7er1ch3Ot2s6ZILcei4=" Order="_x0031_" pdftag="_x005B_Artifact_x005D_" isBookmarkSet="no" bookmark="no"/>
  <Shape xmlns="" ID="iKX+K45oxn+hayBeJ64dJcmRjOA=" pdftag="" Order="_x0032_" artifact="_x0031_" validate="no"/>
  <Shape xmlns="" ID="vaV70jTf/aBbamn5IhqvyYu1GY4=" pdftag="" Order="_x0033_" artifact="_x0031_" validate="no"/>
  <Shape xmlns="" ID="6JKTfDC64Q+wJxaX1GeGgKODPVs=" pdftag="" Order="_x0031_" artifact="_x0031_" validate="no"/>
  <Shape xmlns="" ID="rqzgzAjEizDeu45qqR4m1QdOd/o=" Order="_x0034_" pdftag="_x005B_Artifact_x005D_" isBookmarkSet="no" bookmark="no"/>
  <Shape xmlns="" ID="oYuwvBx49h4c/qWt3Gl3FZnp68I=" artifact="_x0031_" formula="no" inline="no" pdftag="Figure" isBookmarkSet="no" bookmark="no" validate="no" Order="_x0033_"/>
  <Shape xmlns="" ID="Hx4rxvpCWPz2O34OwcJrXGoRlHM=" formula="no" inline="no" isBookmarkSet="no" pdftag="H3" artifact="_x0031_" validate="no" bookmark="yes" Order="_x0032_"/>
  <Shape xmlns="" ID="rsSAAOGSU0w78cXhI3jMYn/ST5Y=" formula="no" inline="no" isBookmarkSet="no" pdftag="H2" artifact="_x0031_" validate="no" bookmark="yes" Order="_x0031_"/>
  <Shape xmlns="" ID="KJqBtIhCQ8rYP4WdQ03WGwx4+LU=" Order="_x0034_" pdftag="_x005B_Artifact_x005D_" isBookmarkSet="no" bookmark="no"/>
  <Shape xmlns="" ID="NiV5v76YMPyQBnvtZtT1sdqAQY8=" formula="no" inline="no" isBookmarkSet="no" bookmark="no" validate="no" pdftag="P" artifact="_x0030_" Order="_x0034_"/>
  <Shape xmlns="" ID="WJzdn5Quh20Md25SXhQKFzW0T+c=" formula="no" inline="no" isBookmarkSet="no" bookmark="no" validate="no" pdftag="P" artifact="_x0030_" Order="_x0033_"/>
  <Shape xmlns="" ID="2YDhIiKe4zgr425UN9wTzDsYLqE=" formula="no" inline="no" isBookmarkSet="no" validate="no" bookmark="no" pdftag="P" artifact="_x0030_" Order="_x0032_"/>
  <Shape xmlns="" ID="Ob7bDmLgDlHcm4Qm0gQQ4P4QcDA=" formula="no" inline="no" isBookmarkSet="no" validate="no" bookmark="no" pdftag="H2" artifact="_x0030_" Order="_x0031_"/>
  <Shape xmlns="" ID="Hd5lD65ALfvss/U9ltdEnqzf3Z8=" Order="_x0035_" pdftag="_x005B_Artifact_x005D_" isBookmarkSet="no" bookmark="no"/>
  <Shape xmlns="" ID="FwQY7YSFQYuKW2Uvsf10hAMuAPQ=" formula="no" inline="no" isBookmarkSet="no" validate="no" bookmark="no" pdftag="P" artifact="_x0030_" Order="_x0033_"/>
  <Shape xmlns="" ID="zTP/IhRt6Cs3eLMsYABxxrEspdg=" formula="no" inline="no" isBookmarkSet="no" validate="no" bookmark="no" pdftag="H2" artifact="_x0030_" Order="_x0032_"/>
  <Shape xmlns="" ID="F1ZrxBRyoKJNete1VDVItcy3388=" formula="no" inline="no" isBookmarkSet="no" validate="no" bookmark="no" pdftag="P" artifact="_x0030_" Order="_x0031_"/>
  <Shape xmlns="" ID="4pHj/2WXkoOj1YkeFdlSP44DJnI=" Order="_x0034_" pdftag="_x005B_Artifact_x005D_" isBookmarkSet="no" bookmark="no"/>
  <Shape xmlns="" ID="Y7jsqzflfSIurTFoeHcs5T0yLR0=" pdftag="P" isBookmarkSet="no" bookmark="no" Order="_x0032_"/>
  <Shape xmlns="" ID="B3/JEmurMo3XL4t6cC5Ewno1wFc=" formula="no" inline="no" isBookmarkSet="no" validate="no" bookmark="no" pdftag="P" artifact="_x0030_" Order="_x0031_"/>
  <Shape xmlns="" ID="8AG3ZfrORZqUEpsmu86U2TKzTK8=" Order="_x0033_" pdftag="_x005B_Artifact_x005D_" isBookmarkSet="no" bookmark="no"/>
  <Shape xmlns="" ID="z+E+z07tlGpEkx+dTHYI/c0MJTM=" pdftag="P" isBookmarkSet="no" bookmark="no" Order="_x0033_"/>
  <Shape xmlns="" ID="KPBWGTdtJeti1SqD66cGM5zW3v0=" pdftag="P" isBookmarkSet="no" bookmark="no" Order="_x0032_"/>
  <Shape xmlns="" ID="syyBsfrFcz5EvlL5WkYZEC7G7RA=" pdftag="H2" isBookmarkSet="no" bookmark="yes" Order="_x0031_"/>
  <Shape xmlns="" ID="YFhVUROdS74oW2sxpDAch7HB0YY=" Order="_x0034_" pdftag="_x005B_Artifact_x005D_" isBookmarkSet="no" bookmark="no"/>
  <Shape xmlns="" ID="FiIK8fZ0zMYHbU2e/l3n+kdzsHQ=" pdftag="P" isBookmarkSet="no" bookmark="no" Order="_x0033_"/>
  <Shape xmlns="" ID="2tYNTlUE1bf7QhdckUXIL4vvRFk=" pdftag="P" isBookmarkSet="no" bookmark="no" Order="_x0032_"/>
  <Shape xmlns="" ID="EbdF7GdjdcpyR1RjoogdZHYYKS4=" pdftag="P" isBookmarkSet="no" bookmark="no" Order="_x0034_"/>
  <Shape xmlns="" ID="JrYb+runwCfg5moRVOeyOsR/DQk=" pdftag="H2" isBookmarkSet="no" bookmark="yes" Order="_x0031_"/>
  <Shape xmlns="" ID="Usnelripj/UGLIUGk93oYcRU5rE=" Order="_x0035_" pdftag="_x005B_Artifact_x005D_" isBookmarkSet="no" bookmark="no"/>
  <Shape xmlns="" ID="z31fCDdAb1ATKnH741WTDvc6zKU=" pdftag="P" isBookmarkSet="no" bookmark="no" Order="_x0032_"/>
  <Shape xmlns="" ID="Wi5ojySte5TUM8kVwC1nc3vKDlo=" pdftag="H2" isBookmarkSet="no" bookmark="yes" Order="_x0031_"/>
  <Shape xmlns="" ID="RrdAFZl8TymOp5z50VWM17V4ypo=" Order="_x0033_" pdftag="_x005B_Artifact_x005D_" isBookmarkSet="no" bookmark="no"/>
  <Shape xmlns="" ID="uTC+vpMlIwvCH7AKJlYXjUfeGg8=" pdftag="P" isBookmarkSet="no" bookmark="no" Order="_x0032_"/>
  <Shape xmlns="" ID="UvreiWJfmYxhHmDj5pn+PYhiFuw=" pdftag="H2" isBookmarkSet="no" bookmark="yes" Order="_x0031_"/>
  <Shape xmlns="" ID="fVNXS4nPeT9VzUzRfeAh4ncbI1c=" Order="_x0033_" pdftag="_x005B_Artifact_x005D_" isBookmarkSet="no" bookmark="no"/>
  <Shape xmlns="" ID="QoaS/6oTAQExiTtqS2ZqIrTtXkY=" pdftag="P" isBookmarkSet="no" bookmark="no" Order="_x0032_"/>
  <Shape xmlns="" ID="J/j+XPEyCXFcOZU+E9xjRBUygEY=" pdftag="H2" isBookmarkSet="no" bookmark="yes" Order="_x0031_"/>
  <Shape xmlns="" ID="mcgtGDvWvFcCCXXiwX3ciF90gTU=" Order="_x0033_" pdftag="_x005B_Artifact_x005D_" isBookmarkSet="no" bookmark="no"/>
  <Shape xmlns="" ID="ssc7OxPv8ygkQQ+klNMKp7MRSpI=" pdftag="P" isBookmarkSet="no" bookmark="no" Order="_x0032_"/>
  <Shape xmlns="" ID="dERBdn42u/TAloA9HpkAr2xTJvA=" pdftag="H2" isBookmarkSet="no" bookmark="yes" Order="_x0031_"/>
  <Shape xmlns="" ID="sLX62fBltEIiF+g1TaRS6Z2x3es=" Order="_x0033_" pdftag="_x005B_Artifact_x005D_" isBookmarkSet="no" bookmark="no"/>
  <Shape xmlns="" ID="jvArq75eBqjxqRTU6nSXJdHJ0tI=" pdftag="P" isBookmarkSet="no" bookmark="no" Order="_x0033_"/>
  <Shape xmlns="" ID="BNgaIUd7fvOMQ8BSE8GDzCGtU5U=" formula="no" inline="no" isBookmarkSet="no" validate="no" bookmark="no" pdftag="P" artifact="_x0030_" Order="_x0032_"/>
  <Shape xmlns="" ID="hqIFM0lVN5G4n9eAxhAeGVxt4uQ=" pdftag="H2" isBookmarkSet="no" bookmark="yes" Order="_x0031_"/>
  <Shape xmlns="" ID="19GU1nuiGkS/q3or7DQTiVjgP+Q=" formula="no" inline="no" isBookmarkSet="no" validate="no" bookmark="no" pdftag="P" artifact="_x0030_" Order="_x0031_0"/>
  <Shape xmlns="" ID="2dITApOTBecGHgPu6kVp8d+GWHk=" formula="no" inline="no" isBookmarkSet="no" validate="no" bookmark="no" pdftag="P" artifact="_x0030_" Order="_x0039_"/>
  <Shape xmlns="" ID="s66vO61aXc6DjvtTXv1oMzQFsM8=" artifact="_x0031_" formula="no" inline="no" pdftag="Figure" isBookmarkSet="no" validate="no" bookmark="no" Order="_x0038_"/>
  <Shape xmlns="" ID="g8gECMnWX0hKI+ti+nQHlJ+Q/ds=" formula="no" inline="no" isBookmarkSet="no" validate="no" bookmark="no" pdftag="P" artifact="_x0030_" Order="_x0037_"/>
  <Shape xmlns="" ID="LMP7KVpzXSOh3LgFlqWjHNgvNV8=" artifact="_x0031_" formula="no" inline="no" pdftag="Figure" isBookmarkSet="no" validate="no" bookmark="no" Order="_x0036_"/>
  <Shape xmlns="" ID="htgF2r6mb03Ok/En47HKtk9o4lM=" formula="no" inline="no" isBookmarkSet="no" validate="no" bookmark="no" pdftag="P" artifact="_x0030_" Order="_x0035_"/>
  <Shape xmlns="" ID="CzqWRoiBHBXDU9qTCBxdO5Q1idE=" artifact="_x0031_" formula="no" inline="no" pdftag="Figure" isBookmarkSet="no" validate="no" bookmark="no" Order="_x0034_"/>
  <Shape xmlns="" ID="mwIHxNr8b9M5lJenRjAPk8RyAyI=" formula="no" inline="no" isBookmarkSet="no" validate="no" bookmark="no" pdftag="P" artifact="_x0030_" Order="_x0033_"/>
  <Shape xmlns="" ID="fTJXjMg19+f76EJd2lzNNv/UTdA=" artifact="_x0031_" formula="no" inline="no" pdftag="Figure" isBookmarkSet="no" validate="no" bookmark="no" Order="_x0032_"/>
  <Shape xmlns="" ID="cN3KzdXKlHoJV7lOAL+VeKIVxhw=" formula="no" inline="no" isBookmarkSet="no" validate="no" bookmark="no" pdftag="H2" artifact="_x0030_" Order="_x0031_"/>
  <Shape xmlns="" ID="bbNWuAQ9bxatOMnKWE8prGOOA6M=" Order="_x0031_1" pdftag="_x005B_Artifact_x005D_" isBookmarkSet="no" bookmark="no"/>
  <Shape xmlns="" ID="+oPPTAFK6ArQoI1UD8eBE9H/xcI=" formula="no" inline="no" isBookmarkSet="no" validate="no" bookmark="no" pdftag="P" artifact="_x0030_" Order="_x0031_0"/>
  <Shape xmlns="" ID="SYTHXZT0IcQSxmCp6FxXUhXN+Tk=" artifact="_x0031_" formula="no" inline="no" pdftag="Figure" isBookmarkSet="no" validate="no" bookmark="no" Order="_x0039_"/>
  <Shape xmlns="" ID="jVzhp4yjBoES3JoPnYT1bMjNTmc=" formula="no" inline="no" isBookmarkSet="no" validate="no" bookmark="no" pdftag="P" artifact="_x0030_" Order="_x0038_"/>
  <Shape xmlns="" ID="5SHCVqG5kTuf4tCvucF2l9LKwU8=" artifact="_x0031_" formula="no" inline="no" pdftag="Figure" isBookmarkSet="no" validate="no" bookmark="no" Order="_x0037_"/>
  <Shape xmlns="" ID="iSpEglb/fQwZMDLvRAi1tp7OV4U=" formula="no" inline="no" isBookmarkSet="no" validate="no" bookmark="no" pdftag="P" artifact="_x0030_" Order="_x0036_"/>
  <Shape xmlns="" ID="n14NIlORoFMs6r8UQGWmt6ZdqDg=" artifact="_x0031_" formula="no" inline="no" pdftag="Figure" isBookmarkSet="no" validate="no" bookmark="no" Order="_x0035_"/>
  <Shape xmlns="" ID="akQ3xEQAM+PCHFH/+7Rb0nVvVQk=" formula="no" inline="no" isBookmarkSet="no" validate="no" bookmark="no" pdftag="P" artifact="_x0030_" Order="_x0034_"/>
  <Shape xmlns="" ID="CbX2Rrw9+BGKu00EExI6jrh1bXA=" artifact="_x0031_" formula="no" inline="no" pdftag="Figure" isBookmarkSet="no" validate="no" bookmark="no" Order="_x0033_"/>
  <Shape xmlns="" ID="7UQRMexUXA+ZQgilBXa1qkU0Bkc=" formula="no" inline="no" isBookmarkSet="no" validate="no" bookmark="no" pdftag="P" artifact="_x0030_" Order="_x0032_"/>
  <Shape xmlns="" ID="p7AkvmviCeh/qV1pubDpEH8ZDv8=" formula="no" inline="no" isBookmarkSet="no" validate="no" bookmark="no" pdftag="H2" artifact="_x0030_" Order="_x0031_"/>
  <Shape xmlns="" ID="9wjHnySfXT9SLdM+f1F2QTmumDw=" Order="_x0031_1" pdftag="_x005B_Artifact_x005D_" isBookmarkSet="no" bookmark="no"/>
  <Shape xmlns="" ID="cHjfB5mBERKo0tfJgRUIyBsLpZ4=" formula="no" inline="no" isBookmarkSet="no" validate="no" bookmark="no" pdftag="P" artifact="_x0030_" Order="_x0031_1"/>
  <Shape xmlns="" ID="9pohZzMyyPSCWu9AxOP4OqXPEDY=" artifact="_x0031_" formula="no" inline="no" pdftag="Figure" isBookmarkSet="no" validate="no" bookmark="no" Order="_x0031_0"/>
  <Shape xmlns="" ID="ugNN/JWQyEyeiokvPM4oFU75+oA=" formula="no" inline="no" isBookmarkSet="no" validate="no" bookmark="no" pdftag="P" artifact="_x0030_" Order="_x0039_"/>
  <Shape xmlns="" ID="GkyGIZFAW0maSUHtxXfYH9pUVVE=" artifact="_x0031_" formula="no" inline="no" pdftag="Figure" isBookmarkSet="no" validate="no" bookmark="no" Order="_x0038_"/>
  <Shape xmlns="" ID="zTSRV7DzBedLt3bEcKJFbG/wt+o=" formula="no" inline="no" isBookmarkSet="no" validate="no" bookmark="no" pdftag="P" artifact="_x0030_" Order="_x0037_"/>
  <Shape xmlns="" ID="DyYjwnfhxSjTUkb78OB4GKFiBws=" artifact="_x0031_" formula="no" inline="no" pdftag="Figure" isBookmarkSet="no" validate="no" bookmark="no" Order="_x0036_"/>
  <Shape xmlns="" ID="kD+9HQ+kaAIVZGoBBOFXZBaDSyE=" formula="no" inline="no" isBookmarkSet="no" validate="no" bookmark="no" pdftag="P" artifact="_x0030_" Order="_x0035_"/>
  <Shape xmlns="" ID="uTqRkfpK7FLGCYJxXn0/4pqyrsE=" artifact="_x0031_" formula="no" inline="no" pdftag="Figure" isBookmarkSet="no" validate="no" bookmark="no" Order="_x0034_"/>
  <Shape xmlns="" ID="Ett5ajy8F2ZQkvBEhjJ1mh96Z6s=" formula="no" inline="no" isBookmarkSet="no" validate="no" bookmark="no" pdftag="P" artifact="_x0030_" Order="_x0033_"/>
  <Shape xmlns="" ID="LWlghF9dBGVAbMkss8TgP9VC+wk=" formula="no" inline="no" isBookmarkSet="no" Order="_x0032_" validate="no" bookmark="no" pdftag="_x005B_Artifact_x005D_" artifact="_x0031_"/>
  <Shape xmlns="" ID="/V2KfqqKtOhZUimsWgfsxzeT8XA=" formula="no" inline="no" isBookmarkSet="no" validate="no" bookmark="no" pdftag="P" artifact="_x0030_" Order="_x0032_"/>
  <Shape xmlns="" ID="OK8fDlh45cC3FQ3MCsyGt7uDaGA=" formula="no" inline="no" isBookmarkSet="no" validate="no" pdftag="H2" artifact="_x0030_" bookmark="yes" Order="_x0031_"/>
  <Shape xmlns="" ID="C1bPKuZZrVGMynXdV1NZKVeAbiU=" Order="_x0031_3" pdftag="_x005B_Artifact_x005D_" isBookmarkSet="no" bookmark="no"/>
  <Shape xmlns="" ID="B8bbTKojVBhy+xkE9KBnBbMq5WA=" formula="no" inline="no" isBookmarkSet="no" validate="no" bookmark="no" pdftag="P" artifact="_x0030_" Order="_x0039_"/>
  <Shape xmlns="" ID="d0KV4ydMWyrqe46MclLKH1MmEEo=" formula="no" inline="no" isBookmarkSet="no" validate="no" bookmark="no" pdftag="P" artifact="_x0030_" Order="_x0038_"/>
  <Shape xmlns="" ID="UsZNsMp9Xr9Gyyc6dkMCo4D2H5g=" formula="no" inline="no" isBookmarkSet="no" validate="no" bookmark="no" pdftag="P" artifact="_x0030_" Order="_x0037_"/>
  <Shape xmlns="" ID="BTJPnuhZ53YebmSrziZoXMdpS4M=" formula="no" inline="no" isBookmarkSet="no" validate="no" bookmark="no" pdftag="P" artifact="_x0030_" Order="_x0036_"/>
  <Shape xmlns="" ID="ljpiZkm/+QtJ6TtCx0/nMp1KZ8w=" formula="no" inline="no" isBookmarkSet="no" validate="no" bookmark="no" pdftag="P" artifact="_x0030_" Order="_x0035_"/>
  <Shape xmlns="" ID="kZH0Ok5ipkvN0FkAN3j6YtzWZ0o=" formula="no" inline="no" isBookmarkSet="no" validate="no" bookmark="no" pdftag="P" artifact="_x0030_" Order="_x0034_"/>
  <Shape xmlns="" ID="oYbE/k8TZfwS/ihit0l4wfpUf18=" formula="no" inline="no" isBookmarkSet="no" validate="no" bookmark="no" pdftag="P" artifact="_x0030_" Order="_x0033_"/>
  <Shape xmlns="" ID="7q7pqaj5ccuGFUB8xe8K1+9CIbs=" formula="no" inline="no" isBookmarkSet="no" validate="no" bookmark="no" pdftag="P" artifact="_x0030_" Order="_x0032_"/>
  <Shape xmlns="" ID="06fgHE22rbrWIXYLReLUpJlI2Lo=" formula="no" inline="no" isBookmarkSet="no" validate="no" pdftag="H2" artifact="_x0030_" bookmark="yes" Order="_x0031_"/>
  <Shape xmlns="" ID="gnjtE6PO3uYW1fIl6+LjiySPNw8=" Order="_x0031_0" pdftag="_x005B_Artifact_x005D_" isBookmarkSet="no" bookmark="no"/>
  <Shape xmlns="" ID="NZs7ujEul47hYVL3ryCSJ6XrrVg=" formula="no" inline="no" isBookmarkSet="no" validate="no" bookmark="no" pdftag="Figure" artifact="_x0030_" Order="_x0039_"/>
  <Shape xmlns="" ID="VZxKRv9RcZ2K+ddOgs7MbJ209Zo=" artifact="_x0031_" formula="no" inline="no" pdftag="Figure" isBookmarkSet="no" validate="no" bookmark="no" Order="_x0031_0"/>
  <Shape xmlns="" ID="P8o92jFNl+qbMwiC+4jxKRL30AY=" formula="no" inline="no" isBookmarkSet="no" validate="no" bookmark="no" pdftag="P" artifact="_x0030_" Order="_x0031_1"/>
  <Shape xmlns="" ID="sC8UtcO69jkzKmktKABqob0Rgoo=" formula="no" inline="no" isBookmarkSet="no" validate="no" bookmark="no" pdftag="P" artifact="_x0030_" Order="_x0038_"/>
  <Shape xmlns="" ID="WI2UGNvdiveVk/5DceCr1Bbt+5w=" formula="no" inline="no" isBookmarkSet="no" validate="no" bookmark="no" pdftag="P" artifact="_x0030_" Order="_x0037_"/>
  <Shape xmlns="" ID="EbH/7DZ/GaXwMPPvJcAA+fRlNKM=" formula="no" inline="no" isBookmarkSet="no" validate="no" bookmark="no" pdftag="P" artifact="_x0030_" Order="_x0036_"/>
  <Shape xmlns="" ID="Y/ldxXXlU5AN+uYb5N6FRB4JGeg=" formula="no" inline="no" isBookmarkSet="no" validate="no" bookmark="no" pdftag="P" artifact="_x0030_" Order="_x0035_"/>
  <Shape xmlns="" ID="PuZQjrBFOkFDxvBoQ+BkhpdseEQ=" formula="no" inline="no" isBookmarkSet="no" validate="no" bookmark="no" pdftag="P" artifact="_x0030_" Order="_x0034_"/>
  <Shape xmlns="" ID="k5X4i5RvYDgiARcKEkf1+aFlvAI=" formula="no" inline="no" isBookmarkSet="no" validate="no" bookmark="no" pdftag="P" artifact="_x0030_" Order="_x0033_"/>
  <Shape xmlns="" ID="Z5v8HpASDPo/Wz/0q/BGJ6ugT5U=" formula="no" inline="no" isBookmarkSet="no" validate="no" bookmark="no" pdftag="P" artifact="_x0030_" Order="_x0032_"/>
  <Shape xmlns="" ID="qg/yRKvPs8ROT+r1Jk5a31WpY/w=" formula="no" inline="no" isBookmarkSet="no" validate="no" bookmark="no" pdftag="H2" artifact="_x0030_" Order="_x0031_"/>
  <Shape xmlns="" ID="YCxz2RypFb5QpuXgkpj+yuhAraQ=" Order="_x0031_2" pdftag="_x005B_Artifact_x005D_" isBookmarkSet="no" bookmark="no"/>
  <Shape xmlns="" ID="JVaVeqwnrJXcfjyxjN23u6U6YjU=" formula="no" inline="no" isBookmarkSet="no" validate="no" bookmark="no" pdftag="P" artifact="_x0030_" Order="_x0031_1"/>
  <Shape xmlns="" ID="1VYlZJxEhUYoBZrPC1K4brZxD4o=" artifact="_x0031_" formula="no" inline="no" pdftag="Figure" isBookmarkSet="no" validate="no" bookmark="no" Order="_x0031_0"/>
  <Shape xmlns="" ID="fcLbEBweMN1jqvR6XEB80Uzn1vI=" artifact="_x0031_" formula="no" inline="no" pdftag="Figure" isBookmarkSet="no" validate="no" bookmark="no" Order="_x0039_"/>
  <Shape xmlns="" ID="gLvMFMxEiDWTy9xz23vSIMFDq7s=" formula="no" inline="no" isBookmarkSet="no" validate="no" bookmark="no" pdftag="P" artifact="_x0030_" Order="_x0038_"/>
  <Shape xmlns="" ID="OAEemmU3Tf/BYnd4sNW+SnhaUvA=" formula="no" inline="no" isBookmarkSet="no" validate="no" bookmark="no" pdftag="P" artifact="_x0030_" Order="_x0037_"/>
  <Shape xmlns="" ID="56JdV7wQqNvSBwuHfa0UR8rHwds=" formula="no" inline="no" isBookmarkSet="no" validate="no" bookmark="no" pdftag="P" artifact="_x0030_" Order="_x0036_"/>
  <Shape xmlns="" ID="+5RFGTA9WgsU+8IpV9j0zuD5b3Y=" formula="no" inline="no" isBookmarkSet="no" validate="no" bookmark="no" pdftag="P" artifact="_x0030_" Order="_x0035_"/>
  <Shape xmlns="" ID="6pTAVe1s1elbalCQHyEHhZhOka8=" formula="no" inline="no" isBookmarkSet="no" validate="no" bookmark="no" pdftag="P" artifact="_x0030_" Order="_x0034_"/>
  <Shape xmlns="" ID="HZ6wPwmBoY1xi70XpuSBjrgzi4o=" formula="no" inline="no" isBookmarkSet="no" validate="no" bookmark="no" pdftag="P" artifact="_x0030_" Order="_x0033_"/>
  <Shape xmlns="" ID="0DLg+oV8Bq9ALt7YjL8qdjZ92lY=" formula="no" inline="no" isBookmarkSet="no" validate="no" bookmark="no" pdftag="P" artifact="_x0030_" Order="_x0032_"/>
  <Shape xmlns="" ID="4Qpe+3raQyAYzBoBw0jiGi1IBRA=" formula="no" inline="no" isBookmarkSet="no" validate="no" bookmark="no" pdftag="H2" artifact="_x0030_" Order="_x0031_"/>
  <Shape xmlns="" ID="orNo5z6Ai1BHwym5+HcTkzXCzn4=" Order="_x0031_2" pdftag="_x005B_Artifact_x005D_" isBookmarkSet="no" bookmark="no"/>
  <Shape xmlns="" ID="/2+v/OfzjyBI0gyUFEsQZQmakrs=" formula="no" inline="no" isBookmarkSet="no" validate="no" bookmark="no" pdftag="P" artifact="_x0030_" Order="_x0031_1"/>
  <Shape xmlns="" ID="yRia6CFwgu5PColb2v862juIANg=" formula="no" inline="no" isBookmarkSet="no" validate="no" bookmark="no" pdftag="P" artifact="_x0030_" Order="_x0031_0"/>
  <Shape xmlns="" ID="3951gZFeWCNFfOMfr9aJS0dmigQ=" formula="no" inline="no" isBookmarkSet="no" validate="no" bookmark="no" pdftag="P" artifact="_x0030_" Order="_x0039_"/>
  <Shape xmlns="" ID="eCd0QjJtXeBNI7lqnfkbDq03nyA=" formula="no" inline="no" isBookmarkSet="no" validate="no" bookmark="no" pdftag="P" artifact="_x0030_" Order="_x0038_"/>
  <Shape xmlns="" ID="5qHzbrLSJyNopwSGa+U9giIOoU0=" formula="no" inline="no" isBookmarkSet="no" validate="no" bookmark="no" pdftag="P" artifact="_x0030_" Order="_x0037_"/>
  <Shape xmlns="" ID="93Ei1wg2lCAYEXL8hM0eglN+JZw=" formula="no" inline="no" isBookmarkSet="no" validate="no" bookmark="no" pdftag="P" artifact="_x0030_" Order="_x0036_"/>
  <Shape xmlns="" ID="hhUUUIquUZX8CXSx4RvuPtTDJr0=" formula="no" inline="no" isBookmarkSet="no" validate="no" bookmark="no" pdftag="P" artifact="_x0030_" Order="_x0035_"/>
  <Shape xmlns="" ID="PFtooTCc9Is2KZjVM+Rv59rDIF4=" formula="no" inline="no" isBookmarkSet="no" validate="no" bookmark="no" pdftag="P" artifact="_x0030_" Order="_x0034_"/>
  <Shape xmlns="" ID="bTTi1JtL2EY98xvmpEOKXfM7aqI=" formula="no" inline="no" isBookmarkSet="no" validate="no" bookmark="no" pdftag="P" artifact="_x0030_" Order="_x0033_"/>
  <Shape xmlns="" ID="HiPUN43njYDy6A8ebvKutKJeQQI=" formula="no" inline="no" isBookmarkSet="no" validate="no" bookmark="no" pdftag="P" artifact="_x0030_" Order="_x0032_"/>
  <Shape xmlns="" ID="QDWzWr8G+ZvEZ4vu2Nre5OoUAq8=" formula="no" inline="no" isBookmarkSet="no" validate="no" bookmark="no" pdftag="H2" artifact="_x0030_" Order="_x0031_"/>
  <Shape xmlns="" ID="vDRhnoKxdxlVXiqTq9epPUfWCQc=" Order="_x0031_2" pdftag="_x005B_Artifact_x005D_" isBookmarkSet="no" bookmark="no"/>
  <SubText xmlns="" ID="gqPylL6ho2wS7odMpYoYIYa2EiQ=" ActualText=""/>
  <Shape xmlns="" ID="q6QEuKcewaQk+H5NwdvXJ7JOfiU=" isBookmarkSet="no" bookmark="yes" pdftag="P" artifact="_x0030_" Order="_x0032_"/>
  <Shape xmlns="" ID="eJbFegz/OsZ8+LOsEs3W59f6SFE=" Order="_x0033_" pdftag="_x005B_Artifact_x005D_" isBookmarkSet="no" bookmark="no"/>
  <Shape xmlns="" ID="P5/P8zix130QuOoA2x8M1/anwoU=" formula="no" inline="no" isBookmarkSet="no" bookmark="no" Order="_x0034_" validate="no" pdftag="_x005B_Artifact_x005D_" artifact="_x0031_"/>
  <Shape xmlns="" ID="g38tpwtlcldDP1d4Sk0fHMlHfA8=" formula="no" inline="no" isBookmarkSet="no" bookmark="no" Order="_x0032_" validate="no" pdftag="_x005B_Artifact_x005D_" artifact="_x0031_"/>
  <Shape xmlns="" ID="/NGazWuJN+U27SgGNMvP/CBdjIY=" formula="no" inline="no" isBookmarkSet="no" bookmark="no" validate="no" pdftag="P" artifact="_x0030_" Order="_x0033_"/>
  <Shape xmlns="" ID="vHg7ht2qgKojnu0Fl6z4ZxLC0YA=" formula="no" inline="no" isBookmarkSet="no" bookmark="no" validate="no" pdftag="P" artifact="_x0030_" Order="_x0033_"/>
  <Shape xmlns="" ID="087xzxITSNs4wfiZyAhvetOzLGc=" formula="no" inline="no" isBookmarkSet="no" pdftag="H3" artifact="_x0031_" validate="no" bookmark="yes" Order="_x0032_"/>
  <Shape xmlns="" ID="pPciIK89Yvxn43UsZgxeMTQ6jjs=" formula="no" inline="no" isBookmarkSet="no" pdftag="H2" artifact="_x0031_" validate="no" bookmark="yes" Order="_x0031_"/>
  <Shape xmlns="" ID="u+bKl0f3uyLlc1fl7b0P2WS1waI=" Order="_x0033_" pdftag="_x005B_Artifact_x005D_" isBookmarkSet="no" bookmark="no"/>
  <SubText xmlns="" ID="YYZK/rqcw1y6FSRhMUky5hCvlBc=" ActualText=""/>
  <SubText xmlns="" ID="jwSUrC2q/ZOxpNQklLjFzGCePU8=" ActualText=""/>
  <SubText xmlns="" ID="/Mrs0I4hjUA5YxESRQO8IZ7Hfgk=" ActualText=""/>
  <SubText xmlns="" ID="3YV+panle0zAYt4gWJBxeHOB544=" ActualText=""/>
  <SubText xmlns="" ID="VbDaZtGLtsE1jP9oUUv31g6DngA=" ActualText=""/>
  <SubText xmlns="" ID="o2fv8p+gsaQrBpkFAcHYjVp+02k=" ActualText=""/>
  <SubText xmlns="" ID="zvgCYiGZ/lf2Wnjqqgxkx4zW5m8=" ActualText=""/>
  <SubText xmlns="" ID="087xzxITSNs4wfiZyAhvetOzLGc=" ActualText=""/>
  <SubText xmlns="" ID="pPciIK89Yvxn43UsZgxeMTQ6jjs=" ActualText=""/>
  <SubText xmlns="" ID="Hx4rxvpCWPz2O34OwcJrXGoRlHM=" ActualText=""/>
  <SubText xmlns="" ID="rsSAAOGSU0w78cXhI3jMYn/ST5Y=" ActualText=""/>
</PAW>
</file>

<file path=customXml/item3.xml><?xml version="1.0" encoding="utf-8"?>
<ct:contentTypeSchema xmlns:ct="http://schemas.microsoft.com/office/2006/metadata/contentType" xmlns:ma="http://schemas.microsoft.com/office/2006/metadata/properties/metaAttributes" ct:_="" ma:_="" ma:contentTypeName="Document" ma:contentTypeID="0x010100FC82BBDCC32AD74AB640967B88EF271F" ma:contentTypeVersion="22" ma:contentTypeDescription="Create a new document." ma:contentTypeScope="" ma:versionID="ad27318614ef8ebfa9794eb77e25921f">
  <xsd:schema xmlns:xsd="http://www.w3.org/2001/XMLSchema" xmlns:xs="http://www.w3.org/2001/XMLSchema" xmlns:p="http://schemas.microsoft.com/office/2006/metadata/properties" xmlns:ns1="http://schemas.microsoft.com/sharepoint/v3" xmlns:ns2="56ea17bb-c96d-4826-b465-01eec0dd23dd" xmlns:ns3="05d88611-e516-4d1a-b12e-39107e78b3d0" targetNamespace="http://schemas.microsoft.com/office/2006/metadata/properties" ma:root="true" ma:fieldsID="ce275f696d1f4d2bd38ca4c51d0c21e8" ns1:_="" ns2:_="" ns3:_="">
    <xsd:import namespace="http://schemas.microsoft.com/sharepoint/v3"/>
    <xsd:import namespace="56ea17bb-c96d-4826-b465-01eec0dd23dd"/>
    <xsd:import namespace="05d88611-e516-4d1a-b12e-39107e78b3d0"/>
    <xsd:element name="properties">
      <xsd:complexType>
        <xsd:sequence>
          <xsd:element name="documentManagement">
            <xsd:complexType>
              <xsd:all>
                <xsd:element ref="ns2:UniqueSourceRef" minOccurs="0"/>
                <xsd:element ref="ns2:FileHash" minOccurs="0"/>
                <xsd:element ref="ns3:SharedWithUsers" minOccurs="0"/>
                <xsd:element ref="ns3:SharedWithDetails" minOccurs="0"/>
                <xsd:element ref="ns3:SharingHintHash" minOccurs="0"/>
                <xsd:element ref="ns3:LastSharedByTime" minOccurs="0"/>
                <xsd:element ref="ns3:LastSharedByUser" minOccurs="0"/>
                <xsd:element ref="ns1:DetailLink" minOccurs="0"/>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2:MediaServiceEventHashCode" minOccurs="0"/>
                <xsd:element ref="ns2:MediaServiceGenerationTime"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DetailLink" ma:index="15" nillable="true" ma:displayName="Detail Link" ma:description="Link for page for clicking through for details " ma:internalName="DetailLink">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6ea17bb-c96d-4826-b465-01eec0dd23dd" elementFormDefault="qualified">
    <xsd:import namespace="http://schemas.microsoft.com/office/2006/documentManagement/types"/>
    <xsd:import namespace="http://schemas.microsoft.com/office/infopath/2007/PartnerControls"/>
    <xsd:element name="UniqueSourceRef" ma:index="8" nillable="true" ma:displayName="UniqueSourceRef" ma:internalName="UniqueSourceRef">
      <xsd:simpleType>
        <xsd:restriction base="dms:Note">
          <xsd:maxLength value="255"/>
        </xsd:restriction>
      </xsd:simpleType>
    </xsd:element>
    <xsd:element name="FileHash" ma:index="9" nillable="true" ma:displayName="FileHash" ma:internalName="FileHash">
      <xsd:simpleType>
        <xsd:restriction base="dms:Note">
          <xsd:maxLength value="255"/>
        </xsd:restriction>
      </xsd:simpleType>
    </xsd:element>
    <xsd:element name="MediaServiceMetadata" ma:index="16" nillable="true" ma:displayName="MediaServiceMetadata" ma:description="" ma:hidden="true" ma:internalName="MediaServiceMetadata" ma:readOnly="true">
      <xsd:simpleType>
        <xsd:restriction base="dms:Note"/>
      </xsd:simpleType>
    </xsd:element>
    <xsd:element name="MediaServiceFastMetadata" ma:index="17" nillable="true" ma:displayName="MediaServiceFastMetadata" ma:description="" ma:hidden="true" ma:internalName="MediaServiceFastMetadata" ma:readOnly="true">
      <xsd:simpleType>
        <xsd:restriction base="dms:Note"/>
      </xsd:simpleType>
    </xsd:element>
    <xsd:element name="MediaServiceDateTaken" ma:index="18" nillable="true" ma:displayName="MediaServiceDateTaken" ma:description="" ma:hidden="true" ma:internalName="MediaServiceDateTaken" ma:readOnly="true">
      <xsd:simpleType>
        <xsd:restriction base="dms:Text"/>
      </xsd:simpleType>
    </xsd:element>
    <xsd:element name="MediaServiceAutoTags" ma:index="19" nillable="true" ma:displayName="MediaServiceAutoTags" ma:description="" ma:internalName="MediaServiceAutoTags" ma:readOnly="true">
      <xsd:simpleType>
        <xsd:restriction base="dms:Text"/>
      </xsd:simpleType>
    </xsd:element>
    <xsd:element name="MediaServiceOCR" ma:index="20" nillable="true" ma:displayName="MediaServiceOCR" ma:internalName="MediaServiceOCR" ma:readOnly="true">
      <xsd:simpleType>
        <xsd:restriction base="dms:Note">
          <xsd:maxLength value="255"/>
        </xsd:restriction>
      </xsd:simpleType>
    </xsd:element>
    <xsd:element name="MediaServiceLocation" ma:index="21" nillable="true" ma:displayName="MediaServiceLocation" ma:internalName="MediaServiceLocation"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GenerationTime" ma:index="23" nillable="true" ma:displayName="MediaServiceGenerationTime" ma:hidden="true" ma:internalName="MediaServiceGenerationTime" ma:readOnly="true">
      <xsd:simpleType>
        <xsd:restriction base="dms:Text"/>
      </xsd:simpleType>
    </xsd:element>
    <xsd:element name="MediaServiceAutoKeyPoints" ma:index="24" nillable="true" ma:displayName="MediaServiceAutoKeyPoints" ma:hidden="true" ma:internalName="MediaServiceAutoKeyPoints" ma:readOnly="true">
      <xsd:simpleType>
        <xsd:restriction base="dms:Note"/>
      </xsd:simpleType>
    </xsd:element>
    <xsd:element name="MediaServiceKeyPoints" ma:index="25" nillable="true" ma:displayName="KeyPoints" ma:internalName="MediaServiceKeyPoints" ma:readOnly="true">
      <xsd:simpleType>
        <xsd:restriction base="dms:Note">
          <xsd:maxLength value="255"/>
        </xsd:restriction>
      </xsd:simpleType>
    </xsd:element>
    <xsd:element name="MediaLengthInSeconds" ma:index="26" nillable="true" ma:displayName="Length (seconds)" ma:internalName="MediaLengthInSeconds" ma:readOnly="true">
      <xsd:simpleType>
        <xsd:restriction base="dms:Unknown"/>
      </xsd:simpleType>
    </xsd:element>
    <xsd:element name="lcf76f155ced4ddcb4097134ff3c332f" ma:index="28" nillable="true" ma:taxonomy="true" ma:internalName="lcf76f155ced4ddcb4097134ff3c332f" ma:taxonomyFieldName="MediaServiceImageTags" ma:displayName="Image Tags" ma:readOnly="false" ma:fieldId="{5cf76f15-5ced-4ddc-b409-7134ff3c332f}" ma:taxonomyMulti="true" ma:sspId="340efca0-e4bb-4e8d-9d61-7e4cbb849eb2"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05d88611-e516-4d1a-b12e-39107e78b3d0" elementFormDefault="qualified">
    <xsd:import namespace="http://schemas.microsoft.com/office/2006/documentManagement/types"/>
    <xsd:import namespace="http://schemas.microsoft.com/office/infopath/2007/PartnerControls"/>
    <xsd:element name="SharedWithUsers" ma:index="10"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description="" ma:internalName="SharedWithDetails" ma:readOnly="true">
      <xsd:simpleType>
        <xsd:restriction base="dms:Note">
          <xsd:maxLength value="255"/>
        </xsd:restriction>
      </xsd:simpleType>
    </xsd:element>
    <xsd:element name="SharingHintHash" ma:index="12" nillable="true" ma:displayName="Sharing Hint Hash" ma:description="" ma:hidden="true" ma:internalName="SharingHintHash" ma:readOnly="true">
      <xsd:simpleType>
        <xsd:restriction base="dms:Text"/>
      </xsd:simpleType>
    </xsd:element>
    <xsd:element name="LastSharedByTime" ma:index="13" nillable="true" ma:displayName="Last Shared By Time" ma:description="" ma:internalName="LastSharedByTime" ma:readOnly="true">
      <xsd:simpleType>
        <xsd:restriction base="dms:DateTime"/>
      </xsd:simpleType>
    </xsd:element>
    <xsd:element name="LastSharedByUser" ma:index="14" nillable="true" ma:displayName="Last Shared By User" ma:description="" ma:internalName="LastSharedByUser" ma:readOnly="true">
      <xsd:simpleType>
        <xsd:restriction base="dms:Note">
          <xsd:maxLength value="255"/>
        </xsd:restriction>
      </xsd:simpleType>
    </xsd:element>
    <xsd:element name="TaxCatchAll" ma:index="29" nillable="true" ma:displayName="Taxonomy Catch All Column" ma:hidden="true" ma:list="{b0c5c2e3-fb76-4642-9669-5f51cb299f84}" ma:internalName="TaxCatchAll" ma:showField="CatchAllData" ma:web="05d88611-e516-4d1a-b12e-39107e78b3d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SharedWithUsers xmlns="05d88611-e516-4d1a-b12e-39107e78b3d0">
      <UserInfo>
        <DisplayName>Victoria Wheat</DisplayName>
        <AccountId>50</AccountId>
        <AccountType/>
      </UserInfo>
      <UserInfo>
        <DisplayName>Marissa Cuellar</DisplayName>
        <AccountId>42</AccountId>
        <AccountType/>
      </UserInfo>
      <UserInfo>
        <DisplayName>Andrew Clarkwest</DisplayName>
        <AccountId>11</AccountId>
        <AccountType/>
      </UserInfo>
    </SharedWithUsers>
    <lcf76f155ced4ddcb4097134ff3c332f xmlns="56ea17bb-c96d-4826-b465-01eec0dd23dd">
      <Terms xmlns="http://schemas.microsoft.com/office/infopath/2007/PartnerControls"/>
    </lcf76f155ced4ddcb4097134ff3c332f>
    <FileHash xmlns="56ea17bb-c96d-4826-b465-01eec0dd23dd" xsi:nil="true"/>
    <DetailLink xmlns="http://schemas.microsoft.com/sharepoint/v3">
      <Url xsi:nil="true"/>
      <Description xsi:nil="true"/>
    </DetailLink>
    <UniqueSourceRef xmlns="56ea17bb-c96d-4826-b465-01eec0dd23dd" xsi:nil="true"/>
    <TaxCatchAll xmlns="05d88611-e516-4d1a-b12e-39107e78b3d0" xsi:nil="true"/>
  </documentManagement>
</p:properties>
</file>

<file path=customXml/itemProps1.xml><?xml version="1.0" encoding="utf-8"?>
<ds:datastoreItem xmlns:ds="http://schemas.openxmlformats.org/officeDocument/2006/customXml" ds:itemID="{004FFCB9-1E73-4705-A0E1-EC8844520D76}">
  <ds:schemaRefs>
    <ds:schemaRef ds:uri="http://schemas.microsoft.com/sharepoint/v3/contenttype/forms"/>
  </ds:schemaRefs>
</ds:datastoreItem>
</file>

<file path=customXml/itemProps2.xml><?xml version="1.0" encoding="utf-8"?>
<ds:datastoreItem xmlns:ds="http://schemas.openxmlformats.org/officeDocument/2006/customXml" ds:itemID="{A870AE42-B7EF-4425-8E23-8E4BA26DAB5C}">
  <ds:schemaRefs>
    <ds:schemaRef ds:uri=""/>
    <ds:schemaRef ds:uri="http://www.net-centric.com/PAWPP"/>
  </ds:schemaRefs>
</ds:datastoreItem>
</file>

<file path=customXml/itemProps3.xml><?xml version="1.0" encoding="utf-8"?>
<ds:datastoreItem xmlns:ds="http://schemas.openxmlformats.org/officeDocument/2006/customXml" ds:itemID="{DBFBE08E-D69B-40AC-A04E-E38F61B6B81C}"/>
</file>

<file path=customXml/itemProps4.xml><?xml version="1.0" encoding="utf-8"?>
<ds:datastoreItem xmlns:ds="http://schemas.openxmlformats.org/officeDocument/2006/customXml" ds:itemID="{DF962361-E3F4-4CA1-9EE3-2C6866B18243}">
  <ds:schemaRefs>
    <ds:schemaRef ds:uri="059b9c67-646b-4b4e-9ab1-2b1c805d0390"/>
    <ds:schemaRef ds:uri="c05e7bd6-26a7-41a1-805c-893279a3732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2</TotalTime>
  <Words>2347</Words>
  <Application>Microsoft Office PowerPoint</Application>
  <PresentationFormat>Widescreen</PresentationFormat>
  <Paragraphs>378</Paragraphs>
  <Slides>43</Slides>
  <Notes>42</Notes>
  <HiddenSlides>0</HiddenSlides>
  <MMClips>0</MMClips>
  <ScaleCrop>false</ScaleCrop>
  <HeadingPairs>
    <vt:vector size="6" baseType="variant">
      <vt:variant>
        <vt:lpstr>Fonts Used</vt:lpstr>
      </vt:variant>
      <vt:variant>
        <vt:i4>11</vt:i4>
      </vt:variant>
      <vt:variant>
        <vt:lpstr>Theme</vt:lpstr>
      </vt:variant>
      <vt:variant>
        <vt:i4>7</vt:i4>
      </vt:variant>
      <vt:variant>
        <vt:lpstr>Slide Titles</vt:lpstr>
      </vt:variant>
      <vt:variant>
        <vt:i4>43</vt:i4>
      </vt:variant>
    </vt:vector>
  </HeadingPairs>
  <TitlesOfParts>
    <vt:vector size="61" baseType="lpstr">
      <vt:lpstr>-apple-system</vt:lpstr>
      <vt:lpstr>Arial</vt:lpstr>
      <vt:lpstr>Calibri</vt:lpstr>
      <vt:lpstr>Calibri Light</vt:lpstr>
      <vt:lpstr>Helvetica</vt:lpstr>
      <vt:lpstr>Segoe UI</vt:lpstr>
      <vt:lpstr>Times New Roman</vt:lpstr>
      <vt:lpstr>Webdings</vt:lpstr>
      <vt:lpstr>Wingdings</vt:lpstr>
      <vt:lpstr>Wingdings 2</vt:lpstr>
      <vt:lpstr>Wingdings 3</vt:lpstr>
      <vt:lpstr>General Content</vt:lpstr>
      <vt:lpstr>Special Content</vt:lpstr>
      <vt:lpstr>People Slides</vt:lpstr>
      <vt:lpstr>Interactive Slides</vt:lpstr>
      <vt:lpstr>Infographic Layouts</vt:lpstr>
      <vt:lpstr>Custom Design</vt:lpstr>
      <vt:lpstr>Abt PowerPoint Template Domestic</vt:lpstr>
      <vt:lpstr>Introducing Component Evaluations</vt:lpstr>
      <vt:lpstr>Your DOL Moderators:</vt:lpstr>
      <vt:lpstr>Opening Remarks</vt:lpstr>
      <vt:lpstr>Cycle of Learning and Doing</vt:lpstr>
      <vt:lpstr>To take away from this webinar</vt:lpstr>
      <vt:lpstr>Your Presenters:</vt:lpstr>
      <vt:lpstr>RESEA Evidence Building: A High-level View</vt:lpstr>
      <vt:lpstr>RESEA Evidence Building</vt:lpstr>
      <vt:lpstr>RESEA Evidence Building</vt:lpstr>
      <vt:lpstr>RESEA Evidence Building</vt:lpstr>
      <vt:lpstr>RESEA Evidence Building</vt:lpstr>
      <vt:lpstr>What is a “component” evaluation?</vt:lpstr>
      <vt:lpstr>What is a component evaluation?</vt:lpstr>
      <vt:lpstr>What is a component evaluation?</vt:lpstr>
      <vt:lpstr>Component Evaluation Basics</vt:lpstr>
      <vt:lpstr>Why evaluate the impact of a component?</vt:lpstr>
      <vt:lpstr>How do you evaluate the impact of a component?</vt:lpstr>
      <vt:lpstr>How do you evaluate the impact of a component?</vt:lpstr>
      <vt:lpstr>How do you evaluate the impact of a component?</vt:lpstr>
      <vt:lpstr>How do you identify what components to evaluate?</vt:lpstr>
      <vt:lpstr>Theories of Action</vt:lpstr>
      <vt:lpstr>What is a Theory of Action</vt:lpstr>
      <vt:lpstr>Why develop a Theory of Action? </vt:lpstr>
      <vt:lpstr>(Very) Basic RESEA Theory of Action, Reemployment Only</vt:lpstr>
      <vt:lpstr>(Very) Basic RESEA Theory of Action, Reemployment Only</vt:lpstr>
      <vt:lpstr>(Very) Basic RESEA Theory of Action, Reemployment Only</vt:lpstr>
      <vt:lpstr>Key Assumptions – Job Search Activity</vt:lpstr>
      <vt:lpstr>Key Assumptions – Job Search Activity</vt:lpstr>
      <vt:lpstr>Reexamining Assumptions  Developing Program Enhancements</vt:lpstr>
      <vt:lpstr>Theory of Action  &amp; Outcomes to Measure</vt:lpstr>
      <vt:lpstr>Incorporating results into program decisions </vt:lpstr>
      <vt:lpstr>Incorporating Results into Program Decisions</vt:lpstr>
      <vt:lpstr>Incorporating Results into Program Decisions</vt:lpstr>
      <vt:lpstr>Sample Size Caveats</vt:lpstr>
      <vt:lpstr>Sample Size Caveats</vt:lpstr>
      <vt:lpstr>Looking ahead to the next webinar:</vt:lpstr>
      <vt:lpstr>Next Webinar: How to Conduct Component Evaluations</vt:lpstr>
      <vt:lpstr>Audience Questions</vt:lpstr>
      <vt:lpstr>Wrap-up and Closing Remarks</vt:lpstr>
      <vt:lpstr>Closing Remarks  </vt:lpstr>
      <vt:lpstr>Resources:</vt:lpstr>
      <vt:lpstr>Contact Information: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Cheryl Robbins</dc:creator>
  <cp:lastModifiedBy>Alina Burton</cp:lastModifiedBy>
  <cp:revision>3</cp:revision>
  <dcterms:created xsi:type="dcterms:W3CDTF">2019-06-21T16:58:05Z</dcterms:created>
  <dcterms:modified xsi:type="dcterms:W3CDTF">2022-11-01T13:40:03Z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0x010100FC82BBDCC32AD74AB640967B88EF271F</vt:lpwstr>
  </property>
</Properties>
</file>