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Lst>
  <p:sldSz cx="12192000" cy="6858000"/>
  <p:notesSz cx="6858000" cy="9144000"/>
  <p:custDataLst>
    <p:tags r:id="rId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4197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10" d="100"/>
          <a:sy n="110" d="100"/>
        </p:scale>
        <p:origin x="552" y="13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tags" Target="tags/tag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1.emf"/><Relationship Id="rId5" Type="http://schemas.openxmlformats.org/officeDocument/2006/relationships/image" Target="../media/image6.pn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1.emf"/></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emf"/></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 Id="rId4" Type="http://schemas.microsoft.com/office/2007/relationships/hdphoto" Target="../media/hdphoto1.wdp"/></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F3F4F4"/>
        </a:solidFill>
        <a:effectLst/>
      </p:bgPr>
    </p:bg>
    <p:spTree>
      <p:nvGrpSpPr>
        <p:cNvPr id="1" name=""/>
        <p:cNvGrpSpPr/>
        <p:nvPr/>
      </p:nvGrpSpPr>
      <p:grpSpPr>
        <a:xfrm>
          <a:off x="0" y="0"/>
          <a:ext cx="0" cy="0"/>
          <a:chOff x="0" y="0"/>
          <a:chExt cx="0" cy="0"/>
        </a:xfrm>
      </p:grpSpPr>
      <p:pic>
        <p:nvPicPr>
          <p:cNvPr id="22" name="Left Side Embellishment">
            <a:extLst>
              <a:ext uri="{FF2B5EF4-FFF2-40B4-BE49-F238E27FC236}">
                <a16:creationId xmlns:a16="http://schemas.microsoft.com/office/drawing/2014/main" id="{53B45ABE-9C34-43C8-AC5A-5BAE3A5ECB0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6210300" cy="6858000"/>
          </a:xfrm>
          <a:prstGeom prst="rect">
            <a:avLst/>
          </a:prstGeom>
        </p:spPr>
      </p:pic>
      <p:sp>
        <p:nvSpPr>
          <p:cNvPr id="2" name="Presentation Title">
            <a:extLst>
              <a:ext uri="{FF2B5EF4-FFF2-40B4-BE49-F238E27FC236}">
                <a16:creationId xmlns:a16="http://schemas.microsoft.com/office/drawing/2014/main" id="{DAE136CE-2099-43E6-A78F-37528C2B1CF3}"/>
              </a:ext>
            </a:extLst>
          </p:cNvPr>
          <p:cNvSpPr>
            <a:spLocks noGrp="1"/>
          </p:cNvSpPr>
          <p:nvPr>
            <p:ph type="ctrTitle" hasCustomPrompt="1"/>
          </p:nvPr>
        </p:nvSpPr>
        <p:spPr>
          <a:xfrm>
            <a:off x="5494430" y="2313782"/>
            <a:ext cx="6217920" cy="2230436"/>
          </a:xfrm>
        </p:spPr>
        <p:txBody>
          <a:bodyPr lIns="91440" anchor="ctr">
            <a:normAutofit/>
          </a:bodyPr>
          <a:lstStyle>
            <a:lvl1pPr algn="l">
              <a:defRPr sz="4800" b="1">
                <a:solidFill>
                  <a:schemeClr val="accent2"/>
                </a:solidFill>
                <a:latin typeface="+mn-lt"/>
              </a:defRPr>
            </a:lvl1pPr>
          </a:lstStyle>
          <a:p>
            <a:r>
              <a:rPr lang="en-US" dirty="0"/>
              <a:t>Click to add Title</a:t>
            </a:r>
          </a:p>
        </p:txBody>
      </p:sp>
      <p:sp>
        <p:nvSpPr>
          <p:cNvPr id="3" name="Presentation Subtitle">
            <a:extLst>
              <a:ext uri="{FF2B5EF4-FFF2-40B4-BE49-F238E27FC236}">
                <a16:creationId xmlns:a16="http://schemas.microsoft.com/office/drawing/2014/main" id="{C25573A4-A9C4-47F0-9576-FF873A4291CD}"/>
              </a:ext>
            </a:extLst>
          </p:cNvPr>
          <p:cNvSpPr>
            <a:spLocks noGrp="1"/>
          </p:cNvSpPr>
          <p:nvPr>
            <p:ph type="subTitle" idx="1" hasCustomPrompt="1"/>
          </p:nvPr>
        </p:nvSpPr>
        <p:spPr>
          <a:xfrm>
            <a:off x="5494430" y="4673599"/>
            <a:ext cx="6217920" cy="1135061"/>
          </a:xfrm>
        </p:spPr>
        <p:txBody>
          <a:bodyPr>
            <a:normAutofit/>
          </a:bodyPr>
          <a:lstStyle>
            <a:lvl1pPr marL="0" indent="0" algn="l">
              <a:buNone/>
              <a:defRPr sz="2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Subtitle</a:t>
            </a:r>
          </a:p>
        </p:txBody>
      </p:sp>
      <p:sp>
        <p:nvSpPr>
          <p:cNvPr id="4" name="Event Date">
            <a:extLst>
              <a:ext uri="{FF2B5EF4-FFF2-40B4-BE49-F238E27FC236}">
                <a16:creationId xmlns:a16="http://schemas.microsoft.com/office/drawing/2014/main" id="{A87BC8D1-B522-491F-805B-FA6690AC2AF6}"/>
              </a:ext>
            </a:extLst>
          </p:cNvPr>
          <p:cNvSpPr>
            <a:spLocks noGrp="1"/>
          </p:cNvSpPr>
          <p:nvPr>
            <p:ph type="dt" sz="half" idx="10"/>
          </p:nvPr>
        </p:nvSpPr>
        <p:spPr>
          <a:xfrm>
            <a:off x="1908175" y="5833156"/>
            <a:ext cx="2743200" cy="365125"/>
          </a:xfrm>
          <a:prstGeom prst="rect">
            <a:avLst/>
          </a:prstGeom>
        </p:spPr>
        <p:txBody>
          <a:bodyPr/>
          <a:lstStyle>
            <a:lvl1pPr algn="ctr">
              <a:defRPr sz="2000">
                <a:solidFill>
                  <a:schemeClr val="bg1"/>
                </a:solidFill>
              </a:defRPr>
            </a:lvl1pPr>
          </a:lstStyle>
          <a:p>
            <a:r>
              <a:rPr lang="en-US" dirty="0"/>
              <a:t>Month XX, 20XX</a:t>
            </a:r>
          </a:p>
        </p:txBody>
      </p:sp>
      <p:grpSp>
        <p:nvGrpSpPr>
          <p:cNvPr id="28" name="DOL-ETA Branding">
            <a:extLst>
              <a:ext uri="{FF2B5EF4-FFF2-40B4-BE49-F238E27FC236}">
                <a16:creationId xmlns:a16="http://schemas.microsoft.com/office/drawing/2014/main" id="{725FB689-92DD-491D-8462-FE0AA953385E}"/>
              </a:ext>
            </a:extLst>
          </p:cNvPr>
          <p:cNvGrpSpPr/>
          <p:nvPr userDrawn="1"/>
        </p:nvGrpSpPr>
        <p:grpSpPr>
          <a:xfrm>
            <a:off x="1360737" y="123825"/>
            <a:ext cx="3899036" cy="755650"/>
            <a:chOff x="1595394" y="293690"/>
            <a:chExt cx="3899036" cy="755650"/>
          </a:xfrm>
        </p:grpSpPr>
        <p:pic>
          <p:nvPicPr>
            <p:cNvPr id="25" name="DOL Seal" descr="Official seal of the United States Department of Labor">
              <a:extLst>
                <a:ext uri="{FF2B5EF4-FFF2-40B4-BE49-F238E27FC236}">
                  <a16:creationId xmlns:a16="http://schemas.microsoft.com/office/drawing/2014/main" id="{64621789-AD2B-43C2-B634-7CA4258C100B}"/>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595394" y="293690"/>
              <a:ext cx="755650" cy="755650"/>
            </a:xfrm>
            <a:prstGeom prst="rect">
              <a:avLst/>
            </a:prstGeom>
          </p:spPr>
        </p:pic>
        <p:pic>
          <p:nvPicPr>
            <p:cNvPr id="27" name="ETA Tagline" descr="Employment and Training Administration, United States Department of Labor">
              <a:extLst>
                <a:ext uri="{FF2B5EF4-FFF2-40B4-BE49-F238E27FC236}">
                  <a16:creationId xmlns:a16="http://schemas.microsoft.com/office/drawing/2014/main" id="{7EAC06E8-608B-4773-B811-5F4269011230}"/>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463077" y="488047"/>
              <a:ext cx="3031353" cy="366936"/>
            </a:xfrm>
            <a:prstGeom prst="rect">
              <a:avLst/>
            </a:prstGeom>
          </p:spPr>
        </p:pic>
      </p:grpSp>
      <p:pic>
        <p:nvPicPr>
          <p:cNvPr id="10" name="WFGPS Logo" descr="Logo for WorkforceGPS: Navigate to Success">
            <a:extLst>
              <a:ext uri="{FF2B5EF4-FFF2-40B4-BE49-F238E27FC236}">
                <a16:creationId xmlns:a16="http://schemas.microsoft.com/office/drawing/2014/main" id="{A0EDBCB9-034B-4117-97B6-419BF0069DC5}"/>
              </a:ext>
            </a:extLst>
          </p:cNvPr>
          <p:cNvPicPr>
            <a:picLocks noChangeAspect="1"/>
          </p:cNvPicPr>
          <p:nvPr userDrawn="1"/>
        </p:nvPicPr>
        <p:blipFill>
          <a:blip r:embed="rId6"/>
          <a:stretch>
            <a:fillRect/>
          </a:stretch>
        </p:blipFill>
        <p:spPr>
          <a:xfrm>
            <a:off x="7729099" y="630377"/>
            <a:ext cx="3102164" cy="1053028"/>
          </a:xfrm>
          <a:prstGeom prst="rect">
            <a:avLst/>
          </a:prstGeom>
        </p:spPr>
      </p:pic>
      <p:sp>
        <p:nvSpPr>
          <p:cNvPr id="24" name="Date Shadow">
            <a:extLst>
              <a:ext uri="{FF2B5EF4-FFF2-40B4-BE49-F238E27FC236}">
                <a16:creationId xmlns:a16="http://schemas.microsoft.com/office/drawing/2014/main" id="{C56EDC1C-5B01-4E65-95EB-E2F2CD4F99AC}"/>
              </a:ext>
              <a:ext uri="{C183D7F6-B498-43B3-948B-1728B52AA6E4}">
                <adec:decorative xmlns:adec="http://schemas.microsoft.com/office/drawing/2017/decorative" val="1"/>
              </a:ext>
            </a:extLst>
          </p:cNvPr>
          <p:cNvSpPr/>
          <p:nvPr userDrawn="1"/>
        </p:nvSpPr>
        <p:spPr>
          <a:xfrm>
            <a:off x="878681" y="5675086"/>
            <a:ext cx="4802188" cy="681264"/>
          </a:xfrm>
          <a:prstGeom prst="trapezoid">
            <a:avLst>
              <a:gd name="adj" fmla="val 99801"/>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721305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p:nvPr>
        </p:nvSpPr>
        <p:spPr/>
        <p:txBody>
          <a:bodyPr/>
          <a:lstStyle/>
          <a:p>
            <a:r>
              <a:rPr lang="en-US"/>
              <a:t>Click to edit Master title style</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6584105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gradFill flip="none" rotWithShape="1">
          <a:gsLst>
            <a:gs pos="0">
              <a:schemeClr val="accent4">
                <a:lumMod val="5000"/>
                <a:lumOff val="95000"/>
              </a:schemeClr>
            </a:gs>
            <a:gs pos="74000">
              <a:srgbClr val="F3F4F4"/>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16" name="Right Side embellishment">
            <a:extLst>
              <a:ext uri="{FF2B5EF4-FFF2-40B4-BE49-F238E27FC236}">
                <a16:creationId xmlns:a16="http://schemas.microsoft.com/office/drawing/2014/main" id="{4D9AA7DD-14DE-453A-A67E-C2DAC9D360F7}"/>
              </a:ext>
              <a:ext uri="{C183D7F6-B498-43B3-948B-1728B52AA6E4}">
                <adec:decorative xmlns:adec="http://schemas.microsoft.com/office/drawing/2017/decorative" val="1"/>
              </a:ext>
            </a:extLst>
          </p:cNvPr>
          <p:cNvGrpSpPr/>
          <p:nvPr userDrawn="1"/>
        </p:nvGrpSpPr>
        <p:grpSpPr>
          <a:xfrm>
            <a:off x="5981700" y="0"/>
            <a:ext cx="6698065" cy="6858000"/>
            <a:chOff x="5981700" y="0"/>
            <a:chExt cx="6698065" cy="6858000"/>
          </a:xfrm>
        </p:grpSpPr>
        <p:pic>
          <p:nvPicPr>
            <p:cNvPr id="13" name="Graphic 12">
              <a:extLst>
                <a:ext uri="{FF2B5EF4-FFF2-40B4-BE49-F238E27FC236}">
                  <a16:creationId xmlns:a16="http://schemas.microsoft.com/office/drawing/2014/main" id="{1E010900-2E2A-4E1C-AE1E-D9FC0ED6FBC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flipH="1" flipV="1">
              <a:off x="5981700" y="0"/>
              <a:ext cx="6210300" cy="6858000"/>
            </a:xfrm>
            <a:prstGeom prst="rect">
              <a:avLst/>
            </a:prstGeom>
          </p:spPr>
        </p:pic>
        <p:grpSp>
          <p:nvGrpSpPr>
            <p:cNvPr id="10" name="Group 9">
              <a:extLst>
                <a:ext uri="{FF2B5EF4-FFF2-40B4-BE49-F238E27FC236}">
                  <a16:creationId xmlns:a16="http://schemas.microsoft.com/office/drawing/2014/main" id="{F6564B5D-A8E3-417C-B069-A864DB01FA1F}"/>
                </a:ext>
              </a:extLst>
            </p:cNvPr>
            <p:cNvGrpSpPr/>
            <p:nvPr userDrawn="1"/>
          </p:nvGrpSpPr>
          <p:grpSpPr>
            <a:xfrm>
              <a:off x="11405293" y="5979373"/>
              <a:ext cx="1274472" cy="851703"/>
              <a:chOff x="11405293" y="5979373"/>
              <a:chExt cx="1274472" cy="851703"/>
            </a:xfrm>
          </p:grpSpPr>
          <p:sp>
            <p:nvSpPr>
              <p:cNvPr id="11" name="Freeform: Shape 10">
                <a:extLst>
                  <a:ext uri="{FF2B5EF4-FFF2-40B4-BE49-F238E27FC236}">
                    <a16:creationId xmlns:a16="http://schemas.microsoft.com/office/drawing/2014/main" id="{5898DE2C-B504-404F-ADBB-3D6C7D497DA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F05CA48E-DA4C-4709-AE39-A21D3EBE096B}"/>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7" name="Freeform: Shape 6">
              <a:extLst>
                <a:ext uri="{FF2B5EF4-FFF2-40B4-BE49-F238E27FC236}">
                  <a16:creationId xmlns:a16="http://schemas.microsoft.com/office/drawing/2014/main" id="{D1D4A77C-E949-4CD8-95DA-E57E0880FF3B}"/>
                </a:ext>
              </a:extLst>
            </p:cNvPr>
            <p:cNvSpPr/>
            <p:nvPr/>
          </p:nvSpPr>
          <p:spPr>
            <a:xfrm flipH="1">
              <a:off x="6216734" y="0"/>
              <a:ext cx="5408000" cy="2698134"/>
            </a:xfrm>
            <a:custGeom>
              <a:avLst/>
              <a:gdLst>
                <a:gd name="connsiteX0" fmla="*/ 5865876 w 5854700"/>
                <a:gd name="connsiteY0" fmla="*/ 0 h 2921000"/>
                <a:gd name="connsiteX1" fmla="*/ 0 w 5854700"/>
                <a:gd name="connsiteY1" fmla="*/ 0 h 2921000"/>
                <a:gd name="connsiteX2" fmla="*/ 2932938 w 5854700"/>
                <a:gd name="connsiteY2" fmla="*/ 2932938 h 2921000"/>
              </a:gdLst>
              <a:ahLst/>
              <a:cxnLst>
                <a:cxn ang="0">
                  <a:pos x="connsiteX0" y="connsiteY0"/>
                </a:cxn>
                <a:cxn ang="0">
                  <a:pos x="connsiteX1" y="connsiteY1"/>
                </a:cxn>
                <a:cxn ang="0">
                  <a:pos x="connsiteX2" y="connsiteY2"/>
                </a:cxn>
              </a:cxnLst>
              <a:rect l="l" t="t" r="r" b="b"/>
              <a:pathLst>
                <a:path w="5854700" h="2921000">
                  <a:moveTo>
                    <a:pt x="5865876" y="0"/>
                  </a:moveTo>
                  <a:lnTo>
                    <a:pt x="0" y="0"/>
                  </a:lnTo>
                  <a:lnTo>
                    <a:pt x="2932938" y="2932938"/>
                  </a:lnTo>
                  <a:close/>
                </a:path>
              </a:pathLst>
            </a:custGeom>
            <a:solidFill>
              <a:schemeClr val="bg1"/>
            </a:solidFill>
            <a:ln w="12700" cap="flat">
              <a:noFill/>
              <a:prstDash val="solid"/>
              <a:miter/>
            </a:ln>
            <a:effectLst>
              <a:outerShdw blurRad="50800" dist="38100" dir="5400000" algn="t" rotWithShape="0">
                <a:prstClr val="black">
                  <a:alpha val="20000"/>
                </a:prstClr>
              </a:outerShdw>
            </a:effectLst>
          </p:spPr>
          <p:txBody>
            <a:bodyPr rtlCol="0" anchor="ctr"/>
            <a:lstStyle/>
            <a:p>
              <a:endParaRPr lang="en-US"/>
            </a:p>
          </p:txBody>
        </p:sp>
        <p:sp>
          <p:nvSpPr>
            <p:cNvPr id="14" name="Freeform: Shape 13">
              <a:extLst>
                <a:ext uri="{FF2B5EF4-FFF2-40B4-BE49-F238E27FC236}">
                  <a16:creationId xmlns:a16="http://schemas.microsoft.com/office/drawing/2014/main" id="{4664FABA-999E-4344-ACD0-3A27759584A7}"/>
                </a:ext>
              </a:extLst>
            </p:cNvPr>
            <p:cNvSpPr/>
            <p:nvPr/>
          </p:nvSpPr>
          <p:spPr>
            <a:xfrm flipH="1">
              <a:off x="6216734" y="4150341"/>
              <a:ext cx="5408000" cy="2698134"/>
            </a:xfrm>
            <a:custGeom>
              <a:avLst/>
              <a:gdLst>
                <a:gd name="connsiteX0" fmla="*/ 0 w 5854700"/>
                <a:gd name="connsiteY0" fmla="*/ 2932938 h 2921000"/>
                <a:gd name="connsiteX1" fmla="*/ 5865876 w 5854700"/>
                <a:gd name="connsiteY1" fmla="*/ 2932938 h 2921000"/>
                <a:gd name="connsiteX2" fmla="*/ 2932938 w 5854700"/>
                <a:gd name="connsiteY2" fmla="*/ 0 h 2921000"/>
              </a:gdLst>
              <a:ahLst/>
              <a:cxnLst>
                <a:cxn ang="0">
                  <a:pos x="connsiteX0" y="connsiteY0"/>
                </a:cxn>
                <a:cxn ang="0">
                  <a:pos x="connsiteX1" y="connsiteY1"/>
                </a:cxn>
                <a:cxn ang="0">
                  <a:pos x="connsiteX2" y="connsiteY2"/>
                </a:cxn>
              </a:cxnLst>
              <a:rect l="l" t="t" r="r" b="b"/>
              <a:pathLst>
                <a:path w="5854700" h="2921000">
                  <a:moveTo>
                    <a:pt x="0" y="2932938"/>
                  </a:moveTo>
                  <a:lnTo>
                    <a:pt x="5865876" y="2932938"/>
                  </a:lnTo>
                  <a:lnTo>
                    <a:pt x="2932938" y="0"/>
                  </a:lnTo>
                  <a:close/>
                </a:path>
              </a:pathLst>
            </a:custGeom>
            <a:solidFill>
              <a:schemeClr val="bg1"/>
            </a:solidFill>
            <a:ln w="12700" cap="flat">
              <a:noFill/>
              <a:prstDash val="solid"/>
              <a:miter/>
            </a:ln>
            <a:effectLst>
              <a:outerShdw blurRad="50800" dist="38100" dir="16200000" rotWithShape="0">
                <a:prstClr val="black">
                  <a:alpha val="20000"/>
                </a:prstClr>
              </a:outerShdw>
            </a:effectLst>
          </p:spPr>
          <p:txBody>
            <a:bodyPr rtlCol="0" anchor="ctr"/>
            <a:lstStyle/>
            <a:p>
              <a:endParaRPr lang="en-US"/>
            </a:p>
          </p:txBody>
        </p:sp>
        <p:sp>
          <p:nvSpPr>
            <p:cNvPr id="15" name="Freeform: Shape 14">
              <a:extLst>
                <a:ext uri="{FF2B5EF4-FFF2-40B4-BE49-F238E27FC236}">
                  <a16:creationId xmlns:a16="http://schemas.microsoft.com/office/drawing/2014/main" id="{D4E59E20-FFBA-4E09-9F1A-EAEFEDF2B97B}"/>
                </a:ext>
              </a:extLst>
            </p:cNvPr>
            <p:cNvSpPr/>
            <p:nvPr/>
          </p:nvSpPr>
          <p:spPr>
            <a:xfrm flipH="1">
              <a:off x="9845796" y="782005"/>
              <a:ext cx="2346204" cy="5290688"/>
            </a:xfrm>
            <a:custGeom>
              <a:avLst/>
              <a:gdLst>
                <a:gd name="connsiteX0" fmla="*/ 2316099 w 2540000"/>
                <a:gd name="connsiteY0" fmla="*/ 2315972 h 5727700"/>
                <a:gd name="connsiteX1" fmla="*/ 0 w 2540000"/>
                <a:gd name="connsiteY1" fmla="*/ 0 h 5727700"/>
                <a:gd name="connsiteX2" fmla="*/ 0 w 2540000"/>
                <a:gd name="connsiteY2" fmla="*/ 5732526 h 5727700"/>
                <a:gd name="connsiteX3" fmla="*/ 2316099 w 2540000"/>
                <a:gd name="connsiteY3" fmla="*/ 3416427 h 5727700"/>
                <a:gd name="connsiteX4" fmla="*/ 2316099 w 2540000"/>
                <a:gd name="connsiteY4" fmla="*/ 2315972 h 5727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0000" h="5727700">
                  <a:moveTo>
                    <a:pt x="2316099" y="2315972"/>
                  </a:moveTo>
                  <a:lnTo>
                    <a:pt x="0" y="0"/>
                  </a:lnTo>
                  <a:lnTo>
                    <a:pt x="0" y="5732526"/>
                  </a:lnTo>
                  <a:lnTo>
                    <a:pt x="2316099" y="3416427"/>
                  </a:lnTo>
                  <a:cubicBezTo>
                    <a:pt x="2619883" y="3112643"/>
                    <a:pt x="2619883" y="2619883"/>
                    <a:pt x="2316099" y="2315972"/>
                  </a:cubicBezTo>
                  <a:close/>
                </a:path>
              </a:pathLst>
            </a:custGeom>
            <a:solidFill>
              <a:schemeClr val="bg1"/>
            </a:solidFill>
            <a:ln w="12700" cap="flat">
              <a:noFill/>
              <a:prstDash val="solid"/>
              <a:miter/>
            </a:ln>
            <a:effectLst>
              <a:outerShdw blurRad="50800" dist="38100" dir="10800000" algn="r" rotWithShape="0">
                <a:prstClr val="black">
                  <a:alpha val="10000"/>
                </a:prstClr>
              </a:outerShdw>
            </a:effectLst>
          </p:spPr>
          <p:txBody>
            <a:bodyPr rtlCol="0" anchor="ctr"/>
            <a:lstStyle/>
            <a:p>
              <a:endParaRPr lang="en-US"/>
            </a:p>
          </p:txBody>
        </p:sp>
      </p:grpSp>
      <p:pic>
        <p:nvPicPr>
          <p:cNvPr id="17" name="WFGPS Logo">
            <a:extLst>
              <a:ext uri="{FF2B5EF4-FFF2-40B4-BE49-F238E27FC236}">
                <a16:creationId xmlns:a16="http://schemas.microsoft.com/office/drawing/2014/main" id="{9D976868-9CAA-41E5-AF3B-88CCB6DC8D81}"/>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8226213" y="6284572"/>
            <a:ext cx="1389041" cy="471509"/>
          </a:xfrm>
          <a:prstGeom prst="rect">
            <a:avLst/>
          </a:prstGeom>
        </p:spPr>
      </p:pic>
      <p:sp>
        <p:nvSpPr>
          <p:cNvPr id="6" name="Slide Number">
            <a:extLst>
              <a:ext uri="{FF2B5EF4-FFF2-40B4-BE49-F238E27FC236}">
                <a16:creationId xmlns:a16="http://schemas.microsoft.com/office/drawing/2014/main" id="{7F202FB4-F169-4452-A4B3-A923F1681FBF}"/>
              </a:ext>
            </a:extLst>
          </p:cNvPr>
          <p:cNvSpPr>
            <a:spLocks noGrp="1"/>
          </p:cNvSpPr>
          <p:nvPr>
            <p:ph type="sldNum" sz="quarter" idx="12"/>
          </p:nvPr>
        </p:nvSpPr>
        <p:spPr/>
        <p:txBody>
          <a:bodyPr/>
          <a:lstStyle>
            <a:lvl1pPr>
              <a:defRPr>
                <a:solidFill>
                  <a:schemeClr val="accent1"/>
                </a:solidFill>
              </a:defRPr>
            </a:lvl1pPr>
          </a:lstStyle>
          <a:p>
            <a:fld id="{158B7785-F6D6-45F8-833E-07BD84680091}" type="slidenum">
              <a:rPr lang="en-US" smtClean="0"/>
              <a:pPr/>
              <a:t>‹#›</a:t>
            </a:fld>
            <a:endParaRPr lang="en-US" dirty="0"/>
          </a:p>
        </p:txBody>
      </p:sp>
      <p:sp>
        <p:nvSpPr>
          <p:cNvPr id="2" name="Section Title">
            <a:extLst>
              <a:ext uri="{FF2B5EF4-FFF2-40B4-BE49-F238E27FC236}">
                <a16:creationId xmlns:a16="http://schemas.microsoft.com/office/drawing/2014/main" id="{72E288C2-30BA-4AB0-9C9B-92B7CF759799}"/>
              </a:ext>
            </a:extLst>
          </p:cNvPr>
          <p:cNvSpPr>
            <a:spLocks noGrp="1"/>
          </p:cNvSpPr>
          <p:nvPr>
            <p:ph type="title" hasCustomPrompt="1"/>
          </p:nvPr>
        </p:nvSpPr>
        <p:spPr>
          <a:xfrm>
            <a:off x="800101" y="1405870"/>
            <a:ext cx="6553200" cy="2357891"/>
          </a:xfrm>
        </p:spPr>
        <p:txBody>
          <a:bodyPr lIns="91440" anchor="b">
            <a:normAutofit/>
          </a:bodyPr>
          <a:lstStyle>
            <a:lvl1pPr>
              <a:defRPr sz="4400" b="1">
                <a:solidFill>
                  <a:schemeClr val="accent1"/>
                </a:solidFill>
                <a:latin typeface="+mn-lt"/>
              </a:defRPr>
            </a:lvl1pPr>
          </a:lstStyle>
          <a:p>
            <a:r>
              <a:rPr lang="en-US" dirty="0"/>
              <a:t>Add section title here.</a:t>
            </a:r>
          </a:p>
        </p:txBody>
      </p:sp>
      <p:sp>
        <p:nvSpPr>
          <p:cNvPr id="3" name="Section Subtitle">
            <a:extLst>
              <a:ext uri="{FF2B5EF4-FFF2-40B4-BE49-F238E27FC236}">
                <a16:creationId xmlns:a16="http://schemas.microsoft.com/office/drawing/2014/main" id="{B3C775B5-BBF5-4684-873B-88ACF9DA3EF8}"/>
              </a:ext>
            </a:extLst>
          </p:cNvPr>
          <p:cNvSpPr>
            <a:spLocks noGrp="1"/>
          </p:cNvSpPr>
          <p:nvPr>
            <p:ph type="body" idx="1" hasCustomPrompt="1"/>
          </p:nvPr>
        </p:nvSpPr>
        <p:spPr>
          <a:xfrm>
            <a:off x="800100" y="4269493"/>
            <a:ext cx="6553200" cy="1154793"/>
          </a:xfrm>
        </p:spPr>
        <p:txBody>
          <a:bodyPr>
            <a:normAutofit/>
          </a:bodyPr>
          <a:lstStyle>
            <a:lvl1pPr marL="0" indent="0" algn="l">
              <a:buNone/>
              <a:defRPr sz="2800">
                <a:solidFill>
                  <a:schemeClr val="accent5"/>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en-US" dirty="0"/>
              <a:t>This is a section subtitle if needed.  Otherwise, delete this block.</a:t>
            </a:r>
          </a:p>
        </p:txBody>
      </p:sp>
      <p:sp>
        <p:nvSpPr>
          <p:cNvPr id="5" name="Footer Placeholder">
            <a:extLst>
              <a:ext uri="{FF2B5EF4-FFF2-40B4-BE49-F238E27FC236}">
                <a16:creationId xmlns:a16="http://schemas.microsoft.com/office/drawing/2014/main" id="{E3DA2094-8407-4565-9749-E84DB7A2871B}"/>
              </a:ext>
            </a:extLst>
          </p:cNvPr>
          <p:cNvSpPr>
            <a:spLocks noGrp="1"/>
          </p:cNvSpPr>
          <p:nvPr>
            <p:ph type="ftr" sz="quarter" idx="11"/>
          </p:nvPr>
        </p:nvSpPr>
        <p:spPr>
          <a:xfrm>
            <a:off x="800100" y="6356350"/>
            <a:ext cx="5162552" cy="365125"/>
          </a:xfrm>
        </p:spPr>
        <p:txBody>
          <a:bodyPr/>
          <a:lstStyle>
            <a:lvl1pPr algn="l">
              <a:defRPr sz="1400">
                <a:solidFill>
                  <a:schemeClr val="accent3">
                    <a:lumMod val="90000"/>
                    <a:lumOff val="10000"/>
                  </a:schemeClr>
                </a:solidFill>
              </a:defRPr>
            </a:lvl1pPr>
          </a:lstStyle>
          <a:p>
            <a:endParaRPr lang="en-US" dirty="0"/>
          </a:p>
        </p:txBody>
      </p:sp>
    </p:spTree>
    <p:extLst>
      <p:ext uri="{BB962C8B-B14F-4D97-AF65-F5344CB8AC3E}">
        <p14:creationId xmlns:p14="http://schemas.microsoft.com/office/powerpoint/2010/main" val="3179970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p:nvPr>
        </p:nvSpPr>
        <p:spPr>
          <a:xfrm>
            <a:off x="805866" y="46208"/>
            <a:ext cx="11081334" cy="786384"/>
          </a:xfrm>
        </p:spPr>
        <p:txBody>
          <a:bodyPr/>
          <a:lstStyle/>
          <a:p>
            <a:r>
              <a:rPr lang="en-US" dirty="0"/>
              <a:t>Click to edit Master title style</a:t>
            </a:r>
          </a:p>
        </p:txBody>
      </p:sp>
      <p:sp>
        <p:nvSpPr>
          <p:cNvPr id="3" name="Subtitle">
            <a:extLst>
              <a:ext uri="{FF2B5EF4-FFF2-40B4-BE49-F238E27FC236}">
                <a16:creationId xmlns:a16="http://schemas.microsoft.com/office/drawing/2014/main" id="{B32B0E8D-8431-408A-AF8C-044EE0F0A717}"/>
              </a:ext>
            </a:extLst>
          </p:cNvPr>
          <p:cNvSpPr>
            <a:spLocks noGrp="1"/>
          </p:cNvSpPr>
          <p:nvPr>
            <p:ph type="body" idx="1" hasCustomPrompt="1"/>
          </p:nvPr>
        </p:nvSpPr>
        <p:spPr>
          <a:xfrm>
            <a:off x="839788" y="999279"/>
            <a:ext cx="10515600" cy="823912"/>
          </a:xfrm>
          <a:solidFill>
            <a:srgbClr val="F3F4F4"/>
          </a:solidFill>
          <a:ln>
            <a:solidFill>
              <a:schemeClr val="accent4"/>
            </a:solidFill>
          </a:ln>
        </p:spPr>
        <p:txBody>
          <a:bodyPr anchor="ctr">
            <a:normAutofit/>
          </a:bodyPr>
          <a:lstStyle>
            <a:lvl1pPr marL="0" indent="0" algn="l">
              <a:buNone/>
              <a:defRPr sz="28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subtitle </a:t>
            </a:r>
          </a:p>
        </p:txBody>
      </p:sp>
      <p:sp>
        <p:nvSpPr>
          <p:cNvPr id="4" name="Content Placeholder">
            <a:extLst>
              <a:ext uri="{FF2B5EF4-FFF2-40B4-BE49-F238E27FC236}">
                <a16:creationId xmlns:a16="http://schemas.microsoft.com/office/drawing/2014/main" id="{18CFC8C1-67C5-455C-AAC1-338413D4B475}"/>
              </a:ext>
            </a:extLst>
          </p:cNvPr>
          <p:cNvSpPr>
            <a:spLocks noGrp="1"/>
          </p:cNvSpPr>
          <p:nvPr>
            <p:ph sz="half" idx="2"/>
          </p:nvPr>
        </p:nvSpPr>
        <p:spPr>
          <a:xfrm>
            <a:off x="839788" y="1989878"/>
            <a:ext cx="10515600" cy="4199785"/>
          </a:xfrm>
        </p:spPr>
        <p:txBody>
          <a:bodyPr>
            <a:noAutofit/>
          </a:bodyPr>
          <a:lstStyle>
            <a:lvl1pPr>
              <a:defRPr sz="2400"/>
            </a:lvl1pPr>
            <a:lvl2pPr>
              <a:defRPr sz="2200"/>
            </a:lvl2pPr>
            <a:lvl3pPr>
              <a:defRPr sz="20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2379678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BCC9EA8F-2DFF-4F02-95B9-44E5CC5ED0EF}"/>
              </a:ext>
            </a:extLst>
          </p:cNvPr>
          <p:cNvSpPr>
            <a:spLocks noGrp="1"/>
          </p:cNvSpPr>
          <p:nvPr>
            <p:ph type="title"/>
          </p:nvPr>
        </p:nvSpPr>
        <p:spPr/>
        <p:txBody>
          <a:bodyPr/>
          <a:lstStyle/>
          <a:p>
            <a:r>
              <a:rPr lang="en-US" dirty="0"/>
              <a:t>Click to edit Master title style</a:t>
            </a:r>
          </a:p>
        </p:txBody>
      </p:sp>
      <p:sp>
        <p:nvSpPr>
          <p:cNvPr id="3" name="Content Placeholder Left">
            <a:extLst>
              <a:ext uri="{FF2B5EF4-FFF2-40B4-BE49-F238E27FC236}">
                <a16:creationId xmlns:a16="http://schemas.microsoft.com/office/drawing/2014/main" id="{2BE8F200-D8FA-4BA3-841A-0AA90D44A055}"/>
              </a:ext>
            </a:extLst>
          </p:cNvPr>
          <p:cNvSpPr>
            <a:spLocks noGrp="1"/>
          </p:cNvSpPr>
          <p:nvPr>
            <p:ph sz="half" idx="1"/>
          </p:nvPr>
        </p:nvSpPr>
        <p:spPr>
          <a:xfrm>
            <a:off x="838200" y="1161144"/>
            <a:ext cx="5181600" cy="501582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Right">
            <a:extLst>
              <a:ext uri="{FF2B5EF4-FFF2-40B4-BE49-F238E27FC236}">
                <a16:creationId xmlns:a16="http://schemas.microsoft.com/office/drawing/2014/main" id="{134CD3E4-027C-4B7D-A65C-7DBA57E90025}"/>
              </a:ext>
            </a:extLst>
          </p:cNvPr>
          <p:cNvSpPr>
            <a:spLocks noGrp="1"/>
          </p:cNvSpPr>
          <p:nvPr>
            <p:ph sz="half" idx="2"/>
          </p:nvPr>
        </p:nvSpPr>
        <p:spPr>
          <a:xfrm>
            <a:off x="6172200" y="1161144"/>
            <a:ext cx="5181600" cy="501582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6961789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p:nvPr>
        </p:nvSpPr>
        <p:spPr/>
        <p:txBody>
          <a:bodyPr/>
          <a:lstStyle/>
          <a:p>
            <a:r>
              <a:rPr lang="en-US" dirty="0"/>
              <a:t>Click to edit Master title style</a:t>
            </a:r>
          </a:p>
        </p:txBody>
      </p:sp>
      <p:sp>
        <p:nvSpPr>
          <p:cNvPr id="3" name="Content Title Left">
            <a:extLst>
              <a:ext uri="{FF2B5EF4-FFF2-40B4-BE49-F238E27FC236}">
                <a16:creationId xmlns:a16="http://schemas.microsoft.com/office/drawing/2014/main" id="{B32B0E8D-8431-408A-AF8C-044EE0F0A717}"/>
              </a:ext>
            </a:extLst>
          </p:cNvPr>
          <p:cNvSpPr>
            <a:spLocks noGrp="1"/>
          </p:cNvSpPr>
          <p:nvPr>
            <p:ph type="body" idx="1" hasCustomPrompt="1"/>
          </p:nvPr>
        </p:nvSpPr>
        <p:spPr>
          <a:xfrm>
            <a:off x="805866" y="999279"/>
            <a:ext cx="5212080" cy="823912"/>
          </a:xfrm>
          <a:solidFill>
            <a:srgbClr val="F3F4F4"/>
          </a:solidFill>
          <a:ln>
            <a:solidFill>
              <a:schemeClr val="accent4"/>
            </a:solidFill>
          </a:ln>
        </p:spPr>
        <p:txBody>
          <a:bodyPr anchor="ctr">
            <a:normAutofit/>
          </a:bodyPr>
          <a:lstStyle>
            <a:lvl1pPr marL="0" indent="0" algn="ctr">
              <a:buNone/>
              <a:defRPr sz="28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left column heading</a:t>
            </a:r>
          </a:p>
        </p:txBody>
      </p:sp>
      <p:sp>
        <p:nvSpPr>
          <p:cNvPr id="4" name="Content Placeholder Left">
            <a:extLst>
              <a:ext uri="{FF2B5EF4-FFF2-40B4-BE49-F238E27FC236}">
                <a16:creationId xmlns:a16="http://schemas.microsoft.com/office/drawing/2014/main" id="{18CFC8C1-67C5-455C-AAC1-338413D4B475}"/>
              </a:ext>
            </a:extLst>
          </p:cNvPr>
          <p:cNvSpPr>
            <a:spLocks noGrp="1"/>
          </p:cNvSpPr>
          <p:nvPr>
            <p:ph sz="half" idx="2"/>
          </p:nvPr>
        </p:nvSpPr>
        <p:spPr>
          <a:xfrm>
            <a:off x="805866" y="1989878"/>
            <a:ext cx="5212080" cy="4199785"/>
          </a:xfrm>
        </p:spPr>
        <p:txBody>
          <a:bodyPr>
            <a:noAutofit/>
          </a:bodyPr>
          <a:lstStyle>
            <a:lvl1pPr>
              <a:defRPr sz="2400"/>
            </a:lvl1pPr>
            <a:lvl2pPr>
              <a:defRPr sz="2200"/>
            </a:lvl2pPr>
            <a:lvl3pPr>
              <a:defRPr sz="20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Title Right">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6172200" y="999279"/>
            <a:ext cx="5212080" cy="823912"/>
          </a:xfrm>
          <a:solidFill>
            <a:srgbClr val="F3F4F4"/>
          </a:solidFill>
          <a:ln>
            <a:solidFill>
              <a:schemeClr val="accent4"/>
            </a:solidFill>
          </a:ln>
        </p:spPr>
        <p:txBody>
          <a:bodyPr anchor="ctr">
            <a:normAutofit/>
          </a:bodyPr>
          <a:lstStyle>
            <a:lvl1pPr marL="0" indent="0" algn="ctr">
              <a:buNone/>
              <a:defRPr sz="28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right column heading</a:t>
            </a:r>
          </a:p>
        </p:txBody>
      </p:sp>
      <p:sp>
        <p:nvSpPr>
          <p:cNvPr id="6" name="Content Placeholder Right">
            <a:extLst>
              <a:ext uri="{FF2B5EF4-FFF2-40B4-BE49-F238E27FC236}">
                <a16:creationId xmlns:a16="http://schemas.microsoft.com/office/drawing/2014/main" id="{FFD68788-1515-4FDE-890A-643522C68A2A}"/>
              </a:ext>
            </a:extLst>
          </p:cNvPr>
          <p:cNvSpPr>
            <a:spLocks noGrp="1"/>
          </p:cNvSpPr>
          <p:nvPr>
            <p:ph sz="quarter" idx="4"/>
          </p:nvPr>
        </p:nvSpPr>
        <p:spPr>
          <a:xfrm>
            <a:off x="6172200" y="1989878"/>
            <a:ext cx="5212080" cy="4199785"/>
          </a:xfrm>
        </p:spPr>
        <p:txBody>
          <a:bodyPr>
            <a:noAutofit/>
          </a:bodyPr>
          <a:lstStyle>
            <a:lvl1pPr>
              <a:defRPr sz="2400"/>
            </a:lvl1pPr>
            <a:lvl2pPr>
              <a:defRPr sz="2200"/>
            </a:lvl2pPr>
            <a:lvl3pPr>
              <a:defRPr sz="20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8156302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5" name="Slide Number">
            <a:extLst>
              <a:ext uri="{FF2B5EF4-FFF2-40B4-BE49-F238E27FC236}">
                <a16:creationId xmlns:a16="http://schemas.microsoft.com/office/drawing/2014/main" id="{50DEA1C2-3B9B-4C61-B9C1-95E92E311634}"/>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0B73BD0A-7F58-4DC5-B1D9-8439C1D6CD73}"/>
              </a:ext>
            </a:extLst>
          </p:cNvPr>
          <p:cNvSpPr>
            <a:spLocks noGrp="1"/>
          </p:cNvSpPr>
          <p:nvPr>
            <p:ph type="title"/>
          </p:nvPr>
        </p:nvSpPr>
        <p:spPr/>
        <p:txBody>
          <a:bodyPr/>
          <a:lstStyle/>
          <a:p>
            <a:r>
              <a:rPr lang="en-US"/>
              <a:t>Click to edit Master title style</a:t>
            </a:r>
          </a:p>
        </p:txBody>
      </p:sp>
      <p:sp>
        <p:nvSpPr>
          <p:cNvPr id="4" name="Footer Placeholder 3">
            <a:extLst>
              <a:ext uri="{FF2B5EF4-FFF2-40B4-BE49-F238E27FC236}">
                <a16:creationId xmlns:a16="http://schemas.microsoft.com/office/drawing/2014/main" id="{DDA3E6CB-2C77-4659-8ABA-8C2B4BD22885}"/>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6783124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5" name="Bottom Corner Embellishment">
            <a:extLst>
              <a:ext uri="{FF2B5EF4-FFF2-40B4-BE49-F238E27FC236}">
                <a16:creationId xmlns:a16="http://schemas.microsoft.com/office/drawing/2014/main" id="{F32826CD-6407-4BDD-985F-43E59E5627AA}"/>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6" name="Freeform: Shape 5">
              <a:extLst>
                <a:ext uri="{FF2B5EF4-FFF2-40B4-BE49-F238E27FC236}">
                  <a16:creationId xmlns:a16="http://schemas.microsoft.com/office/drawing/2014/main" id="{149E6F88-C57C-490C-96FC-610856CACBC7}"/>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Freeform: Shape 6">
              <a:extLst>
                <a:ext uri="{FF2B5EF4-FFF2-40B4-BE49-F238E27FC236}">
                  <a16:creationId xmlns:a16="http://schemas.microsoft.com/office/drawing/2014/main" id="{E9277C0B-D04A-43FD-A009-7C0C3C15DB3C}"/>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9" name="ETA Tagline">
            <a:extLst>
              <a:ext uri="{FF2B5EF4-FFF2-40B4-BE49-F238E27FC236}">
                <a16:creationId xmlns:a16="http://schemas.microsoft.com/office/drawing/2014/main" id="{F8CB0E61-E338-4A3F-B0C3-6FE8C56718FA}"/>
              </a:ext>
              <a:ext uri="{C183D7F6-B498-43B3-948B-1728B52AA6E4}">
                <adec:decorative xmlns:adec="http://schemas.microsoft.com/office/drawing/2017/decorative" val="1"/>
              </a:ext>
            </a:extLst>
          </p:cNvPr>
          <p:cNvPicPr>
            <a:picLocks noChangeAspect="1"/>
          </p:cNvPicPr>
          <p:nvPr userDrawn="1"/>
        </p:nvPicPr>
        <p:blipFill>
          <a:blip r:embed="rId2">
            <a:alphaModFix amt="70000"/>
            <a:extLst>
              <a:ext uri="{BEBA8EAE-BF5A-486C-A8C5-ECC9F3942E4B}">
                <a14:imgProps xmlns:a14="http://schemas.microsoft.com/office/drawing/2010/main">
                  <a14:imgLayer r:embed="rId3">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pic>
        <p:nvPicPr>
          <p:cNvPr id="8" name="WFGPS Logo">
            <a:extLst>
              <a:ext uri="{FF2B5EF4-FFF2-40B4-BE49-F238E27FC236}">
                <a16:creationId xmlns:a16="http://schemas.microsoft.com/office/drawing/2014/main" id="{2FC579C9-22DD-4323-A669-4344CCA71A7B}"/>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9622551" y="6284572"/>
            <a:ext cx="1389041" cy="471509"/>
          </a:xfrm>
          <a:prstGeom prst="rect">
            <a:avLst/>
          </a:prstGeom>
        </p:spPr>
      </p:pic>
      <p:sp>
        <p:nvSpPr>
          <p:cNvPr id="4" name="Slide Number">
            <a:extLst>
              <a:ext uri="{FF2B5EF4-FFF2-40B4-BE49-F238E27FC236}">
                <a16:creationId xmlns:a16="http://schemas.microsoft.com/office/drawing/2014/main" id="{4B2BBB3F-DFCB-4306-A3B4-E1931B461831}"/>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3" name="Footer Placeholder">
            <a:extLst>
              <a:ext uri="{FF2B5EF4-FFF2-40B4-BE49-F238E27FC236}">
                <a16:creationId xmlns:a16="http://schemas.microsoft.com/office/drawing/2014/main" id="{21E0F167-436E-4AAC-B149-D0B0439F48F2}"/>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9474323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8" name="Bottom Corner Embellishment">
            <a:extLst>
              <a:ext uri="{FF2B5EF4-FFF2-40B4-BE49-F238E27FC236}">
                <a16:creationId xmlns:a16="http://schemas.microsoft.com/office/drawing/2014/main" id="{55F230CC-07F9-42BC-9615-CB3A7B6812E0}"/>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9" name="Freeform: Shape 8">
              <a:extLst>
                <a:ext uri="{FF2B5EF4-FFF2-40B4-BE49-F238E27FC236}">
                  <a16:creationId xmlns:a16="http://schemas.microsoft.com/office/drawing/2014/main" id="{4E22BAF3-80E2-4CF3-AB43-FC0E64F14996}"/>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357098EB-40A6-4336-B0F5-E0AA0FA084AF}"/>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7" name="Top Corner Embellishment">
            <a:extLst>
              <a:ext uri="{FF2B5EF4-FFF2-40B4-BE49-F238E27FC236}">
                <a16:creationId xmlns:a16="http://schemas.microsoft.com/office/drawing/2014/main" id="{31258A17-C871-4FB3-B25D-FD074705B04A}"/>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18" name="Freeform: Shape 17">
              <a:extLst>
                <a:ext uri="{FF2B5EF4-FFF2-40B4-BE49-F238E27FC236}">
                  <a16:creationId xmlns:a16="http://schemas.microsoft.com/office/drawing/2014/main" id="{285C913B-C918-4648-A2D5-67D36FA0CBFC}"/>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Shape 18">
              <a:extLst>
                <a:ext uri="{FF2B5EF4-FFF2-40B4-BE49-F238E27FC236}">
                  <a16:creationId xmlns:a16="http://schemas.microsoft.com/office/drawing/2014/main" id="{9BAC7268-14E0-4E40-A27F-5CD1B99EB8C6}"/>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Freeform: Shape 19">
              <a:extLst>
                <a:ext uri="{FF2B5EF4-FFF2-40B4-BE49-F238E27FC236}">
                  <a16:creationId xmlns:a16="http://schemas.microsoft.com/office/drawing/2014/main" id="{FED6A5E5-5D92-463C-AACF-EC8C2E9D2591}"/>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11" name="WFGPS Logo">
            <a:extLst>
              <a:ext uri="{FF2B5EF4-FFF2-40B4-BE49-F238E27FC236}">
                <a16:creationId xmlns:a16="http://schemas.microsoft.com/office/drawing/2014/main" id="{40D1CC92-595A-4C4B-87DC-6E0AC2E48EBD}"/>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9622551" y="6284572"/>
            <a:ext cx="1389041" cy="471509"/>
          </a:xfrm>
          <a:prstGeom prst="rect">
            <a:avLst/>
          </a:prstGeom>
        </p:spPr>
      </p:pic>
      <p:pic>
        <p:nvPicPr>
          <p:cNvPr id="12" name="ETA Tagline">
            <a:extLst>
              <a:ext uri="{FF2B5EF4-FFF2-40B4-BE49-F238E27FC236}">
                <a16:creationId xmlns:a16="http://schemas.microsoft.com/office/drawing/2014/main" id="{2B829376-546E-46B9-98B4-30475B1AD681}"/>
              </a:ext>
              <a:ext uri="{C183D7F6-B498-43B3-948B-1728B52AA6E4}">
                <adec:decorative xmlns:adec="http://schemas.microsoft.com/office/drawing/2017/decorative" val="1"/>
              </a:ext>
            </a:extLst>
          </p:cNvPr>
          <p:cNvPicPr>
            <a:picLocks noChangeAspect="1"/>
          </p:cNvPicPr>
          <p:nvPr userDrawn="1"/>
        </p:nvPicPr>
        <p:blipFill>
          <a:blip r:embed="rId3">
            <a:alphaModFix amt="70000"/>
            <a:extLst>
              <a:ext uri="{BEBA8EAE-BF5A-486C-A8C5-ECC9F3942E4B}">
                <a14:imgProps xmlns:a14="http://schemas.microsoft.com/office/drawing/2010/main">
                  <a14:imgLayer r:embed="rId4">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7" name="Slide Number">
            <a:extLst>
              <a:ext uri="{FF2B5EF4-FFF2-40B4-BE49-F238E27FC236}">
                <a16:creationId xmlns:a16="http://schemas.microsoft.com/office/drawing/2014/main" id="{8090F5B9-C4F2-45B7-BA66-AA5C6B508C37}"/>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7D3B4C49-C6BA-41E7-B71C-22A0C9AE6DAD}"/>
              </a:ext>
            </a:extLst>
          </p:cNvPr>
          <p:cNvSpPr>
            <a:spLocks noGrp="1"/>
          </p:cNvSpPr>
          <p:nvPr>
            <p:ph type="title"/>
          </p:nvPr>
        </p:nvSpPr>
        <p:spPr>
          <a:xfrm>
            <a:off x="839788" y="457200"/>
            <a:ext cx="3932237" cy="2377440"/>
          </a:xfrm>
        </p:spPr>
        <p:txBody>
          <a:bodyPr anchor="b">
            <a:normAutofit/>
          </a:bodyPr>
          <a:lstStyle>
            <a:lvl1pPr>
              <a:defRPr sz="3600"/>
            </a:lvl1pPr>
          </a:lstStyle>
          <a:p>
            <a:r>
              <a:rPr lang="en-US" dirty="0"/>
              <a:t>Click to edit Master title style</a:t>
            </a:r>
          </a:p>
        </p:txBody>
      </p:sp>
      <p:sp>
        <p:nvSpPr>
          <p:cNvPr id="4" name="Subtitle Caption">
            <a:extLst>
              <a:ext uri="{FF2B5EF4-FFF2-40B4-BE49-F238E27FC236}">
                <a16:creationId xmlns:a16="http://schemas.microsoft.com/office/drawing/2014/main" id="{896BE454-1C77-4AE2-9537-397FA5265275}"/>
              </a:ext>
            </a:extLst>
          </p:cNvPr>
          <p:cNvSpPr>
            <a:spLocks noGrp="1"/>
          </p:cNvSpPr>
          <p:nvPr>
            <p:ph type="body" sz="half" idx="2"/>
          </p:nvPr>
        </p:nvSpPr>
        <p:spPr>
          <a:xfrm>
            <a:off x="839788" y="3300731"/>
            <a:ext cx="3932237" cy="2560320"/>
          </a:xfrm>
          <a:solidFill>
            <a:srgbClr val="F3F4F4"/>
          </a:solidFill>
          <a:ln>
            <a:solidFill>
              <a:schemeClr val="accent4"/>
            </a:solidFill>
          </a:ln>
        </p:spPr>
        <p:txBody>
          <a:bodyPr lIns="182880" tIns="182880" rIns="182880" bIns="182880" anchor="ctr">
            <a:noAutofit/>
          </a:bodyPr>
          <a:lstStyle>
            <a:lvl1pPr marL="0" indent="0" algn="ctr">
              <a:buNone/>
              <a:defRPr sz="2000" i="1">
                <a:solidFill>
                  <a:schemeClr val="accent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3" name="Content Placeholder">
            <a:extLst>
              <a:ext uri="{FF2B5EF4-FFF2-40B4-BE49-F238E27FC236}">
                <a16:creationId xmlns:a16="http://schemas.microsoft.com/office/drawing/2014/main" id="{07FB22A7-9223-4C98-AE44-1CE62BD7ED17}"/>
              </a:ext>
            </a:extLst>
          </p:cNvPr>
          <p:cNvSpPr>
            <a:spLocks noGrp="1"/>
          </p:cNvSpPr>
          <p:nvPr>
            <p:ph idx="1"/>
          </p:nvPr>
        </p:nvSpPr>
        <p:spPr>
          <a:xfrm>
            <a:off x="5183188" y="457201"/>
            <a:ext cx="6172200" cy="5403850"/>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TextBox 15">
            <a:extLst>
              <a:ext uri="{FF2B5EF4-FFF2-40B4-BE49-F238E27FC236}">
                <a16:creationId xmlns:a16="http://schemas.microsoft.com/office/drawing/2014/main" id="{7FAD5935-C62F-469B-AEE6-204111FA2A0B}"/>
              </a:ext>
            </a:extLst>
          </p:cNvPr>
          <p:cNvSpPr txBox="1"/>
          <p:nvPr userDrawn="1"/>
        </p:nvSpPr>
        <p:spPr>
          <a:xfrm>
            <a:off x="4998328" y="6485449"/>
            <a:ext cx="2882537"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242021"/>
                </a:solidFill>
                <a:effectLst/>
                <a:uLnTx/>
                <a:uFillTx/>
                <a:latin typeface="Arial" panose="020B0604020202020204"/>
                <a:ea typeface="+mn-ea"/>
                <a:cs typeface="+mn-cs"/>
              </a:rPr>
              <a:t>*timestamps are not hyperlinked</a:t>
            </a:r>
          </a:p>
        </p:txBody>
      </p:sp>
      <p:grpSp>
        <p:nvGrpSpPr>
          <p:cNvPr id="21" name="Group 20">
            <a:extLst>
              <a:ext uri="{FF2B5EF4-FFF2-40B4-BE49-F238E27FC236}">
                <a16:creationId xmlns:a16="http://schemas.microsoft.com/office/drawing/2014/main" id="{F50C9EEB-758D-4F47-9A52-A0D8ACE4B19F}"/>
              </a:ext>
            </a:extLst>
          </p:cNvPr>
          <p:cNvGrpSpPr/>
          <p:nvPr userDrawn="1"/>
        </p:nvGrpSpPr>
        <p:grpSpPr>
          <a:xfrm>
            <a:off x="4676712" y="6170440"/>
            <a:ext cx="2747570" cy="379698"/>
            <a:chOff x="3233847" y="6334892"/>
            <a:chExt cx="2747570" cy="379698"/>
          </a:xfrm>
        </p:grpSpPr>
        <p:grpSp>
          <p:nvGrpSpPr>
            <p:cNvPr id="22" name="Group 21">
              <a:extLst>
                <a:ext uri="{FF2B5EF4-FFF2-40B4-BE49-F238E27FC236}">
                  <a16:creationId xmlns:a16="http://schemas.microsoft.com/office/drawing/2014/main" id="{35AA9E2F-08C1-44EF-8DA6-FD784488F890}"/>
                </a:ext>
              </a:extLst>
            </p:cNvPr>
            <p:cNvGrpSpPr/>
            <p:nvPr/>
          </p:nvGrpSpPr>
          <p:grpSpPr>
            <a:xfrm>
              <a:off x="4099087" y="6345258"/>
              <a:ext cx="1200746" cy="369332"/>
              <a:chOff x="4665581" y="6488668"/>
              <a:chExt cx="1059951" cy="369332"/>
            </a:xfrm>
          </p:grpSpPr>
          <p:sp>
            <p:nvSpPr>
              <p:cNvPr id="29" name="TextBox 28">
                <a:extLst>
                  <a:ext uri="{FF2B5EF4-FFF2-40B4-BE49-F238E27FC236}">
                    <a16:creationId xmlns:a16="http://schemas.microsoft.com/office/drawing/2014/main" id="{B53D8AC4-1F27-49E0-8024-39BEC5703940}"/>
                  </a:ext>
                </a:extLst>
              </p:cNvPr>
              <p:cNvSpPr txBox="1"/>
              <p:nvPr/>
            </p:nvSpPr>
            <p:spPr>
              <a:xfrm>
                <a:off x="4852770" y="6532888"/>
                <a:ext cx="872762" cy="276999"/>
              </a:xfrm>
              <a:prstGeom prst="rect">
                <a:avLst/>
              </a:prstGeom>
              <a:noFill/>
            </p:spPr>
            <p:txBody>
              <a:bodyPr wrap="square" rtlCol="0">
                <a:spAutoFit/>
              </a:bodyPr>
              <a:lstStyle/>
              <a:p>
                <a:pPr>
                  <a:buSzPct val="150000"/>
                </a:pPr>
                <a:r>
                  <a:rPr lang="en-US" sz="1200" i="1" dirty="0">
                    <a:solidFill>
                      <a:srgbClr val="C00000"/>
                    </a:solidFill>
                  </a:rPr>
                  <a:t>State</a:t>
                </a:r>
              </a:p>
            </p:txBody>
          </p:sp>
          <p:sp>
            <p:nvSpPr>
              <p:cNvPr id="30" name="TextBox 29">
                <a:extLst>
                  <a:ext uri="{FF2B5EF4-FFF2-40B4-BE49-F238E27FC236}">
                    <a16:creationId xmlns:a16="http://schemas.microsoft.com/office/drawing/2014/main" id="{1C2C1BEC-DFB1-46BD-ACAE-47A3063A0141}"/>
                  </a:ext>
                </a:extLst>
              </p:cNvPr>
              <p:cNvSpPr txBox="1"/>
              <p:nvPr/>
            </p:nvSpPr>
            <p:spPr>
              <a:xfrm>
                <a:off x="4665581" y="6488668"/>
                <a:ext cx="156861" cy="369332"/>
              </a:xfrm>
              <a:prstGeom prst="rect">
                <a:avLst/>
              </a:prstGeom>
              <a:noFill/>
            </p:spPr>
            <p:txBody>
              <a:bodyPr wrap="square" rtlCol="0">
                <a:spAutoFit/>
              </a:bodyPr>
              <a:lstStyle/>
              <a:p>
                <a:pPr marL="342900" indent="-342900">
                  <a:buClr>
                    <a:srgbClr val="C00000"/>
                  </a:buClr>
                  <a:buSzPct val="100000"/>
                  <a:buFont typeface="Wingdings" panose="05000000000000000000" pitchFamily="2" charset="2"/>
                  <a:buChar char="§"/>
                </a:pPr>
                <a:r>
                  <a:rPr lang="en-US" i="1" dirty="0"/>
                  <a:t>  </a:t>
                </a:r>
              </a:p>
            </p:txBody>
          </p:sp>
        </p:grpSp>
        <p:grpSp>
          <p:nvGrpSpPr>
            <p:cNvPr id="23" name="Group 22">
              <a:extLst>
                <a:ext uri="{FF2B5EF4-FFF2-40B4-BE49-F238E27FC236}">
                  <a16:creationId xmlns:a16="http://schemas.microsoft.com/office/drawing/2014/main" id="{CB9B51B6-B6AF-4EE4-A562-8078E2862A96}"/>
                </a:ext>
              </a:extLst>
            </p:cNvPr>
            <p:cNvGrpSpPr/>
            <p:nvPr/>
          </p:nvGrpSpPr>
          <p:grpSpPr>
            <a:xfrm>
              <a:off x="3233847" y="6334892"/>
              <a:ext cx="1266258" cy="369332"/>
              <a:chOff x="3225796" y="6520666"/>
              <a:chExt cx="1051015" cy="505404"/>
            </a:xfrm>
          </p:grpSpPr>
          <p:sp>
            <p:nvSpPr>
              <p:cNvPr id="27" name="TextBox 26">
                <a:extLst>
                  <a:ext uri="{FF2B5EF4-FFF2-40B4-BE49-F238E27FC236}">
                    <a16:creationId xmlns:a16="http://schemas.microsoft.com/office/drawing/2014/main" id="{73DB67B5-1587-4068-B147-CCA667F01AEA}"/>
                  </a:ext>
                </a:extLst>
              </p:cNvPr>
              <p:cNvSpPr txBox="1"/>
              <p:nvPr/>
            </p:nvSpPr>
            <p:spPr>
              <a:xfrm>
                <a:off x="3404049" y="6603992"/>
                <a:ext cx="872762" cy="379053"/>
              </a:xfrm>
              <a:prstGeom prst="rect">
                <a:avLst/>
              </a:prstGeom>
              <a:noFill/>
            </p:spPr>
            <p:txBody>
              <a:bodyPr wrap="square" rtlCol="0">
                <a:spAutoFit/>
              </a:bodyPr>
              <a:lstStyle/>
              <a:p>
                <a:pPr>
                  <a:buSzPct val="150000"/>
                </a:pPr>
                <a:r>
                  <a:rPr lang="en-US" sz="1200" b="1" dirty="0">
                    <a:solidFill>
                      <a:schemeClr val="accent1"/>
                    </a:solidFill>
                  </a:rPr>
                  <a:t>Federal</a:t>
                </a:r>
              </a:p>
            </p:txBody>
          </p:sp>
          <p:sp>
            <p:nvSpPr>
              <p:cNvPr id="28" name="TextBox 27">
                <a:extLst>
                  <a:ext uri="{FF2B5EF4-FFF2-40B4-BE49-F238E27FC236}">
                    <a16:creationId xmlns:a16="http://schemas.microsoft.com/office/drawing/2014/main" id="{54350772-95EC-4E9E-8F38-EDAE2B08F31E}"/>
                  </a:ext>
                </a:extLst>
              </p:cNvPr>
              <p:cNvSpPr txBox="1"/>
              <p:nvPr/>
            </p:nvSpPr>
            <p:spPr>
              <a:xfrm>
                <a:off x="3225796" y="6520666"/>
                <a:ext cx="156861" cy="505404"/>
              </a:xfrm>
              <a:prstGeom prst="rect">
                <a:avLst/>
              </a:prstGeom>
              <a:noFill/>
            </p:spPr>
            <p:txBody>
              <a:bodyPr wrap="square" rtlCol="0">
                <a:spAutoFit/>
              </a:bodyPr>
              <a:lstStyle/>
              <a:p>
                <a:pPr marL="285750" indent="-285750">
                  <a:buClr>
                    <a:schemeClr val="accent1"/>
                  </a:buClr>
                  <a:buSzPct val="100000"/>
                  <a:buFont typeface="Wingdings" panose="05000000000000000000" pitchFamily="2" charset="2"/>
                  <a:buChar char="§"/>
                </a:pPr>
                <a:r>
                  <a:rPr lang="en-US" i="1" dirty="0"/>
                  <a:t>  </a:t>
                </a:r>
              </a:p>
            </p:txBody>
          </p:sp>
        </p:grpSp>
        <p:grpSp>
          <p:nvGrpSpPr>
            <p:cNvPr id="24" name="Group 23">
              <a:extLst>
                <a:ext uri="{FF2B5EF4-FFF2-40B4-BE49-F238E27FC236}">
                  <a16:creationId xmlns:a16="http://schemas.microsoft.com/office/drawing/2014/main" id="{CADDE9BF-F7DA-4B2F-A6FB-6A718AC71F45}"/>
                </a:ext>
              </a:extLst>
            </p:cNvPr>
            <p:cNvGrpSpPr/>
            <p:nvPr/>
          </p:nvGrpSpPr>
          <p:grpSpPr>
            <a:xfrm>
              <a:off x="4780668" y="6343311"/>
              <a:ext cx="1200749" cy="369332"/>
              <a:chOff x="4665581" y="6488668"/>
              <a:chExt cx="1059954" cy="369332"/>
            </a:xfrm>
          </p:grpSpPr>
          <p:sp>
            <p:nvSpPr>
              <p:cNvPr id="25" name="TextBox 24">
                <a:extLst>
                  <a:ext uri="{FF2B5EF4-FFF2-40B4-BE49-F238E27FC236}">
                    <a16:creationId xmlns:a16="http://schemas.microsoft.com/office/drawing/2014/main" id="{1B932F0C-3C7D-4246-923C-297061DF6D9D}"/>
                  </a:ext>
                </a:extLst>
              </p:cNvPr>
              <p:cNvSpPr txBox="1"/>
              <p:nvPr/>
            </p:nvSpPr>
            <p:spPr>
              <a:xfrm>
                <a:off x="4852773" y="6532888"/>
                <a:ext cx="872762" cy="276999"/>
              </a:xfrm>
              <a:prstGeom prst="rect">
                <a:avLst/>
              </a:prstGeom>
              <a:noFill/>
            </p:spPr>
            <p:txBody>
              <a:bodyPr wrap="square" rtlCol="0">
                <a:spAutoFit/>
              </a:bodyPr>
              <a:lstStyle/>
              <a:p>
                <a:pPr>
                  <a:buSzPct val="150000"/>
                </a:pPr>
                <a:r>
                  <a:rPr lang="en-US" sz="1200" b="1" i="1" dirty="0">
                    <a:solidFill>
                      <a:srgbClr val="7030A0"/>
                    </a:solidFill>
                  </a:rPr>
                  <a:t>Other</a:t>
                </a:r>
              </a:p>
            </p:txBody>
          </p:sp>
          <p:sp>
            <p:nvSpPr>
              <p:cNvPr id="26" name="TextBox 25">
                <a:extLst>
                  <a:ext uri="{FF2B5EF4-FFF2-40B4-BE49-F238E27FC236}">
                    <a16:creationId xmlns:a16="http://schemas.microsoft.com/office/drawing/2014/main" id="{BD9B641A-777E-4057-A047-4D1D2573DE40}"/>
                  </a:ext>
                </a:extLst>
              </p:cNvPr>
              <p:cNvSpPr txBox="1"/>
              <p:nvPr/>
            </p:nvSpPr>
            <p:spPr>
              <a:xfrm>
                <a:off x="4665581" y="6488668"/>
                <a:ext cx="156861" cy="369332"/>
              </a:xfrm>
              <a:prstGeom prst="rect">
                <a:avLst/>
              </a:prstGeom>
              <a:noFill/>
            </p:spPr>
            <p:txBody>
              <a:bodyPr wrap="square" rtlCol="0">
                <a:spAutoFit/>
              </a:bodyPr>
              <a:lstStyle/>
              <a:p>
                <a:pPr marL="285750" indent="-285750">
                  <a:buClr>
                    <a:srgbClr val="7030A0"/>
                  </a:buClr>
                  <a:buSzPct val="100000"/>
                  <a:buFont typeface="Wingdings" panose="05000000000000000000" pitchFamily="2" charset="2"/>
                  <a:buChar char="§"/>
                </a:pPr>
                <a:r>
                  <a:rPr lang="en-US" i="1" dirty="0">
                    <a:solidFill>
                      <a:srgbClr val="00B050"/>
                    </a:solidFill>
                  </a:rPr>
                  <a:t>  </a:t>
                </a:r>
              </a:p>
            </p:txBody>
          </p:sp>
        </p:grpSp>
      </p:grpSp>
    </p:spTree>
    <p:extLst>
      <p:ext uri="{BB962C8B-B14F-4D97-AF65-F5344CB8AC3E}">
        <p14:creationId xmlns:p14="http://schemas.microsoft.com/office/powerpoint/2010/main" val="8776457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8" name="Bottom Corner Embellishment">
            <a:extLst>
              <a:ext uri="{FF2B5EF4-FFF2-40B4-BE49-F238E27FC236}">
                <a16:creationId xmlns:a16="http://schemas.microsoft.com/office/drawing/2014/main" id="{68C2AF08-471A-4949-A6A1-F45470086C28}"/>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9" name="Freeform: Shape 8">
              <a:extLst>
                <a:ext uri="{FF2B5EF4-FFF2-40B4-BE49-F238E27FC236}">
                  <a16:creationId xmlns:a16="http://schemas.microsoft.com/office/drawing/2014/main" id="{62651369-C661-484B-9FE2-66661E4F996A}"/>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51440254-C3B0-4830-96AF-06C8926280B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3" name="Top Corner Embellishment">
            <a:extLst>
              <a:ext uri="{FF2B5EF4-FFF2-40B4-BE49-F238E27FC236}">
                <a16:creationId xmlns:a16="http://schemas.microsoft.com/office/drawing/2014/main" id="{F394876E-3573-4EC0-BB7C-70E02E14CF9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14" name="Freeform: Shape 13">
              <a:extLst>
                <a:ext uri="{FF2B5EF4-FFF2-40B4-BE49-F238E27FC236}">
                  <a16:creationId xmlns:a16="http://schemas.microsoft.com/office/drawing/2014/main" id="{6C822380-D571-4572-8696-087937615352}"/>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9BFD818E-234C-4B59-96E4-F4CDAA9252E6}"/>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E0E2A638-2009-43D7-805B-FB7628B42C76}"/>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11" name="WFGPS Logo">
            <a:extLst>
              <a:ext uri="{FF2B5EF4-FFF2-40B4-BE49-F238E27FC236}">
                <a16:creationId xmlns:a16="http://schemas.microsoft.com/office/drawing/2014/main" id="{F5E408F6-FF03-48E6-9C0B-999897EAEBA1}"/>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9622551" y="6284572"/>
            <a:ext cx="1389041" cy="471509"/>
          </a:xfrm>
          <a:prstGeom prst="rect">
            <a:avLst/>
          </a:prstGeom>
        </p:spPr>
      </p:pic>
      <p:pic>
        <p:nvPicPr>
          <p:cNvPr id="12" name="ETA Tagline">
            <a:extLst>
              <a:ext uri="{FF2B5EF4-FFF2-40B4-BE49-F238E27FC236}">
                <a16:creationId xmlns:a16="http://schemas.microsoft.com/office/drawing/2014/main" id="{77D38047-2F79-488F-8A42-8961AF100928}"/>
              </a:ext>
              <a:ext uri="{C183D7F6-B498-43B3-948B-1728B52AA6E4}">
                <adec:decorative xmlns:adec="http://schemas.microsoft.com/office/drawing/2017/decorative" val="1"/>
              </a:ext>
            </a:extLst>
          </p:cNvPr>
          <p:cNvPicPr>
            <a:picLocks noChangeAspect="1"/>
          </p:cNvPicPr>
          <p:nvPr userDrawn="1"/>
        </p:nvPicPr>
        <p:blipFill>
          <a:blip r:embed="rId3">
            <a:alphaModFix amt="70000"/>
            <a:extLst>
              <a:ext uri="{BEBA8EAE-BF5A-486C-A8C5-ECC9F3942E4B}">
                <a14:imgProps xmlns:a14="http://schemas.microsoft.com/office/drawing/2010/main">
                  <a14:imgLayer r:embed="rId4">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7" name="Slide Number">
            <a:extLst>
              <a:ext uri="{FF2B5EF4-FFF2-40B4-BE49-F238E27FC236}">
                <a16:creationId xmlns:a16="http://schemas.microsoft.com/office/drawing/2014/main" id="{B055653F-EAF2-4CBA-949A-2120180C1413}"/>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3CBBA5EA-DF9F-4637-9E25-488F955B71EE}"/>
              </a:ext>
            </a:extLst>
          </p:cNvPr>
          <p:cNvSpPr>
            <a:spLocks noGrp="1"/>
          </p:cNvSpPr>
          <p:nvPr>
            <p:ph type="title"/>
          </p:nvPr>
        </p:nvSpPr>
        <p:spPr>
          <a:xfrm>
            <a:off x="839788" y="457200"/>
            <a:ext cx="3932237" cy="2377440"/>
          </a:xfrm>
        </p:spPr>
        <p:txBody>
          <a:bodyPr anchor="b">
            <a:normAutofit/>
          </a:bodyPr>
          <a:lstStyle>
            <a:lvl1pPr>
              <a:defRPr sz="3600"/>
            </a:lvl1pPr>
          </a:lstStyle>
          <a:p>
            <a:r>
              <a:rPr lang="en-US" dirty="0"/>
              <a:t>Click to edit Master title style</a:t>
            </a:r>
          </a:p>
        </p:txBody>
      </p:sp>
      <p:sp>
        <p:nvSpPr>
          <p:cNvPr id="4" name="Subtitle Caption">
            <a:extLst>
              <a:ext uri="{FF2B5EF4-FFF2-40B4-BE49-F238E27FC236}">
                <a16:creationId xmlns:a16="http://schemas.microsoft.com/office/drawing/2014/main" id="{ACE185BF-D479-4469-B290-584318A7463F}"/>
              </a:ext>
            </a:extLst>
          </p:cNvPr>
          <p:cNvSpPr>
            <a:spLocks noGrp="1"/>
          </p:cNvSpPr>
          <p:nvPr>
            <p:ph type="body" sz="half" idx="2" hasCustomPrompt="1"/>
          </p:nvPr>
        </p:nvSpPr>
        <p:spPr>
          <a:xfrm>
            <a:off x="839788" y="3300730"/>
            <a:ext cx="3932237" cy="2560320"/>
          </a:xfrm>
          <a:solidFill>
            <a:srgbClr val="F3F4F4"/>
          </a:solidFill>
          <a:ln>
            <a:solidFill>
              <a:schemeClr val="accent4"/>
            </a:solidFill>
          </a:ln>
        </p:spPr>
        <p:txBody>
          <a:bodyPr lIns="182880" tIns="182880" rIns="182880" bIns="182880" anchor="ctr">
            <a:noAutofit/>
          </a:bodyPr>
          <a:lstStyle>
            <a:lvl1pPr marL="0" indent="0" algn="ctr">
              <a:buNone/>
              <a:defRPr sz="2000" i="1">
                <a:solidFill>
                  <a:schemeClr val="accent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add caption / subtitle</a:t>
            </a:r>
          </a:p>
        </p:txBody>
      </p:sp>
      <p:sp>
        <p:nvSpPr>
          <p:cNvPr id="3" name="Picture Placeholder">
            <a:extLst>
              <a:ext uri="{FF2B5EF4-FFF2-40B4-BE49-F238E27FC236}">
                <a16:creationId xmlns:a16="http://schemas.microsoft.com/office/drawing/2014/main" id="{DABA74C2-14DB-422A-8954-B53A9CACED51}"/>
              </a:ext>
            </a:extLst>
          </p:cNvPr>
          <p:cNvSpPr>
            <a:spLocks noGrp="1"/>
          </p:cNvSpPr>
          <p:nvPr>
            <p:ph type="pic" idx="1" hasCustomPrompt="1"/>
          </p:nvPr>
        </p:nvSpPr>
        <p:spPr>
          <a:xfrm>
            <a:off x="5183188" y="457201"/>
            <a:ext cx="6172200" cy="5403850"/>
          </a:xfrm>
        </p:spPr>
        <p:txBody>
          <a:bodyPr anchor="ctr">
            <a:normAutofit/>
          </a:bodyPr>
          <a:lstStyle>
            <a:lvl1pPr marL="0" marR="0" indent="0" algn="ctr" defTabSz="914400" rtl="0" eaLnBrk="1" fontAlgn="auto" latinLnBrk="0" hangingPunct="1">
              <a:lnSpc>
                <a:spcPct val="95000"/>
              </a:lnSpc>
              <a:spcBef>
                <a:spcPts val="1800"/>
              </a:spcBef>
              <a:spcAft>
                <a:spcPts val="0"/>
              </a:spcAft>
              <a:buClr>
                <a:schemeClr val="accent2"/>
              </a:buClr>
              <a:buSzTx/>
              <a:buFont typeface="Wingdings 3" panose="05040102010807070707" pitchFamily="18" charset="2"/>
              <a:buNone/>
              <a:tabLst/>
              <a:defRPr sz="2000" i="1">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95000"/>
              </a:lnSpc>
              <a:spcBef>
                <a:spcPts val="1800"/>
              </a:spcBef>
              <a:spcAft>
                <a:spcPts val="0"/>
              </a:spcAft>
              <a:buClr>
                <a:schemeClr val="accent2"/>
              </a:buClr>
              <a:buSzTx/>
              <a:buFont typeface="Wingdings 3" panose="05040102010807070707" pitchFamily="18" charset="2"/>
              <a:buNone/>
              <a:tabLst/>
              <a:defRPr/>
            </a:pPr>
            <a:r>
              <a:rPr lang="en-US" dirty="0"/>
              <a:t>Click icon to add picture, or drag and drop from your files.</a:t>
            </a:r>
          </a:p>
        </p:txBody>
      </p:sp>
      <p:sp>
        <p:nvSpPr>
          <p:cNvPr id="6" name="Footer Placeholder">
            <a:extLst>
              <a:ext uri="{FF2B5EF4-FFF2-40B4-BE49-F238E27FC236}">
                <a16:creationId xmlns:a16="http://schemas.microsoft.com/office/drawing/2014/main" id="{9B6039DB-1CBA-4C01-87BE-4FAC63D5E195}"/>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1024600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12"/>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13">
            <a:alphaModFix amt="70000"/>
            <a:extLst>
              <a:ext uri="{BEBA8EAE-BF5A-486C-A8C5-ECC9F3942E4B}">
                <a14:imgProps xmlns:a14="http://schemas.microsoft.com/office/drawing/2010/main">
                  <a14:imgLayer r:embed="rId14">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dirty="0"/>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dirty="0"/>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dirty="0"/>
          </a:p>
        </p:txBody>
      </p:sp>
    </p:spTree>
    <p:extLst>
      <p:ext uri="{BB962C8B-B14F-4D97-AF65-F5344CB8AC3E}">
        <p14:creationId xmlns:p14="http://schemas.microsoft.com/office/powerpoint/2010/main" val="276294534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hf hdr="0" ftr="0" dt="0"/>
  <p:txStyles>
    <p:titleStyle>
      <a:lvl1pPr algn="l" defTabSz="914400" rtl="0" eaLnBrk="1" latinLnBrk="0" hangingPunct="1">
        <a:lnSpc>
          <a:spcPct val="90000"/>
        </a:lnSpc>
        <a:spcBef>
          <a:spcPct val="0"/>
        </a:spcBef>
        <a:buNone/>
        <a:defRPr sz="3200" b="1" i="0" u="none" kern="1200">
          <a:solidFill>
            <a:schemeClr val="accent1"/>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F2150C5-AE68-4815-8B74-870A643F5721}"/>
              </a:ext>
            </a:extLst>
          </p:cNvPr>
          <p:cNvSpPr>
            <a:spLocks noGrp="1"/>
          </p:cNvSpPr>
          <p:nvPr>
            <p:ph type="title"/>
          </p:nvPr>
        </p:nvSpPr>
        <p:spPr>
          <a:xfrm>
            <a:off x="669971" y="-1"/>
            <a:ext cx="6364377" cy="1503679"/>
          </a:xfrm>
        </p:spPr>
        <p:txBody>
          <a:bodyPr>
            <a:normAutofit/>
          </a:bodyPr>
          <a:lstStyle/>
          <a:p>
            <a:r>
              <a:rPr lang="en-US" sz="2700" dirty="0"/>
              <a:t>Executive Summary</a:t>
            </a:r>
            <a:br>
              <a:rPr lang="en-US" dirty="0"/>
            </a:br>
            <a:r>
              <a:rPr lang="en-US" sz="1400" dirty="0"/>
              <a:t>Event Title: Strengthening Community Colleges Training Grants, Round Two Performance Reporting Orientation 1.0</a:t>
            </a:r>
            <a:br>
              <a:rPr lang="en-US" sz="1400" dirty="0"/>
            </a:br>
            <a:r>
              <a:rPr lang="en-US" sz="1400" dirty="0"/>
              <a:t>Date: February 22, 2023</a:t>
            </a:r>
            <a:br>
              <a:rPr lang="en-US" sz="1400" dirty="0"/>
            </a:br>
            <a:r>
              <a:rPr lang="en-US" sz="1400" dirty="0"/>
              <a:t>Moderator(s): Dawn J. Murphy</a:t>
            </a:r>
            <a:br>
              <a:rPr lang="en-US" sz="1400" dirty="0"/>
            </a:br>
            <a:r>
              <a:rPr lang="en-US" sz="1400" dirty="0"/>
              <a:t>Speaker(s): </a:t>
            </a:r>
            <a:r>
              <a:rPr lang="en-US" sz="1400" dirty="0">
                <a:solidFill>
                  <a:srgbClr val="541975"/>
                </a:solidFill>
              </a:rPr>
              <a:t>Angella Alivia, </a:t>
            </a:r>
            <a:r>
              <a:rPr lang="en-US" sz="1400" dirty="0"/>
              <a:t>Christina Stocks</a:t>
            </a:r>
            <a:endParaRPr lang="en-US" dirty="0"/>
          </a:p>
        </p:txBody>
      </p:sp>
      <p:sp>
        <p:nvSpPr>
          <p:cNvPr id="6" name="Text Placeholder 5">
            <a:extLst>
              <a:ext uri="{FF2B5EF4-FFF2-40B4-BE49-F238E27FC236}">
                <a16:creationId xmlns:a16="http://schemas.microsoft.com/office/drawing/2014/main" id="{A97CFD21-AD80-4421-B39E-89EA6C58948C}"/>
              </a:ext>
            </a:extLst>
          </p:cNvPr>
          <p:cNvSpPr>
            <a:spLocks noGrp="1"/>
          </p:cNvSpPr>
          <p:nvPr>
            <p:ph type="body" sz="half" idx="2"/>
          </p:nvPr>
        </p:nvSpPr>
        <p:spPr>
          <a:xfrm>
            <a:off x="852851" y="1503679"/>
            <a:ext cx="6181497" cy="4581433"/>
          </a:xfrm>
        </p:spPr>
        <p:txBody>
          <a:bodyPr anchor="t"/>
          <a:lstStyle/>
          <a:p>
            <a:pPr algn="l"/>
            <a:r>
              <a:rPr lang="en-US" sz="1200" i="0" dirty="0">
                <a:solidFill>
                  <a:schemeClr val="tx1"/>
                </a:solidFill>
              </a:rPr>
              <a:t>This webinar is the first of three Performance Reporting Orientation webinars customized for Strengthening Community Colleges Training Grants, Round Two (SCC2). This webinar introduced the world of reporting for your SCC2 grant and digs into the details of using the Workforce Integrated Performance System (WIPS). We also begin to discuss data elements for tracking participants and review performance outcomes.</a:t>
            </a:r>
          </a:p>
          <a:p>
            <a:pPr algn="l"/>
            <a:r>
              <a:rPr lang="en-US" sz="1200" i="0" dirty="0">
                <a:solidFill>
                  <a:schemeClr val="tx1"/>
                </a:solidFill>
              </a:rPr>
              <a:t>The purpose of webinar 1.0 is to:</a:t>
            </a:r>
          </a:p>
          <a:p>
            <a:pPr marL="171450" indent="-171450" algn="l">
              <a:spcBef>
                <a:spcPts val="600"/>
              </a:spcBef>
              <a:buFont typeface="Arial" panose="020B0604020202020204" pitchFamily="34" charset="0"/>
              <a:buChar char="•"/>
            </a:pPr>
            <a:r>
              <a:rPr lang="en-US" sz="1200" i="0" dirty="0">
                <a:solidFill>
                  <a:schemeClr val="tx1"/>
                </a:solidFill>
              </a:rPr>
              <a:t>Provide an introduction to the Workforce Integrated Performance System (WIPS), the reporting system you will use to provide information to ETA about your grant.</a:t>
            </a:r>
          </a:p>
          <a:p>
            <a:pPr marL="171450" indent="-171450" algn="l">
              <a:spcBef>
                <a:spcPts val="600"/>
              </a:spcBef>
              <a:buFont typeface="Arial" panose="020B0604020202020204" pitchFamily="34" charset="0"/>
              <a:buChar char="•"/>
            </a:pPr>
            <a:r>
              <a:rPr lang="en-US" sz="1200" i="0" dirty="0">
                <a:solidFill>
                  <a:schemeClr val="tx1"/>
                </a:solidFill>
              </a:rPr>
              <a:t>Provide instruction on how to access WIPS.</a:t>
            </a:r>
          </a:p>
          <a:p>
            <a:pPr marL="171450" indent="-171450" algn="l">
              <a:spcBef>
                <a:spcPts val="600"/>
              </a:spcBef>
              <a:buFont typeface="Arial" panose="020B0604020202020204" pitchFamily="34" charset="0"/>
              <a:buChar char="•"/>
            </a:pPr>
            <a:r>
              <a:rPr lang="en-US" sz="1200" i="0" dirty="0">
                <a:solidFill>
                  <a:schemeClr val="tx1"/>
                </a:solidFill>
              </a:rPr>
              <a:t>Provide instruction on how to submit your Customized Outcomes Report.</a:t>
            </a:r>
          </a:p>
          <a:p>
            <a:pPr marL="171450" indent="-171450" algn="l">
              <a:spcBef>
                <a:spcPts val="600"/>
              </a:spcBef>
              <a:buFont typeface="Arial" panose="020B0604020202020204" pitchFamily="34" charset="0"/>
              <a:buChar char="•"/>
            </a:pPr>
            <a:r>
              <a:rPr lang="en-US" sz="1200" i="0" dirty="0">
                <a:solidFill>
                  <a:schemeClr val="tx1"/>
                </a:solidFill>
              </a:rPr>
              <a:t>Provide policy performance guidance related to reporting participant outcomes.</a:t>
            </a:r>
          </a:p>
          <a:p>
            <a:pPr marL="171450" indent="-171450" algn="l">
              <a:spcBef>
                <a:spcPts val="600"/>
              </a:spcBef>
              <a:buFont typeface="Arial" panose="020B0604020202020204" pitchFamily="34" charset="0"/>
              <a:buChar char="•"/>
            </a:pPr>
            <a:r>
              <a:rPr lang="en-US" sz="1200" i="0" dirty="0">
                <a:solidFill>
                  <a:schemeClr val="tx1"/>
                </a:solidFill>
              </a:rPr>
              <a:t>Define participants.</a:t>
            </a:r>
          </a:p>
          <a:p>
            <a:pPr marL="171450" indent="-171450" algn="l">
              <a:spcBef>
                <a:spcPts val="600"/>
              </a:spcBef>
              <a:buFont typeface="Arial" panose="020B0604020202020204" pitchFamily="34" charset="0"/>
              <a:buChar char="•"/>
            </a:pPr>
            <a:r>
              <a:rPr lang="en-US" sz="1200" i="0" dirty="0">
                <a:solidFill>
                  <a:schemeClr val="tx1"/>
                </a:solidFill>
              </a:rPr>
              <a:t>Provide instruction on reporting training outcomes.</a:t>
            </a:r>
          </a:p>
          <a:p>
            <a:pPr marL="171450" indent="-171450" algn="l">
              <a:spcBef>
                <a:spcPts val="600"/>
              </a:spcBef>
              <a:buFont typeface="Arial" panose="020B0604020202020204" pitchFamily="34" charset="0"/>
              <a:buChar char="•"/>
            </a:pPr>
            <a:r>
              <a:rPr lang="en-US" sz="1200" i="0" dirty="0">
                <a:solidFill>
                  <a:schemeClr val="tx1"/>
                </a:solidFill>
              </a:rPr>
              <a:t>Explain what participant level data you need to collect and track for the Quarterly Progress Report.</a:t>
            </a:r>
          </a:p>
        </p:txBody>
      </p:sp>
      <p:graphicFrame>
        <p:nvGraphicFramePr>
          <p:cNvPr id="8" name="Content Placeholder 2">
            <a:extLst>
              <a:ext uri="{FF2B5EF4-FFF2-40B4-BE49-F238E27FC236}">
                <a16:creationId xmlns:a16="http://schemas.microsoft.com/office/drawing/2014/main" id="{F3294A9E-D28D-4CB3-ACE3-7CA34CE1549C}"/>
              </a:ext>
            </a:extLst>
          </p:cNvPr>
          <p:cNvGraphicFramePr>
            <a:graphicFrameLocks/>
          </p:cNvGraphicFramePr>
          <p:nvPr>
            <p:extLst>
              <p:ext uri="{D42A27DB-BD31-4B8C-83A1-F6EECF244321}">
                <p14:modId xmlns:p14="http://schemas.microsoft.com/office/powerpoint/2010/main" val="1226547312"/>
              </p:ext>
            </p:extLst>
          </p:nvPr>
        </p:nvGraphicFramePr>
        <p:xfrm>
          <a:off x="7276280" y="267789"/>
          <a:ext cx="4179846" cy="3129896"/>
        </p:xfrm>
        <a:graphic>
          <a:graphicData uri="http://schemas.openxmlformats.org/drawingml/2006/table">
            <a:tbl>
              <a:tblPr firstRow="1" bandRow="1">
                <a:tableStyleId>{5C22544A-7EE6-4342-B048-85BDC9FD1C3A}</a:tableStyleId>
              </a:tblPr>
              <a:tblGrid>
                <a:gridCol w="3323337">
                  <a:extLst>
                    <a:ext uri="{9D8B030D-6E8A-4147-A177-3AD203B41FA5}">
                      <a16:colId xmlns:a16="http://schemas.microsoft.com/office/drawing/2014/main" val="4092781157"/>
                    </a:ext>
                  </a:extLst>
                </a:gridCol>
                <a:gridCol w="856509">
                  <a:extLst>
                    <a:ext uri="{9D8B030D-6E8A-4147-A177-3AD203B41FA5}">
                      <a16:colId xmlns:a16="http://schemas.microsoft.com/office/drawing/2014/main" val="106451588"/>
                    </a:ext>
                  </a:extLst>
                </a:gridCol>
              </a:tblGrid>
              <a:tr h="478136">
                <a:tc gridSpan="2">
                  <a:txBody>
                    <a:bodyPr/>
                    <a:lstStyle/>
                    <a:p>
                      <a:pPr algn="ctr"/>
                      <a:r>
                        <a:rPr lang="en-US" sz="2400" dirty="0"/>
                        <a:t>Run of Show</a:t>
                      </a:r>
                    </a:p>
                  </a:txBody>
                  <a:tcPr/>
                </a:tc>
                <a:tc hMerge="1">
                  <a:txBody>
                    <a:bodyPr/>
                    <a:lstStyle/>
                    <a:p>
                      <a:pPr algn="ctr"/>
                      <a:endParaRPr lang="en-US" sz="2400" dirty="0"/>
                    </a:p>
                  </a:txBody>
                  <a:tcPr/>
                </a:tc>
                <a:extLst>
                  <a:ext uri="{0D108BD9-81ED-4DB2-BD59-A6C34878D82A}">
                    <a16:rowId xmlns:a16="http://schemas.microsoft.com/office/drawing/2014/main" val="3699166014"/>
                  </a:ext>
                </a:extLst>
              </a:tr>
              <a:tr h="255006">
                <a:tc>
                  <a:txBody>
                    <a:bodyPr/>
                    <a:lstStyle/>
                    <a:p>
                      <a:pPr marL="0" indent="0">
                        <a:buFont typeface="Arial" panose="020B0604020202020204" pitchFamily="34" charset="0"/>
                        <a:buNone/>
                      </a:pPr>
                      <a:r>
                        <a:rPr lang="en-US" sz="1200" b="0" dirty="0"/>
                        <a:t>Welcome and Introductions</a:t>
                      </a:r>
                    </a:p>
                  </a:txBody>
                  <a:tcPr/>
                </a:tc>
                <a:tc>
                  <a:txBody>
                    <a:bodyPr/>
                    <a:lstStyle/>
                    <a:p>
                      <a:pPr marL="0" indent="0" algn="ctr"/>
                      <a:r>
                        <a:rPr lang="en-US" sz="1200" dirty="0"/>
                        <a:t>00:26</a:t>
                      </a:r>
                    </a:p>
                  </a:txBody>
                  <a:tcPr anchor="ctr"/>
                </a:tc>
                <a:extLst>
                  <a:ext uri="{0D108BD9-81ED-4DB2-BD59-A6C34878D82A}">
                    <a16:rowId xmlns:a16="http://schemas.microsoft.com/office/drawing/2014/main" val="3310568495"/>
                  </a:ext>
                </a:extLst>
              </a:tr>
              <a:tr h="255006">
                <a:tc>
                  <a:txBody>
                    <a:bodyPr/>
                    <a:lstStyle/>
                    <a:p>
                      <a:pPr marL="0" indent="0" algn="l">
                        <a:buFont typeface="Arial" panose="020B0604020202020204" pitchFamily="34" charset="0"/>
                        <a:buNone/>
                      </a:pPr>
                      <a:r>
                        <a:rPr lang="en-US" sz="1200" b="0" dirty="0"/>
                        <a:t>Performance Reporting Overview</a:t>
                      </a:r>
                    </a:p>
                  </a:txBody>
                  <a:tcPr/>
                </a:tc>
                <a:tc>
                  <a:txBody>
                    <a:bodyPr/>
                    <a:lstStyle/>
                    <a:p>
                      <a:pPr algn="ctr"/>
                      <a:r>
                        <a:rPr lang="en-US" sz="1200" dirty="0"/>
                        <a:t>3:36</a:t>
                      </a:r>
                    </a:p>
                  </a:txBody>
                  <a:tcPr anchor="ctr"/>
                </a:tc>
                <a:extLst>
                  <a:ext uri="{0D108BD9-81ED-4DB2-BD59-A6C34878D82A}">
                    <a16:rowId xmlns:a16="http://schemas.microsoft.com/office/drawing/2014/main" val="2075400689"/>
                  </a:ext>
                </a:extLst>
              </a:tr>
              <a:tr h="255006">
                <a:tc>
                  <a:txBody>
                    <a:bodyPr/>
                    <a:lstStyle/>
                    <a:p>
                      <a:pPr marL="0" indent="0">
                        <a:buFont typeface="Arial" panose="020B0604020202020204" pitchFamily="34" charset="0"/>
                        <a:buNone/>
                      </a:pPr>
                      <a:r>
                        <a:rPr lang="en-US" sz="1200" b="0" dirty="0"/>
                        <a:t>Quarterly Narrative Report (QNR)</a:t>
                      </a:r>
                    </a:p>
                  </a:txBody>
                  <a:tcPr/>
                </a:tc>
                <a:tc>
                  <a:txBody>
                    <a:bodyPr/>
                    <a:lstStyle/>
                    <a:p>
                      <a:pPr algn="ctr"/>
                      <a:r>
                        <a:rPr lang="en-US" sz="1200" dirty="0"/>
                        <a:t>12:04</a:t>
                      </a:r>
                    </a:p>
                  </a:txBody>
                  <a:tcPr anchor="ctr"/>
                </a:tc>
                <a:extLst>
                  <a:ext uri="{0D108BD9-81ED-4DB2-BD59-A6C34878D82A}">
                    <a16:rowId xmlns:a16="http://schemas.microsoft.com/office/drawing/2014/main" val="812580546"/>
                  </a:ext>
                </a:extLst>
              </a:tr>
              <a:tr h="255006">
                <a:tc>
                  <a:txBody>
                    <a:bodyPr/>
                    <a:lstStyle/>
                    <a:p>
                      <a:pPr marL="0" indent="0">
                        <a:buFont typeface="Arial" panose="020B0604020202020204" pitchFamily="34" charset="0"/>
                        <a:buNone/>
                      </a:pPr>
                      <a:r>
                        <a:rPr lang="en-US" sz="1200" b="0" dirty="0"/>
                        <a:t>Reporting Customized Outcomes</a:t>
                      </a:r>
                    </a:p>
                  </a:txBody>
                  <a:tcPr/>
                </a:tc>
                <a:tc>
                  <a:txBody>
                    <a:bodyPr/>
                    <a:lstStyle/>
                    <a:p>
                      <a:pPr algn="ctr"/>
                      <a:r>
                        <a:rPr lang="en-US" sz="1200" dirty="0"/>
                        <a:t>13:36</a:t>
                      </a:r>
                    </a:p>
                  </a:txBody>
                  <a:tcPr anchor="ctr"/>
                </a:tc>
                <a:extLst>
                  <a:ext uri="{0D108BD9-81ED-4DB2-BD59-A6C34878D82A}">
                    <a16:rowId xmlns:a16="http://schemas.microsoft.com/office/drawing/2014/main" val="10004"/>
                  </a:ext>
                </a:extLst>
              </a:tr>
              <a:tr h="255006">
                <a:tc>
                  <a:txBody>
                    <a:bodyPr/>
                    <a:lstStyle/>
                    <a:p>
                      <a:pPr marL="0" indent="0">
                        <a:buFont typeface="Arial" panose="020B0604020202020204" pitchFamily="34" charset="0"/>
                        <a:buNone/>
                      </a:pPr>
                      <a:r>
                        <a:rPr lang="en-US" sz="1200" b="0" dirty="0"/>
                        <a:t>Workforce Integrated Performance System (WIPS) Access</a:t>
                      </a:r>
                    </a:p>
                  </a:txBody>
                  <a:tcPr/>
                </a:tc>
                <a:tc>
                  <a:txBody>
                    <a:bodyPr/>
                    <a:lstStyle/>
                    <a:p>
                      <a:pPr algn="ctr"/>
                      <a:r>
                        <a:rPr lang="en-US" sz="1200" dirty="0"/>
                        <a:t>25:05</a:t>
                      </a:r>
                    </a:p>
                  </a:txBody>
                  <a:tcPr anchor="ctr"/>
                </a:tc>
                <a:extLst>
                  <a:ext uri="{0D108BD9-81ED-4DB2-BD59-A6C34878D82A}">
                    <a16:rowId xmlns:a16="http://schemas.microsoft.com/office/drawing/2014/main" val="10005"/>
                  </a:ext>
                </a:extLst>
              </a:tr>
              <a:tr h="255006">
                <a:tc>
                  <a:txBody>
                    <a:bodyPr/>
                    <a:lstStyle/>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0" dirty="0"/>
                        <a:t>WIPS Navigation</a:t>
                      </a:r>
                    </a:p>
                  </a:txBody>
                  <a:tcPr/>
                </a:tc>
                <a:tc>
                  <a:txBody>
                    <a:bodyPr/>
                    <a:lstStyle/>
                    <a:p>
                      <a:pPr algn="ctr"/>
                      <a:r>
                        <a:rPr lang="en-US" sz="1200" dirty="0"/>
                        <a:t>37:35</a:t>
                      </a:r>
                    </a:p>
                  </a:txBody>
                  <a:tcPr anchor="ctr"/>
                </a:tc>
                <a:extLst>
                  <a:ext uri="{0D108BD9-81ED-4DB2-BD59-A6C34878D82A}">
                    <a16:rowId xmlns:a16="http://schemas.microsoft.com/office/drawing/2014/main" val="10006"/>
                  </a:ext>
                </a:extLst>
              </a:tr>
              <a:tr h="255006">
                <a:tc>
                  <a:txBody>
                    <a:bodyPr/>
                    <a:lstStyle/>
                    <a:p>
                      <a:pPr marL="0" indent="0">
                        <a:buFont typeface="Arial" panose="020B0604020202020204" pitchFamily="34" charset="0"/>
                        <a:buNone/>
                      </a:pPr>
                      <a:r>
                        <a:rPr lang="en-US" sz="1200" b="0" dirty="0"/>
                        <a:t>Submitting a QNR in WIPS</a:t>
                      </a:r>
                    </a:p>
                  </a:txBody>
                  <a:tcPr/>
                </a:tc>
                <a:tc>
                  <a:txBody>
                    <a:bodyPr/>
                    <a:lstStyle/>
                    <a:p>
                      <a:pPr algn="ctr"/>
                      <a:r>
                        <a:rPr lang="en-US" sz="1200" dirty="0"/>
                        <a:t>39:09</a:t>
                      </a:r>
                    </a:p>
                  </a:txBody>
                  <a:tcPr anchor="ctr"/>
                </a:tc>
                <a:extLst>
                  <a:ext uri="{0D108BD9-81ED-4DB2-BD59-A6C34878D82A}">
                    <a16:rowId xmlns:a16="http://schemas.microsoft.com/office/drawing/2014/main" val="1365116506"/>
                  </a:ext>
                </a:extLst>
              </a:tr>
              <a:tr h="239068">
                <a:tc>
                  <a:txBody>
                    <a:bodyPr/>
                    <a:lstStyle/>
                    <a:p>
                      <a:pPr marL="0" indent="0">
                        <a:buFont typeface="Arial" panose="020B0604020202020204" pitchFamily="34" charset="0"/>
                        <a:buNone/>
                      </a:pPr>
                      <a:r>
                        <a:rPr lang="en-US" sz="1200" b="0" dirty="0"/>
                        <a:t>Quarterly Performance Report (QPR) Overview</a:t>
                      </a:r>
                    </a:p>
                  </a:txBody>
                  <a:tcPr/>
                </a:tc>
                <a:tc>
                  <a:txBody>
                    <a:bodyPr/>
                    <a:lstStyle/>
                    <a:p>
                      <a:pPr algn="ctr"/>
                      <a:r>
                        <a:rPr lang="en-US" sz="1200" dirty="0"/>
                        <a:t>49:27</a:t>
                      </a:r>
                    </a:p>
                  </a:txBody>
                  <a:tcPr anchor="ctr"/>
                </a:tc>
                <a:extLst>
                  <a:ext uri="{0D108BD9-81ED-4DB2-BD59-A6C34878D82A}">
                    <a16:rowId xmlns:a16="http://schemas.microsoft.com/office/drawing/2014/main" val="10009"/>
                  </a:ext>
                </a:extLst>
              </a:tr>
              <a:tr h="255006">
                <a:tc>
                  <a:txBody>
                    <a:bodyPr/>
                    <a:lstStyle/>
                    <a:p>
                      <a:pPr marL="0" indent="0">
                        <a:buFont typeface="Arial" panose="020B0604020202020204" pitchFamily="34" charset="0"/>
                        <a:buNone/>
                      </a:pPr>
                      <a:r>
                        <a:rPr lang="en-US" sz="1200" b="0" dirty="0"/>
                        <a:t>Questions and Answers</a:t>
                      </a:r>
                    </a:p>
                  </a:txBody>
                  <a:tcPr/>
                </a:tc>
                <a:tc>
                  <a:txBody>
                    <a:bodyPr/>
                    <a:lstStyle/>
                    <a:p>
                      <a:pPr algn="ctr"/>
                      <a:r>
                        <a:rPr lang="en-US" sz="1200" dirty="0"/>
                        <a:t>59:57</a:t>
                      </a:r>
                    </a:p>
                  </a:txBody>
                  <a:tcPr anchor="ctr"/>
                </a:tc>
                <a:extLst>
                  <a:ext uri="{0D108BD9-81ED-4DB2-BD59-A6C34878D82A}">
                    <a16:rowId xmlns:a16="http://schemas.microsoft.com/office/drawing/2014/main" val="2501489609"/>
                  </a:ext>
                </a:extLst>
              </a:tr>
            </a:tbl>
          </a:graphicData>
        </a:graphic>
      </p:graphicFrame>
    </p:spTree>
    <p:extLst>
      <p:ext uri="{BB962C8B-B14F-4D97-AF65-F5344CB8AC3E}">
        <p14:creationId xmlns:p14="http://schemas.microsoft.com/office/powerpoint/2010/main" val="366869340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11"/>
  <p:tag name="MMPROD_UIDATA" val="&lt;database version=&quot;11.0&quot;&gt;&lt;object type=&quot;1&quot; unique_id=&quot;10001&quot;&gt;&lt;object type=&quot;8&quot; unique_id=&quot;10910&quot;&gt;&lt;/object&gt;&lt;object type=&quot;2&quot; unique_id=&quot;10911&quot;&gt;&lt;object type=&quot;3&quot; unique_id=&quot;10912&quot;&gt;&lt;property id=&quot;20148&quot; value=&quot;5&quot;/&gt;&lt;property id=&quot;20300&quot; value=&quot;Slide 1 - &amp;quot;Executive Summary Event Title Date Moderator(s): Speaker(s):&amp;quot;&quot;/&gt;&lt;property id=&quot;20307&quot; value=&quot;257&quot;/&gt;&lt;/object&gt;&lt;/object&gt;&lt;/object&gt;&lt;/database&gt;"/>
  <p:tag name="SECTOMILLISECCONVERTED" val="1"/>
</p:tagLst>
</file>

<file path=ppt/theme/theme1.xml><?xml version="1.0" encoding="utf-8"?>
<a:theme xmlns:a="http://schemas.openxmlformats.org/drawingml/2006/main" name="General Content">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TotalTime>
  <Words>252</Words>
  <Application>Microsoft Office PowerPoint</Application>
  <PresentationFormat>Widescreen</PresentationFormat>
  <Paragraphs>29</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Wingdings</vt:lpstr>
      <vt:lpstr>Wingdings 3</vt:lpstr>
      <vt:lpstr>General Content</vt:lpstr>
      <vt:lpstr>Executive Summary Event Title: Strengthening Community Colleges Training Grants, Round Two Performance Reporting Orientation 1.0 Date: February 22, 2023 Moderator(s): Dawn J. Murphy Speaker(s): Angella Alivia, Christina Stocks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Executive Summary Event Title Date Moderator(s): Speaker(s):</dc:title>
  <dc:creator>Jonathan Vehlow</dc:creator>
  <cp:lastModifiedBy>Alivia, Angella - ETA CTR</cp:lastModifiedBy>
  <cp:revision>5</cp:revision>
  <dcterms:created xsi:type="dcterms:W3CDTF">2020-01-08T17:12:44Z</dcterms:created>
  <dcterms:modified xsi:type="dcterms:W3CDTF">2023-02-24T21:19:22Z</dcterms:modified>
</cp:coreProperties>
</file>