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3.xml" ContentType="application/vnd.openxmlformats-officedocument.theme+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4"/>
    <p:sldMasterId id="2147483663" r:id="rId5"/>
    <p:sldMasterId id="2147483668" r:id="rId6"/>
    <p:sldMasterId id="2147483675" r:id="rId7"/>
  </p:sldMasterIdLst>
  <p:notesMasterIdLst>
    <p:notesMasterId r:id="rId39"/>
  </p:notesMasterIdLst>
  <p:sldIdLst>
    <p:sldId id="256" r:id="rId8"/>
    <p:sldId id="257" r:id="rId9"/>
    <p:sldId id="297" r:id="rId10"/>
    <p:sldId id="258" r:id="rId11"/>
    <p:sldId id="260" r:id="rId12"/>
    <p:sldId id="261" r:id="rId13"/>
    <p:sldId id="332" r:id="rId14"/>
    <p:sldId id="341" r:id="rId15"/>
    <p:sldId id="334" r:id="rId16"/>
    <p:sldId id="346" r:id="rId17"/>
    <p:sldId id="342" r:id="rId18"/>
    <p:sldId id="299" r:id="rId19"/>
    <p:sldId id="338" r:id="rId20"/>
    <p:sldId id="347" r:id="rId21"/>
    <p:sldId id="339" r:id="rId22"/>
    <p:sldId id="349" r:id="rId23"/>
    <p:sldId id="343" r:id="rId24"/>
    <p:sldId id="350" r:id="rId25"/>
    <p:sldId id="305" r:id="rId26"/>
    <p:sldId id="337" r:id="rId27"/>
    <p:sldId id="340" r:id="rId28"/>
    <p:sldId id="344" r:id="rId29"/>
    <p:sldId id="345" r:id="rId30"/>
    <p:sldId id="351" r:id="rId31"/>
    <p:sldId id="282" r:id="rId32"/>
    <p:sldId id="283" r:id="rId33"/>
    <p:sldId id="312" r:id="rId34"/>
    <p:sldId id="329" r:id="rId35"/>
    <p:sldId id="352" r:id="rId36"/>
    <p:sldId id="286" r:id="rId37"/>
    <p:sldId id="287" r:id="rId38"/>
  </p:sldIdLst>
  <p:sldSz cx="12192000" cy="6858000"/>
  <p:notesSz cx="6858000" cy="9144000"/>
  <p:embeddedFontLst>
    <p:embeddedFont>
      <p:font typeface="Calibri" panose="020F0502020204030204" pitchFamily="34" charset="0"/>
      <p:regular r:id="rId40"/>
      <p:bold r:id="rId41"/>
      <p:italic r:id="rId42"/>
      <p:boldItalic r:id="rId43"/>
    </p:embeddedFont>
    <p:embeddedFont>
      <p:font typeface="Calibri Light" panose="020F0302020204030204" pitchFamily="34" charset="0"/>
      <p:regular r:id="rId44"/>
      <p:italic r:id="rId45"/>
    </p:embeddedFont>
    <p:embeddedFont>
      <p:font typeface="Noto Sans" panose="020B0502040504020204" pitchFamily="34" charset="0"/>
      <p:regular r:id="rId46"/>
      <p:bold r:id="rId47"/>
      <p:italic r:id="rId48"/>
      <p:boldItalic r:id="rId49"/>
    </p:embeddedFont>
    <p:embeddedFont>
      <p:font typeface="Source Sans Pro" panose="020B0503030403020204" pitchFamily="34" charset="0"/>
      <p:regular r:id="rId50"/>
      <p:bold r:id="rId51"/>
      <p:italic r:id="rId52"/>
      <p:boldItalic r:id="rId53"/>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64" roundtripDataSignature="AMtx7mj7ZmVNVmhua9+/vJZ7TQtwbgeGFg=="/>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E0384261-A7B9-3D92-DC1F-F1AAC0DFB7E5}" name="Lisa Rice" initials="LR" userId="S::lisa.rice@safalpartners.com::da68d56e-ad6c-437e-8950-9d35568b768d" providerId="AD"/>
  <p188:author id="{45817065-F878-44E4-ED78-BE0397A7A719}" name="Kelly Middleton" initials="KM" userId="S::middletonk@nawb.org::292a4879-2def-40f6-9de1-d3452aaae059" providerId="AD"/>
  <p188:author id="{502FDB94-BBBF-7A6F-3562-5151FD363F2C}" name="Melissa Aguilar-Southard" initials="MAS" userId="S::melissa.aguilar-southard@safalpartners.com::24c379a2-b57c-4db6-9ded-650202e90d0e" providerId="AD"/>
  <p188:author id="{ADF67AA2-E593-B351-372E-C3D3AB18101B}" name="Greg Goloborodko" initials="GG" userId="S::gregg@nawb.org::29fc26ff-34b0-41d3-a834-8c7e77ca33e5" providerId="AD"/>
  <p188:author id="{F7613ECD-D69B-1119-0746-1673244B209B}" name="Kelly Middleton" initials="KM" userId="S::middletonk@NAWB.ORG::292a4879-2def-40f6-9de1-d3452aaae059"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0" name="Sheba Rivera" initials="" lastIdx="1"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A232F"/>
    <a:srgbClr val="F0EAE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3C2CDE8-C786-469E-8D75-922414200624}" vWet="4" dt="2023-04-27T16:52:30.62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4" d="100"/>
          <a:sy n="104" d="100"/>
        </p:scale>
        <p:origin x="172" y="80"/>
      </p:cViewPr>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9" Type="http://schemas.openxmlformats.org/officeDocument/2006/relationships/notesMaster" Target="notesMasters/notesMaster1.xml"/><Relationship Id="rId21" Type="http://schemas.openxmlformats.org/officeDocument/2006/relationships/slide" Target="slides/slide14.xml"/><Relationship Id="rId34" Type="http://schemas.openxmlformats.org/officeDocument/2006/relationships/slide" Target="slides/slide27.xml"/><Relationship Id="rId42" Type="http://schemas.openxmlformats.org/officeDocument/2006/relationships/font" Target="fonts/font3.fntdata"/><Relationship Id="rId47" Type="http://schemas.openxmlformats.org/officeDocument/2006/relationships/font" Target="fonts/font8.fntdata"/><Relationship Id="rId50" Type="http://schemas.openxmlformats.org/officeDocument/2006/relationships/font" Target="fonts/font11.fntdata"/><Relationship Id="rId68" Type="http://schemas.openxmlformats.org/officeDocument/2006/relationships/theme" Target="theme/theme1.xml"/><Relationship Id="rId7" Type="http://schemas.openxmlformats.org/officeDocument/2006/relationships/slideMaster" Target="slideMasters/slideMaster4.xml"/><Relationship Id="rId71" Type="http://schemas.microsoft.com/office/2018/10/relationships/authors" Target="authors.xml"/><Relationship Id="rId2" Type="http://schemas.openxmlformats.org/officeDocument/2006/relationships/customXml" Target="../customXml/item2.xml"/><Relationship Id="rId16" Type="http://schemas.openxmlformats.org/officeDocument/2006/relationships/slide" Target="slides/slide9.xml"/><Relationship Id="rId29" Type="http://schemas.openxmlformats.org/officeDocument/2006/relationships/slide" Target="slides/slide22.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slide" Target="slides/slide25.xml"/><Relationship Id="rId37" Type="http://schemas.openxmlformats.org/officeDocument/2006/relationships/slide" Target="slides/slide30.xml"/><Relationship Id="rId40" Type="http://schemas.openxmlformats.org/officeDocument/2006/relationships/font" Target="fonts/font1.fntdata"/><Relationship Id="rId45" Type="http://schemas.openxmlformats.org/officeDocument/2006/relationships/font" Target="fonts/font6.fntdata"/><Relationship Id="rId53" Type="http://schemas.openxmlformats.org/officeDocument/2006/relationships/font" Target="fonts/font14.fntdata"/><Relationship Id="rId66" Type="http://schemas.openxmlformats.org/officeDocument/2006/relationships/presProps" Target="presProps.xml"/><Relationship Id="rId5" Type="http://schemas.openxmlformats.org/officeDocument/2006/relationships/slideMaster" Target="slideMasters/slideMaster2.xml"/><Relationship Id="rId19" Type="http://schemas.openxmlformats.org/officeDocument/2006/relationships/slide" Target="slides/slide1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slide" Target="slides/slide28.xml"/><Relationship Id="rId43" Type="http://schemas.openxmlformats.org/officeDocument/2006/relationships/font" Target="fonts/font4.fntdata"/><Relationship Id="rId48" Type="http://schemas.openxmlformats.org/officeDocument/2006/relationships/font" Target="fonts/font9.fntdata"/><Relationship Id="rId64" Type="http://customschemas.google.com/relationships/presentationmetadata" Target="metadata"/><Relationship Id="rId69" Type="http://schemas.openxmlformats.org/officeDocument/2006/relationships/tableStyles" Target="tableStyles.xml"/><Relationship Id="rId8" Type="http://schemas.openxmlformats.org/officeDocument/2006/relationships/slide" Target="slides/slide1.xml"/><Relationship Id="rId51" Type="http://schemas.openxmlformats.org/officeDocument/2006/relationships/font" Target="fonts/font12.fntdata"/><Relationship Id="rId3" Type="http://schemas.openxmlformats.org/officeDocument/2006/relationships/customXml" Target="../customXml/item3.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slide" Target="slides/slide31.xml"/><Relationship Id="rId46" Type="http://schemas.openxmlformats.org/officeDocument/2006/relationships/font" Target="fonts/font7.fntdata"/><Relationship Id="rId67" Type="http://schemas.openxmlformats.org/officeDocument/2006/relationships/viewProps" Target="viewProps.xml"/><Relationship Id="rId20" Type="http://schemas.openxmlformats.org/officeDocument/2006/relationships/slide" Target="slides/slide13.xml"/><Relationship Id="rId41" Type="http://schemas.openxmlformats.org/officeDocument/2006/relationships/font" Target="fonts/font2.fntdata"/><Relationship Id="rId70"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slide" Target="slides/slide29.xml"/><Relationship Id="rId49" Type="http://schemas.openxmlformats.org/officeDocument/2006/relationships/font" Target="fonts/font10.fntdata"/><Relationship Id="rId10" Type="http://schemas.openxmlformats.org/officeDocument/2006/relationships/slide" Target="slides/slide3.xml"/><Relationship Id="rId31" Type="http://schemas.openxmlformats.org/officeDocument/2006/relationships/slide" Target="slides/slide24.xml"/><Relationship Id="rId44" Type="http://schemas.openxmlformats.org/officeDocument/2006/relationships/font" Target="fonts/font5.fntdata"/><Relationship Id="rId52" Type="http://schemas.openxmlformats.org/officeDocument/2006/relationships/font" Target="fonts/font13.fntdata"/><Relationship Id="rId65" Type="http://schemas.openxmlformats.org/officeDocument/2006/relationships/commentAuthors" Target="commentAuthors.xml"/><Relationship Id="rId4" Type="http://schemas.openxmlformats.org/officeDocument/2006/relationships/slideMaster" Target="slideMasters/slideMaster1.xml"/><Relationship Id="rId9"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3"/>
        <p:cNvGrpSpPr/>
        <p:nvPr/>
      </p:nvGrpSpPr>
      <p:grpSpPr>
        <a:xfrm>
          <a:off x="0" y="0"/>
          <a:ext cx="0" cy="0"/>
          <a:chOff x="0" y="0"/>
          <a:chExt cx="0" cy="0"/>
        </a:xfrm>
      </p:grpSpPr>
      <p:sp>
        <p:nvSpPr>
          <p:cNvPr id="324" name="Google Shape;324;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p>
        </p:txBody>
      </p:sp>
      <p:sp>
        <p:nvSpPr>
          <p:cNvPr id="325" name="Google Shape;325;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0"/>
        <p:cNvGrpSpPr/>
        <p:nvPr/>
      </p:nvGrpSpPr>
      <p:grpSpPr>
        <a:xfrm>
          <a:off x="0" y="0"/>
          <a:ext cx="0" cy="0"/>
          <a:chOff x="0" y="0"/>
          <a:chExt cx="0" cy="0"/>
        </a:xfrm>
      </p:grpSpPr>
      <p:sp>
        <p:nvSpPr>
          <p:cNvPr id="331" name="Google Shape;331;g1b8ff609911_1_153: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332" name="Google Shape;332;g1b8ff609911_1_15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smtClean="0">
                <a:solidFill>
                  <a:schemeClr val="dk1"/>
                </a:solidFill>
                <a:latin typeface="Calibri"/>
                <a:ea typeface="Calibri"/>
                <a:cs typeface="Calibri"/>
                <a:sym typeface="Calibri"/>
              </a:rPr>
              <a:t>3</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08836714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7"/>
        <p:cNvGrpSpPr/>
        <p:nvPr/>
      </p:nvGrpSpPr>
      <p:grpSpPr>
        <a:xfrm>
          <a:off x="0" y="0"/>
          <a:ext cx="0" cy="0"/>
          <a:chOff x="0" y="0"/>
          <a:chExt cx="0" cy="0"/>
        </a:xfrm>
      </p:grpSpPr>
      <p:sp>
        <p:nvSpPr>
          <p:cNvPr id="338" name="Google Shape;338;g1b8ff609911_1_299: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339" name="Google Shape;339;g1b8ff609911_1_29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5"/>
        <p:cNvGrpSpPr/>
        <p:nvPr/>
      </p:nvGrpSpPr>
      <p:grpSpPr>
        <a:xfrm>
          <a:off x="0" y="0"/>
          <a:ext cx="0" cy="0"/>
          <a:chOff x="0" y="0"/>
          <a:chExt cx="0" cy="0"/>
        </a:xfrm>
      </p:grpSpPr>
      <p:sp>
        <p:nvSpPr>
          <p:cNvPr id="366" name="Google Shape;366;g1a4bc36e5c5_0_52: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p>
        </p:txBody>
      </p:sp>
      <p:sp>
        <p:nvSpPr>
          <p:cNvPr id="367" name="Google Shape;367;g1a4bc36e5c5_0_5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5"/>
        <p:cNvGrpSpPr/>
        <p:nvPr/>
      </p:nvGrpSpPr>
      <p:grpSpPr>
        <a:xfrm>
          <a:off x="0" y="0"/>
          <a:ext cx="0" cy="0"/>
          <a:chOff x="0" y="0"/>
          <a:chExt cx="0" cy="0"/>
        </a:xfrm>
      </p:grpSpPr>
      <p:sp>
        <p:nvSpPr>
          <p:cNvPr id="376" name="Google Shape;376;p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p>
        </p:txBody>
      </p:sp>
      <p:sp>
        <p:nvSpPr>
          <p:cNvPr id="377" name="Google Shape;377;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9"/>
        <p:cNvGrpSpPr/>
        <p:nvPr/>
      </p:nvGrpSpPr>
      <p:grpSpPr>
        <a:xfrm>
          <a:off x="0" y="0"/>
          <a:ext cx="0" cy="0"/>
          <a:chOff x="0" y="0"/>
          <a:chExt cx="0" cy="0"/>
        </a:xfrm>
      </p:grpSpPr>
      <p:sp>
        <p:nvSpPr>
          <p:cNvPr id="590" name="Google Shape;590;g1d8536bf858_0_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p>
        </p:txBody>
      </p:sp>
      <p:sp>
        <p:nvSpPr>
          <p:cNvPr id="591" name="Google Shape;591;g1d8536bf858_0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0"/>
        <p:cNvGrpSpPr/>
        <p:nvPr/>
      </p:nvGrpSpPr>
      <p:grpSpPr>
        <a:xfrm>
          <a:off x="0" y="0"/>
          <a:ext cx="0" cy="0"/>
          <a:chOff x="0" y="0"/>
          <a:chExt cx="0" cy="0"/>
        </a:xfrm>
      </p:grpSpPr>
      <p:sp>
        <p:nvSpPr>
          <p:cNvPr id="331" name="Google Shape;331;g1b8ff609911_1_153: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indent="0"/>
            <a:endParaRPr lang="en-US" dirty="0"/>
          </a:p>
        </p:txBody>
      </p:sp>
      <p:sp>
        <p:nvSpPr>
          <p:cNvPr id="332" name="Google Shape;332;g1b8ff609911_1_15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57741812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smtClean="0">
                <a:solidFill>
                  <a:schemeClr val="dk1"/>
                </a:solidFill>
                <a:latin typeface="Calibri"/>
                <a:ea typeface="Calibri"/>
                <a:cs typeface="Calibri"/>
                <a:sym typeface="Calibri"/>
              </a:rPr>
              <a:t>9</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48746415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smtClean="0">
                <a:solidFill>
                  <a:schemeClr val="dk1"/>
                </a:solidFill>
                <a:latin typeface="Calibri"/>
                <a:ea typeface="Calibri"/>
                <a:cs typeface="Calibri"/>
                <a:sym typeface="Calibri"/>
              </a:rPr>
              <a:t>10</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428341927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0"/>
        <p:cNvGrpSpPr/>
        <p:nvPr/>
      </p:nvGrpSpPr>
      <p:grpSpPr>
        <a:xfrm>
          <a:off x="0" y="0"/>
          <a:ext cx="0" cy="0"/>
          <a:chOff x="0" y="0"/>
          <a:chExt cx="0" cy="0"/>
        </a:xfrm>
      </p:grpSpPr>
      <p:sp>
        <p:nvSpPr>
          <p:cNvPr id="331" name="Google Shape;331;g1b8ff609911_1_153: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indent="0"/>
            <a:endParaRPr lang="en-US" dirty="0"/>
          </a:p>
        </p:txBody>
      </p:sp>
      <p:sp>
        <p:nvSpPr>
          <p:cNvPr id="332" name="Google Shape;332;g1b8ff609911_1_15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00809966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Calibri"/>
                <a:ea typeface="Calibri"/>
                <a:cs typeface="Calibri"/>
                <a:sym typeface="Calibri"/>
              </a:rPr>
              <a:t>12</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75145926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Calibri"/>
                <a:ea typeface="Calibri"/>
                <a:cs typeface="Calibri"/>
                <a:sym typeface="Calibri"/>
              </a:rPr>
              <a:t>13</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38624402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Calibri"/>
                <a:ea typeface="Calibri"/>
                <a:cs typeface="Calibri"/>
                <a:sym typeface="Calibri"/>
              </a:rPr>
              <a:t>14</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45609493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Calibri"/>
                <a:ea typeface="Calibri"/>
                <a:cs typeface="Calibri"/>
                <a:sym typeface="Calibri"/>
              </a:rPr>
              <a:t>15</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55844973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Calibri"/>
                <a:ea typeface="Calibri"/>
                <a:cs typeface="Calibri"/>
                <a:sym typeface="Calibri"/>
              </a:rPr>
              <a:t>16</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98130515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Calibri"/>
                <a:ea typeface="Calibri"/>
                <a:cs typeface="Calibri"/>
                <a:sym typeface="Calibri"/>
              </a:rPr>
              <a:t>17</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5426851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Calibri"/>
                <a:ea typeface="Calibri"/>
                <a:cs typeface="Calibri"/>
                <a:sym typeface="Calibri"/>
              </a:rPr>
              <a:t>18</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91898639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Calibri"/>
                <a:ea typeface="Calibri"/>
                <a:cs typeface="Calibri"/>
                <a:sym typeface="Calibri"/>
              </a:rPr>
              <a:t>19</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9241925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Calibri"/>
                <a:ea typeface="Calibri"/>
                <a:cs typeface="Calibri"/>
                <a:sym typeface="Calibri"/>
              </a:rPr>
              <a:t>20</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47636127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Calibri"/>
                <a:ea typeface="Calibri"/>
                <a:cs typeface="Calibri"/>
                <a:sym typeface="Calibri"/>
              </a:rPr>
              <a:t>21</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53486710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Calibri"/>
                <a:ea typeface="Calibri"/>
                <a:cs typeface="Calibri"/>
                <a:sym typeface="Calibri"/>
              </a:rPr>
              <a:t>22</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23092717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Calibri"/>
                <a:ea typeface="Calibri"/>
                <a:cs typeface="Calibri"/>
                <a:sym typeface="Calibri"/>
              </a:rPr>
              <a:t>23</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6559896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Calibri"/>
                <a:ea typeface="Calibri"/>
                <a:cs typeface="Calibri"/>
                <a:sym typeface="Calibri"/>
              </a:rPr>
              <a:t>24</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55265785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7"/>
        <p:cNvGrpSpPr/>
        <p:nvPr/>
      </p:nvGrpSpPr>
      <p:grpSpPr>
        <a:xfrm>
          <a:off x="0" y="0"/>
          <a:ext cx="0" cy="0"/>
          <a:chOff x="0" y="0"/>
          <a:chExt cx="0" cy="0"/>
        </a:xfrm>
      </p:grpSpPr>
      <p:sp>
        <p:nvSpPr>
          <p:cNvPr id="588" name="Google Shape;588;p2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indent="0"/>
            <a:endParaRPr dirty="0"/>
          </a:p>
        </p:txBody>
      </p:sp>
      <p:sp>
        <p:nvSpPr>
          <p:cNvPr id="589" name="Google Shape;589;p2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5"/>
        <p:cNvGrpSpPr/>
        <p:nvPr/>
      </p:nvGrpSpPr>
      <p:grpSpPr>
        <a:xfrm>
          <a:off x="0" y="0"/>
          <a:ext cx="0" cy="0"/>
          <a:chOff x="0" y="0"/>
          <a:chExt cx="0" cy="0"/>
        </a:xfrm>
      </p:grpSpPr>
      <p:sp>
        <p:nvSpPr>
          <p:cNvPr id="596" name="Google Shape;596;p2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p>
        </p:txBody>
      </p:sp>
      <p:sp>
        <p:nvSpPr>
          <p:cNvPr id="597" name="Google Shape;597;p2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Calibri"/>
                <a:ea typeface="Calibri"/>
                <a:cs typeface="Calibri"/>
                <a:sym typeface="Calibri"/>
              </a:rPr>
              <a:t>27</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75362292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5"/>
        <p:cNvGrpSpPr/>
        <p:nvPr/>
      </p:nvGrpSpPr>
      <p:grpSpPr>
        <a:xfrm>
          <a:off x="0" y="0"/>
          <a:ext cx="0" cy="0"/>
          <a:chOff x="0" y="0"/>
          <a:chExt cx="0" cy="0"/>
        </a:xfrm>
      </p:grpSpPr>
      <p:sp>
        <p:nvSpPr>
          <p:cNvPr id="366" name="Google Shape;366;g1a4bc36e5c5_0_52: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p>
        </p:txBody>
      </p:sp>
      <p:sp>
        <p:nvSpPr>
          <p:cNvPr id="367" name="Google Shape;367;g1a4bc36e5c5_0_5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41207957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4"/>
        <p:cNvGrpSpPr/>
        <p:nvPr/>
      </p:nvGrpSpPr>
      <p:grpSpPr>
        <a:xfrm>
          <a:off x="0" y="0"/>
          <a:ext cx="0" cy="0"/>
          <a:chOff x="0" y="0"/>
          <a:chExt cx="0" cy="0"/>
        </a:xfrm>
      </p:grpSpPr>
      <p:sp>
        <p:nvSpPr>
          <p:cNvPr id="625" name="Google Shape;625;g1b8ff609911_1_45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26" name="Google Shape;626;g1b8ff609911_1_459: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p>
        </p:txBody>
      </p:sp>
      <p:sp>
        <p:nvSpPr>
          <p:cNvPr id="627" name="Google Shape;627;g1b8ff609911_1_459: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30</a:t>
            </a:fld>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8"/>
        <p:cNvGrpSpPr/>
        <p:nvPr/>
      </p:nvGrpSpPr>
      <p:grpSpPr>
        <a:xfrm>
          <a:off x="0" y="0"/>
          <a:ext cx="0" cy="0"/>
          <a:chOff x="0" y="0"/>
          <a:chExt cx="0" cy="0"/>
        </a:xfrm>
      </p:grpSpPr>
      <p:sp>
        <p:nvSpPr>
          <p:cNvPr id="639" name="Google Shape;639;p2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p>
        </p:txBody>
      </p:sp>
      <p:sp>
        <p:nvSpPr>
          <p:cNvPr id="640" name="Google Shape;640;p2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5" Type="http://schemas.openxmlformats.org/officeDocument/2006/relationships/image" Target="../media/image1.png"/><Relationship Id="rId4" Type="http://schemas.openxmlformats.org/officeDocument/2006/relationships/image" Target="../media/image5.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1.xml"/><Relationship Id="rId5" Type="http://schemas.openxmlformats.org/officeDocument/2006/relationships/image" Target="../media/image2.png"/><Relationship Id="rId4" Type="http://schemas.openxmlformats.org/officeDocument/2006/relationships/image" Target="../media/image1.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3.xml"/><Relationship Id="rId5" Type="http://schemas.openxmlformats.org/officeDocument/2006/relationships/image" Target="../media/image2.png"/><Relationship Id="rId4" Type="http://schemas.openxmlformats.org/officeDocument/2006/relationships/image" Target="../media/image1.png"/></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matchingName="Title Slide" type="title">
  <p:cSld name="TITLE">
    <p:bg>
      <p:bgPr>
        <a:solidFill>
          <a:srgbClr val="F3F4F4"/>
        </a:solidFill>
        <a:effectLst/>
      </p:bgPr>
    </p:bg>
    <p:spTree>
      <p:nvGrpSpPr>
        <p:cNvPr id="1" name="Shape 39"/>
        <p:cNvGrpSpPr/>
        <p:nvPr/>
      </p:nvGrpSpPr>
      <p:grpSpPr>
        <a:xfrm>
          <a:off x="0" y="0"/>
          <a:ext cx="0" cy="0"/>
          <a:chOff x="0" y="0"/>
          <a:chExt cx="0" cy="0"/>
        </a:xfrm>
      </p:grpSpPr>
      <p:pic>
        <p:nvPicPr>
          <p:cNvPr id="40" name="Google Shape;40;p36"/>
          <p:cNvPicPr preferRelativeResize="0"/>
          <p:nvPr/>
        </p:nvPicPr>
        <p:blipFill rotWithShape="1">
          <a:blip r:embed="rId2">
            <a:alphaModFix/>
          </a:blip>
          <a:srcRect/>
          <a:stretch/>
        </p:blipFill>
        <p:spPr>
          <a:xfrm>
            <a:off x="0" y="0"/>
            <a:ext cx="6210300" cy="6858000"/>
          </a:xfrm>
          <a:prstGeom prst="rect">
            <a:avLst/>
          </a:prstGeom>
          <a:noFill/>
          <a:ln>
            <a:noFill/>
          </a:ln>
        </p:spPr>
      </p:pic>
      <p:sp>
        <p:nvSpPr>
          <p:cNvPr id="41" name="Google Shape;41;p36"/>
          <p:cNvSpPr txBox="1">
            <a:spLocks noGrp="1"/>
          </p:cNvSpPr>
          <p:nvPr>
            <p:ph type="ctrTitle"/>
          </p:nvPr>
        </p:nvSpPr>
        <p:spPr>
          <a:xfrm>
            <a:off x="5494430" y="2313782"/>
            <a:ext cx="6217920" cy="2230436"/>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accent2"/>
              </a:buClr>
              <a:buSzPts val="4800"/>
              <a:buFont typeface="Calibri"/>
              <a:buNone/>
              <a:defRPr sz="4800" b="1">
                <a:solidFill>
                  <a:schemeClr val="accent2"/>
                </a:solidFill>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2" name="Google Shape;42;p36"/>
          <p:cNvSpPr txBox="1">
            <a:spLocks noGrp="1"/>
          </p:cNvSpPr>
          <p:nvPr>
            <p:ph type="subTitle" idx="1"/>
          </p:nvPr>
        </p:nvSpPr>
        <p:spPr>
          <a:xfrm>
            <a:off x="5494430" y="4673599"/>
            <a:ext cx="6217920" cy="1135061"/>
          </a:xfrm>
          <a:prstGeom prst="rect">
            <a:avLst/>
          </a:prstGeom>
          <a:noFill/>
          <a:ln>
            <a:noFill/>
          </a:ln>
        </p:spPr>
        <p:txBody>
          <a:bodyPr spcFirstLastPara="1" wrap="square" lIns="91425" tIns="45700" rIns="91425" bIns="45700" anchor="t" anchorCtr="0">
            <a:normAutofit/>
          </a:bodyPr>
          <a:lstStyle>
            <a:lvl1pPr lvl="0" algn="l">
              <a:lnSpc>
                <a:spcPct val="95000"/>
              </a:lnSpc>
              <a:spcBef>
                <a:spcPts val="1800"/>
              </a:spcBef>
              <a:spcAft>
                <a:spcPts val="0"/>
              </a:spcAft>
              <a:buSzPts val="2800"/>
              <a:buNone/>
              <a:defRPr sz="2800">
                <a:solidFill>
                  <a:schemeClr val="dk2"/>
                </a:solidFill>
              </a:defRPr>
            </a:lvl1pPr>
            <a:lvl2pPr lvl="1" algn="ctr">
              <a:lnSpc>
                <a:spcPct val="95000"/>
              </a:lnSpc>
              <a:spcBef>
                <a:spcPts val="800"/>
              </a:spcBef>
              <a:spcAft>
                <a:spcPts val="0"/>
              </a:spcAft>
              <a:buSzPts val="2000"/>
              <a:buNone/>
              <a:defRPr sz="2000"/>
            </a:lvl2pPr>
            <a:lvl3pPr lvl="2" algn="ctr">
              <a:lnSpc>
                <a:spcPct val="95000"/>
              </a:lnSpc>
              <a:spcBef>
                <a:spcPts val="500"/>
              </a:spcBef>
              <a:spcAft>
                <a:spcPts val="0"/>
              </a:spcAft>
              <a:buSzPts val="1800"/>
              <a:buNone/>
              <a:defRPr sz="1800"/>
            </a:lvl3pPr>
            <a:lvl4pPr lvl="3" algn="ctr">
              <a:lnSpc>
                <a:spcPct val="95000"/>
              </a:lnSpc>
              <a:spcBef>
                <a:spcPts val="500"/>
              </a:spcBef>
              <a:spcAft>
                <a:spcPts val="0"/>
              </a:spcAft>
              <a:buSzPts val="1600"/>
              <a:buNone/>
              <a:defRPr sz="1600"/>
            </a:lvl4pPr>
            <a:lvl5pPr lvl="4" algn="ctr">
              <a:lnSpc>
                <a:spcPct val="95000"/>
              </a:lnSpc>
              <a:spcBef>
                <a:spcPts val="500"/>
              </a:spcBef>
              <a:spcAft>
                <a:spcPts val="0"/>
              </a:spcAft>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43" name="Google Shape;43;p36"/>
          <p:cNvSpPr txBox="1">
            <a:spLocks noGrp="1"/>
          </p:cNvSpPr>
          <p:nvPr>
            <p:ph type="dt" idx="10"/>
          </p:nvPr>
        </p:nvSpPr>
        <p:spPr>
          <a:xfrm>
            <a:off x="1908175" y="5833156"/>
            <a:ext cx="2743200" cy="365125"/>
          </a:xfrm>
          <a:prstGeom prst="rect">
            <a:avLst/>
          </a:prstGeom>
          <a:noFill/>
          <a:ln>
            <a:noFill/>
          </a:ln>
        </p:spPr>
        <p:txBody>
          <a:bodyPr spcFirstLastPara="1" wrap="square" lIns="91425" tIns="45700" rIns="91425" bIns="45700" anchor="t" anchorCtr="0">
            <a:noAutofit/>
          </a:bodyPr>
          <a:lstStyle>
            <a:lvl1pPr marR="0" lvl="0" algn="ctr" rtl="0">
              <a:lnSpc>
                <a:spcPct val="100000"/>
              </a:lnSpc>
              <a:spcBef>
                <a:spcPts val="0"/>
              </a:spcBef>
              <a:spcAft>
                <a:spcPts val="0"/>
              </a:spcAft>
              <a:buClr>
                <a:srgbClr val="000000"/>
              </a:buClr>
              <a:buSzPts val="1400"/>
              <a:buFont typeface="Arial"/>
              <a:buNone/>
              <a:defRPr sz="2000" b="0" i="0" u="none" strike="noStrike" cap="none">
                <a:solidFill>
                  <a:schemeClr val="lt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grpSp>
        <p:nvGrpSpPr>
          <p:cNvPr id="44" name="Google Shape;44;p36"/>
          <p:cNvGrpSpPr/>
          <p:nvPr/>
        </p:nvGrpSpPr>
        <p:grpSpPr>
          <a:xfrm>
            <a:off x="1360737" y="123825"/>
            <a:ext cx="3899036" cy="755650"/>
            <a:chOff x="1595394" y="293690"/>
            <a:chExt cx="3899036" cy="755650"/>
          </a:xfrm>
        </p:grpSpPr>
        <p:pic>
          <p:nvPicPr>
            <p:cNvPr id="45" name="Google Shape;45;p36" descr="Official seal of the United States Department of Labor"/>
            <p:cNvPicPr preferRelativeResize="0"/>
            <p:nvPr/>
          </p:nvPicPr>
          <p:blipFill rotWithShape="1">
            <a:blip r:embed="rId3">
              <a:alphaModFix/>
            </a:blip>
            <a:srcRect/>
            <a:stretch/>
          </p:blipFill>
          <p:spPr>
            <a:xfrm>
              <a:off x="1595394" y="293690"/>
              <a:ext cx="755650" cy="755650"/>
            </a:xfrm>
            <a:prstGeom prst="rect">
              <a:avLst/>
            </a:prstGeom>
            <a:noFill/>
            <a:ln>
              <a:noFill/>
            </a:ln>
          </p:spPr>
        </p:pic>
        <p:pic>
          <p:nvPicPr>
            <p:cNvPr id="46" name="Google Shape;46;p36" descr="Employment and Training Administration, United States Department of Labor"/>
            <p:cNvPicPr preferRelativeResize="0"/>
            <p:nvPr/>
          </p:nvPicPr>
          <p:blipFill rotWithShape="1">
            <a:blip r:embed="rId4">
              <a:alphaModFix/>
            </a:blip>
            <a:srcRect/>
            <a:stretch/>
          </p:blipFill>
          <p:spPr>
            <a:xfrm>
              <a:off x="2463077" y="488047"/>
              <a:ext cx="3031353" cy="366936"/>
            </a:xfrm>
            <a:prstGeom prst="rect">
              <a:avLst/>
            </a:prstGeom>
            <a:noFill/>
            <a:ln>
              <a:noFill/>
            </a:ln>
          </p:spPr>
        </p:pic>
      </p:grpSp>
      <p:pic>
        <p:nvPicPr>
          <p:cNvPr id="47" name="Google Shape;47;p36" descr="Logo for WorkforceGPS: Navigate to Success"/>
          <p:cNvPicPr preferRelativeResize="0"/>
          <p:nvPr/>
        </p:nvPicPr>
        <p:blipFill rotWithShape="1">
          <a:blip r:embed="rId5">
            <a:alphaModFix/>
          </a:blip>
          <a:srcRect/>
          <a:stretch/>
        </p:blipFill>
        <p:spPr>
          <a:xfrm>
            <a:off x="7729099" y="630377"/>
            <a:ext cx="3102164" cy="1053028"/>
          </a:xfrm>
          <a:prstGeom prst="rect">
            <a:avLst/>
          </a:prstGeom>
          <a:noFill/>
          <a:ln>
            <a:noFill/>
          </a:ln>
        </p:spPr>
      </p:pic>
      <p:sp>
        <p:nvSpPr>
          <p:cNvPr id="48" name="Google Shape;48;p36"/>
          <p:cNvSpPr/>
          <p:nvPr/>
        </p:nvSpPr>
        <p:spPr>
          <a:xfrm>
            <a:off x="878681" y="5675086"/>
            <a:ext cx="4802188" cy="681264"/>
          </a:xfrm>
          <a:prstGeom prst="trapezoid">
            <a:avLst>
              <a:gd name="adj" fmla="val 99801"/>
            </a:avLst>
          </a:prstGeom>
          <a:solidFill>
            <a:srgbClr val="5B1A23"/>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p:cSld name="Title and Content">
    <p:spTree>
      <p:nvGrpSpPr>
        <p:cNvPr id="1" name="Shape 49"/>
        <p:cNvGrpSpPr/>
        <p:nvPr/>
      </p:nvGrpSpPr>
      <p:grpSpPr>
        <a:xfrm>
          <a:off x="0" y="0"/>
          <a:ext cx="0" cy="0"/>
          <a:chOff x="0" y="0"/>
          <a:chExt cx="0" cy="0"/>
        </a:xfrm>
      </p:grpSpPr>
      <p:sp>
        <p:nvSpPr>
          <p:cNvPr id="50" name="Google Shape;50;p37"/>
          <p:cNvSpPr txBox="1">
            <a:spLocks noGrp="1"/>
          </p:cNvSpPr>
          <p:nvPr>
            <p:ph type="sldNum" idx="12"/>
          </p:nvPr>
        </p:nvSpPr>
        <p:spPr>
          <a:xfrm>
            <a:off x="11384678" y="6356350"/>
            <a:ext cx="652922" cy="365125"/>
          </a:xfrm>
          <a:prstGeom prst="rect">
            <a:avLst/>
          </a:prstGeom>
          <a:noFill/>
          <a:ln>
            <a:noFill/>
          </a:ln>
        </p:spPr>
        <p:txBody>
          <a:bodyPr spcFirstLastPara="1" wrap="square" lIns="91425" tIns="45700" rIns="91425" bIns="45700" anchor="ctr" anchorCtr="0">
            <a:noAutofit/>
          </a:bodyPr>
          <a:lstStyle>
            <a:lvl1pPr marL="0" marR="0" lvl="0" indent="0" algn="ctr">
              <a:lnSpc>
                <a:spcPct val="100000"/>
              </a:lnSpc>
              <a:spcBef>
                <a:spcPts val="0"/>
              </a:spcBef>
              <a:spcAft>
                <a:spcPts val="0"/>
              </a:spcAft>
              <a:buClr>
                <a:srgbClr val="000000"/>
              </a:buClr>
              <a:buSzPts val="1600"/>
              <a:buFont typeface="Arial"/>
              <a:buNone/>
              <a:defRPr sz="1600" b="1" i="0" u="none" strike="noStrike" cap="none">
                <a:solidFill>
                  <a:schemeClr val="accent1"/>
                </a:solidFill>
                <a:latin typeface="Calibri"/>
                <a:ea typeface="Calibri"/>
                <a:cs typeface="Calibri"/>
                <a:sym typeface="Calibri"/>
              </a:defRPr>
            </a:lvl1pPr>
            <a:lvl2pPr marL="0" marR="0" lvl="1" indent="0" algn="ctr">
              <a:lnSpc>
                <a:spcPct val="100000"/>
              </a:lnSpc>
              <a:spcBef>
                <a:spcPts val="0"/>
              </a:spcBef>
              <a:spcAft>
                <a:spcPts val="0"/>
              </a:spcAft>
              <a:buClr>
                <a:srgbClr val="000000"/>
              </a:buClr>
              <a:buSzPts val="1600"/>
              <a:buFont typeface="Arial"/>
              <a:buNone/>
              <a:defRPr sz="1600" b="1" i="0" u="none" strike="noStrike" cap="none">
                <a:solidFill>
                  <a:schemeClr val="accent1"/>
                </a:solidFill>
                <a:latin typeface="Calibri"/>
                <a:ea typeface="Calibri"/>
                <a:cs typeface="Calibri"/>
                <a:sym typeface="Calibri"/>
              </a:defRPr>
            </a:lvl2pPr>
            <a:lvl3pPr marL="0" marR="0" lvl="2" indent="0" algn="ctr">
              <a:lnSpc>
                <a:spcPct val="100000"/>
              </a:lnSpc>
              <a:spcBef>
                <a:spcPts val="0"/>
              </a:spcBef>
              <a:spcAft>
                <a:spcPts val="0"/>
              </a:spcAft>
              <a:buClr>
                <a:srgbClr val="000000"/>
              </a:buClr>
              <a:buSzPts val="1600"/>
              <a:buFont typeface="Arial"/>
              <a:buNone/>
              <a:defRPr sz="1600" b="1" i="0" u="none" strike="noStrike" cap="none">
                <a:solidFill>
                  <a:schemeClr val="accent1"/>
                </a:solidFill>
                <a:latin typeface="Calibri"/>
                <a:ea typeface="Calibri"/>
                <a:cs typeface="Calibri"/>
                <a:sym typeface="Calibri"/>
              </a:defRPr>
            </a:lvl3pPr>
            <a:lvl4pPr marL="0" marR="0" lvl="3" indent="0" algn="ctr">
              <a:lnSpc>
                <a:spcPct val="100000"/>
              </a:lnSpc>
              <a:spcBef>
                <a:spcPts val="0"/>
              </a:spcBef>
              <a:spcAft>
                <a:spcPts val="0"/>
              </a:spcAft>
              <a:buClr>
                <a:srgbClr val="000000"/>
              </a:buClr>
              <a:buSzPts val="1600"/>
              <a:buFont typeface="Arial"/>
              <a:buNone/>
              <a:defRPr sz="1600" b="1" i="0" u="none" strike="noStrike" cap="none">
                <a:solidFill>
                  <a:schemeClr val="accent1"/>
                </a:solidFill>
                <a:latin typeface="Calibri"/>
                <a:ea typeface="Calibri"/>
                <a:cs typeface="Calibri"/>
                <a:sym typeface="Calibri"/>
              </a:defRPr>
            </a:lvl4pPr>
            <a:lvl5pPr marL="0" marR="0" lvl="4" indent="0" algn="ctr">
              <a:lnSpc>
                <a:spcPct val="100000"/>
              </a:lnSpc>
              <a:spcBef>
                <a:spcPts val="0"/>
              </a:spcBef>
              <a:spcAft>
                <a:spcPts val="0"/>
              </a:spcAft>
              <a:buClr>
                <a:srgbClr val="000000"/>
              </a:buClr>
              <a:buSzPts val="1600"/>
              <a:buFont typeface="Arial"/>
              <a:buNone/>
              <a:defRPr sz="1600" b="1" i="0" u="none" strike="noStrike" cap="none">
                <a:solidFill>
                  <a:schemeClr val="accent1"/>
                </a:solidFill>
                <a:latin typeface="Calibri"/>
                <a:ea typeface="Calibri"/>
                <a:cs typeface="Calibri"/>
                <a:sym typeface="Calibri"/>
              </a:defRPr>
            </a:lvl5pPr>
            <a:lvl6pPr marL="0" marR="0" lvl="5" indent="0" algn="ctr">
              <a:lnSpc>
                <a:spcPct val="100000"/>
              </a:lnSpc>
              <a:spcBef>
                <a:spcPts val="0"/>
              </a:spcBef>
              <a:spcAft>
                <a:spcPts val="0"/>
              </a:spcAft>
              <a:buClr>
                <a:srgbClr val="000000"/>
              </a:buClr>
              <a:buSzPts val="1600"/>
              <a:buFont typeface="Arial"/>
              <a:buNone/>
              <a:defRPr sz="1600" b="1" i="0" u="none" strike="noStrike" cap="none">
                <a:solidFill>
                  <a:schemeClr val="accent1"/>
                </a:solidFill>
                <a:latin typeface="Calibri"/>
                <a:ea typeface="Calibri"/>
                <a:cs typeface="Calibri"/>
                <a:sym typeface="Calibri"/>
              </a:defRPr>
            </a:lvl6pPr>
            <a:lvl7pPr marL="0" marR="0" lvl="6" indent="0" algn="ctr">
              <a:lnSpc>
                <a:spcPct val="100000"/>
              </a:lnSpc>
              <a:spcBef>
                <a:spcPts val="0"/>
              </a:spcBef>
              <a:spcAft>
                <a:spcPts val="0"/>
              </a:spcAft>
              <a:buClr>
                <a:srgbClr val="000000"/>
              </a:buClr>
              <a:buSzPts val="1600"/>
              <a:buFont typeface="Arial"/>
              <a:buNone/>
              <a:defRPr sz="1600" b="1" i="0" u="none" strike="noStrike" cap="none">
                <a:solidFill>
                  <a:schemeClr val="accent1"/>
                </a:solidFill>
                <a:latin typeface="Calibri"/>
                <a:ea typeface="Calibri"/>
                <a:cs typeface="Calibri"/>
                <a:sym typeface="Calibri"/>
              </a:defRPr>
            </a:lvl7pPr>
            <a:lvl8pPr marL="0" marR="0" lvl="7" indent="0" algn="ctr">
              <a:lnSpc>
                <a:spcPct val="100000"/>
              </a:lnSpc>
              <a:spcBef>
                <a:spcPts val="0"/>
              </a:spcBef>
              <a:spcAft>
                <a:spcPts val="0"/>
              </a:spcAft>
              <a:buClr>
                <a:srgbClr val="000000"/>
              </a:buClr>
              <a:buSzPts val="1600"/>
              <a:buFont typeface="Arial"/>
              <a:buNone/>
              <a:defRPr sz="1600" b="1" i="0" u="none" strike="noStrike" cap="none">
                <a:solidFill>
                  <a:schemeClr val="accent1"/>
                </a:solidFill>
                <a:latin typeface="Calibri"/>
                <a:ea typeface="Calibri"/>
                <a:cs typeface="Calibri"/>
                <a:sym typeface="Calibri"/>
              </a:defRPr>
            </a:lvl8pPr>
            <a:lvl9pPr marL="0" marR="0" lvl="8" indent="0" algn="ctr">
              <a:lnSpc>
                <a:spcPct val="100000"/>
              </a:lnSpc>
              <a:spcBef>
                <a:spcPts val="0"/>
              </a:spcBef>
              <a:spcAft>
                <a:spcPts val="0"/>
              </a:spcAft>
              <a:buClr>
                <a:srgbClr val="000000"/>
              </a:buClr>
              <a:buSzPts val="1600"/>
              <a:buFont typeface="Arial"/>
              <a:buNone/>
              <a:defRPr sz="1600" b="1" i="0" u="none" strike="noStrike" cap="none">
                <a:solidFill>
                  <a:schemeClr val="accent1"/>
                </a:solidFill>
                <a:latin typeface="Calibri"/>
                <a:ea typeface="Calibri"/>
                <a:cs typeface="Calibri"/>
                <a:sym typeface="Calibri"/>
              </a:defRPr>
            </a:lvl9pPr>
          </a:lstStyle>
          <a:p>
            <a:pPr marL="0" lvl="0" indent="0" algn="ctr" rtl="0">
              <a:spcBef>
                <a:spcPts val="0"/>
              </a:spcBef>
              <a:spcAft>
                <a:spcPts val="0"/>
              </a:spcAft>
              <a:buNone/>
            </a:pPr>
            <a:fld id="{00000000-1234-1234-1234-123412341234}" type="slidenum">
              <a:rPr lang="en-US"/>
              <a:t>‹#›</a:t>
            </a:fld>
            <a:endParaRPr/>
          </a:p>
        </p:txBody>
      </p:sp>
      <p:sp>
        <p:nvSpPr>
          <p:cNvPr id="51" name="Google Shape;51;p37"/>
          <p:cNvSpPr txBox="1">
            <a:spLocks noGrp="1"/>
          </p:cNvSpPr>
          <p:nvPr>
            <p:ph type="title"/>
          </p:nvPr>
        </p:nvSpPr>
        <p:spPr>
          <a:xfrm>
            <a:off x="805866" y="46208"/>
            <a:ext cx="11081334" cy="786384"/>
          </a:xfrm>
          <a:prstGeom prst="rect">
            <a:avLst/>
          </a:prstGeom>
          <a:noFill/>
          <a:ln>
            <a:noFill/>
          </a:ln>
        </p:spPr>
        <p:txBody>
          <a:bodyPr spcFirstLastPara="1" wrap="square" lIns="182875" tIns="45700" rIns="91425" bIns="45700" anchor="ctr" anchorCtr="0">
            <a:normAutofit/>
          </a:bodyPr>
          <a:lstStyle>
            <a:lvl1pPr lvl="0" algn="l">
              <a:lnSpc>
                <a:spcPct val="90000"/>
              </a:lnSpc>
              <a:spcBef>
                <a:spcPts val="0"/>
              </a:spcBef>
              <a:spcAft>
                <a:spcPts val="0"/>
              </a:spcAft>
              <a:buClr>
                <a:schemeClr val="accen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2" name="Google Shape;52;p37"/>
          <p:cNvSpPr txBox="1">
            <a:spLocks noGrp="1"/>
          </p:cNvSpPr>
          <p:nvPr>
            <p:ph type="body" idx="1"/>
          </p:nvPr>
        </p:nvSpPr>
        <p:spPr>
          <a:xfrm>
            <a:off x="805866" y="1137446"/>
            <a:ext cx="11081334" cy="5039517"/>
          </a:xfrm>
          <a:prstGeom prst="rect">
            <a:avLst/>
          </a:prstGeom>
          <a:noFill/>
          <a:ln>
            <a:noFill/>
          </a:ln>
        </p:spPr>
        <p:txBody>
          <a:bodyPr spcFirstLastPara="1" wrap="square" lIns="91425" tIns="45700" rIns="91425" bIns="45700" anchor="t" anchorCtr="0">
            <a:normAutofit/>
          </a:bodyPr>
          <a:lstStyle>
            <a:lvl1pPr marL="457200" lvl="0" indent="-342900" algn="l">
              <a:lnSpc>
                <a:spcPct val="95000"/>
              </a:lnSpc>
              <a:spcBef>
                <a:spcPts val="1800"/>
              </a:spcBef>
              <a:spcAft>
                <a:spcPts val="0"/>
              </a:spcAft>
              <a:buSzPts val="1800"/>
              <a:buChar char="?"/>
              <a:defRPr/>
            </a:lvl1pPr>
            <a:lvl2pPr marL="914400" lvl="1" indent="-342900" algn="l">
              <a:lnSpc>
                <a:spcPct val="95000"/>
              </a:lnSpc>
              <a:spcBef>
                <a:spcPts val="800"/>
              </a:spcBef>
              <a:spcAft>
                <a:spcPts val="0"/>
              </a:spcAft>
              <a:buSzPts val="1800"/>
              <a:buChar char="?"/>
              <a:defRPr/>
            </a:lvl2pPr>
            <a:lvl3pPr marL="1371600" lvl="2" indent="-342900" algn="l">
              <a:lnSpc>
                <a:spcPct val="95000"/>
              </a:lnSpc>
              <a:spcBef>
                <a:spcPts val="500"/>
              </a:spcBef>
              <a:spcAft>
                <a:spcPts val="0"/>
              </a:spcAft>
              <a:buSzPts val="1800"/>
              <a:buChar char="?"/>
              <a:defRPr/>
            </a:lvl3pPr>
            <a:lvl4pPr marL="1828800" lvl="3" indent="-342900" algn="l">
              <a:lnSpc>
                <a:spcPct val="95000"/>
              </a:lnSpc>
              <a:spcBef>
                <a:spcPts val="500"/>
              </a:spcBef>
              <a:spcAft>
                <a:spcPts val="0"/>
              </a:spcAft>
              <a:buSzPts val="1800"/>
              <a:buChar char="?"/>
              <a:defRPr/>
            </a:lvl4pPr>
            <a:lvl5pPr marL="2286000" lvl="4" indent="-342900" algn="l">
              <a:lnSpc>
                <a:spcPct val="95000"/>
              </a:lnSpc>
              <a:spcBef>
                <a:spcPts val="500"/>
              </a:spcBef>
              <a:spcAft>
                <a:spcPts val="0"/>
              </a:spcAft>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3" name="Google Shape;53;p37"/>
          <p:cNvSpPr txBox="1">
            <a:spLocks noGrp="1"/>
          </p:cNvSpPr>
          <p:nvPr>
            <p:ph type="ftr" idx="11"/>
          </p:nvPr>
        </p:nvSpPr>
        <p:spPr>
          <a:xfrm>
            <a:off x="4439823"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matchingName="Section Header">
  <p:cSld name="Section Header">
    <p:bg>
      <p:bgPr>
        <a:gradFill>
          <a:gsLst>
            <a:gs pos="0">
              <a:srgbClr val="FBFBFB"/>
            </a:gs>
            <a:gs pos="74000">
              <a:srgbClr val="F3F4F4"/>
            </a:gs>
            <a:gs pos="100000">
              <a:srgbClr val="F3F4F4"/>
            </a:gs>
          </a:gsLst>
          <a:path path="circle">
            <a:fillToRect l="50000" t="50000" r="50000" b="50000"/>
          </a:path>
          <a:tileRect/>
        </a:gradFill>
        <a:effectLst/>
      </p:bgPr>
    </p:bg>
    <p:spTree>
      <p:nvGrpSpPr>
        <p:cNvPr id="1" name="Shape 54"/>
        <p:cNvGrpSpPr/>
        <p:nvPr/>
      </p:nvGrpSpPr>
      <p:grpSpPr>
        <a:xfrm>
          <a:off x="0" y="0"/>
          <a:ext cx="0" cy="0"/>
          <a:chOff x="0" y="0"/>
          <a:chExt cx="0" cy="0"/>
        </a:xfrm>
      </p:grpSpPr>
      <p:grpSp>
        <p:nvGrpSpPr>
          <p:cNvPr id="55" name="Google Shape;55;p46"/>
          <p:cNvGrpSpPr/>
          <p:nvPr/>
        </p:nvGrpSpPr>
        <p:grpSpPr>
          <a:xfrm>
            <a:off x="5981700" y="0"/>
            <a:ext cx="6812545" cy="7156941"/>
            <a:chOff x="5981700" y="0"/>
            <a:chExt cx="6812545" cy="7156941"/>
          </a:xfrm>
        </p:grpSpPr>
        <p:pic>
          <p:nvPicPr>
            <p:cNvPr id="56" name="Google Shape;56;p46"/>
            <p:cNvPicPr preferRelativeResize="0"/>
            <p:nvPr/>
          </p:nvPicPr>
          <p:blipFill rotWithShape="1">
            <a:blip r:embed="rId2">
              <a:alphaModFix/>
            </a:blip>
            <a:srcRect/>
            <a:stretch/>
          </p:blipFill>
          <p:spPr>
            <a:xfrm rot="10800000">
              <a:off x="5981700" y="0"/>
              <a:ext cx="6210300" cy="6858000"/>
            </a:xfrm>
            <a:prstGeom prst="rect">
              <a:avLst/>
            </a:prstGeom>
            <a:noFill/>
            <a:ln>
              <a:noFill/>
            </a:ln>
          </p:spPr>
        </p:pic>
        <p:grpSp>
          <p:nvGrpSpPr>
            <p:cNvPr id="57" name="Google Shape;57;p46"/>
            <p:cNvGrpSpPr/>
            <p:nvPr/>
          </p:nvGrpSpPr>
          <p:grpSpPr>
            <a:xfrm>
              <a:off x="11290812" y="5653509"/>
              <a:ext cx="1503433" cy="1503433"/>
              <a:chOff x="11290812" y="5653509"/>
              <a:chExt cx="1503433" cy="1503433"/>
            </a:xfrm>
          </p:grpSpPr>
          <p:sp>
            <p:nvSpPr>
              <p:cNvPr id="58" name="Google Shape;58;p46"/>
              <p:cNvSpPr/>
              <p:nvPr/>
            </p:nvSpPr>
            <p:spPr>
              <a:xfrm rot="-8100000">
                <a:off x="11616677" y="5767989"/>
                <a:ext cx="851703" cy="1274472"/>
              </a:xfrm>
              <a:custGeom>
                <a:avLst/>
                <a:gdLst/>
                <a:ahLst/>
                <a:cxnLst/>
                <a:rect l="l" t="t" r="r" b="b"/>
                <a:pathLst>
                  <a:path w="851703" h="1274472" extrusionOk="0">
                    <a:moveTo>
                      <a:pt x="851703" y="1274472"/>
                    </a:moveTo>
                    <a:lnTo>
                      <a:pt x="0" y="422768"/>
                    </a:lnTo>
                    <a:lnTo>
                      <a:pt x="422768" y="0"/>
                    </a:lnTo>
                    <a:lnTo>
                      <a:pt x="851703" y="0"/>
                    </a:lnTo>
                    <a:close/>
                  </a:path>
                </a:pathLst>
              </a:custGeom>
              <a:solidFill>
                <a:schemeClr val="accent4"/>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59" name="Google Shape;59;p46"/>
              <p:cNvSpPr/>
              <p:nvPr/>
            </p:nvSpPr>
            <p:spPr>
              <a:xfrm rot="-8100000">
                <a:off x="11639672" y="5804455"/>
                <a:ext cx="824763" cy="1220593"/>
              </a:xfrm>
              <a:custGeom>
                <a:avLst/>
                <a:gdLst/>
                <a:ahLst/>
                <a:cxnLst/>
                <a:rect l="l" t="t" r="r" b="b"/>
                <a:pathLst>
                  <a:path w="824763" h="1220593" extrusionOk="0">
                    <a:moveTo>
                      <a:pt x="824763" y="1220593"/>
                    </a:moveTo>
                    <a:lnTo>
                      <a:pt x="0" y="395830"/>
                    </a:lnTo>
                    <a:lnTo>
                      <a:pt x="395829" y="0"/>
                    </a:lnTo>
                    <a:lnTo>
                      <a:pt x="824763" y="0"/>
                    </a:lnTo>
                    <a:close/>
                  </a:path>
                </a:pathLst>
              </a:custGeom>
              <a:solidFill>
                <a:srgbClr val="E8E8E8"/>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grpSp>
        <p:sp>
          <p:nvSpPr>
            <p:cNvPr id="60" name="Google Shape;60;p46"/>
            <p:cNvSpPr/>
            <p:nvPr/>
          </p:nvSpPr>
          <p:spPr>
            <a:xfrm flipH="1">
              <a:off x="6216734" y="0"/>
              <a:ext cx="5408000" cy="2698134"/>
            </a:xfrm>
            <a:custGeom>
              <a:avLst/>
              <a:gdLst/>
              <a:ahLst/>
              <a:cxnLst/>
              <a:rect l="l" t="t" r="r" b="b"/>
              <a:pathLst>
                <a:path w="5854700" h="2921000" extrusionOk="0">
                  <a:moveTo>
                    <a:pt x="5865876" y="0"/>
                  </a:moveTo>
                  <a:lnTo>
                    <a:pt x="0" y="0"/>
                  </a:lnTo>
                  <a:lnTo>
                    <a:pt x="2932938" y="2932938"/>
                  </a:lnTo>
                  <a:close/>
                </a:path>
              </a:pathLst>
            </a:custGeom>
            <a:solidFill>
              <a:schemeClr val="lt1"/>
            </a:solidFill>
            <a:ln>
              <a:noFill/>
            </a:ln>
            <a:effectLst>
              <a:outerShdw blurRad="50800" dist="38100" dir="5400000" algn="t" rotWithShape="0">
                <a:srgbClr val="000000">
                  <a:alpha val="20000"/>
                </a:srgbClr>
              </a:outerShdw>
            </a:effectLst>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61" name="Google Shape;61;p46"/>
            <p:cNvSpPr/>
            <p:nvPr/>
          </p:nvSpPr>
          <p:spPr>
            <a:xfrm flipH="1">
              <a:off x="6216734" y="4150341"/>
              <a:ext cx="5408000" cy="2698134"/>
            </a:xfrm>
            <a:custGeom>
              <a:avLst/>
              <a:gdLst/>
              <a:ahLst/>
              <a:cxnLst/>
              <a:rect l="l" t="t" r="r" b="b"/>
              <a:pathLst>
                <a:path w="5854700" h="2921000" extrusionOk="0">
                  <a:moveTo>
                    <a:pt x="0" y="2932938"/>
                  </a:moveTo>
                  <a:lnTo>
                    <a:pt x="5865876" y="2932938"/>
                  </a:lnTo>
                  <a:lnTo>
                    <a:pt x="2932938" y="0"/>
                  </a:lnTo>
                  <a:close/>
                </a:path>
              </a:pathLst>
            </a:custGeom>
            <a:solidFill>
              <a:schemeClr val="lt1"/>
            </a:solidFill>
            <a:ln>
              <a:noFill/>
            </a:ln>
            <a:effectLst>
              <a:outerShdw blurRad="50800" dist="38100" dir="16200000" rotWithShape="0">
                <a:srgbClr val="000000">
                  <a:alpha val="20000"/>
                </a:srgbClr>
              </a:outerShdw>
            </a:effectLst>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62" name="Google Shape;62;p46"/>
            <p:cNvSpPr/>
            <p:nvPr/>
          </p:nvSpPr>
          <p:spPr>
            <a:xfrm flipH="1">
              <a:off x="9845796" y="782005"/>
              <a:ext cx="2346204" cy="5290688"/>
            </a:xfrm>
            <a:custGeom>
              <a:avLst/>
              <a:gdLst/>
              <a:ahLst/>
              <a:cxnLst/>
              <a:rect l="l" t="t" r="r" b="b"/>
              <a:pathLst>
                <a:path w="2540000" h="5727700" extrusionOk="0">
                  <a:moveTo>
                    <a:pt x="2316099" y="2315972"/>
                  </a:moveTo>
                  <a:lnTo>
                    <a:pt x="0" y="0"/>
                  </a:lnTo>
                  <a:lnTo>
                    <a:pt x="0" y="5732526"/>
                  </a:lnTo>
                  <a:lnTo>
                    <a:pt x="2316099" y="3416427"/>
                  </a:lnTo>
                  <a:cubicBezTo>
                    <a:pt x="2619883" y="3112643"/>
                    <a:pt x="2619883" y="2619883"/>
                    <a:pt x="2316099" y="2315972"/>
                  </a:cubicBezTo>
                  <a:close/>
                </a:path>
              </a:pathLst>
            </a:custGeom>
            <a:solidFill>
              <a:schemeClr val="lt1"/>
            </a:solidFill>
            <a:ln>
              <a:noFill/>
            </a:ln>
            <a:effectLst>
              <a:outerShdw blurRad="50800" dist="38100" dir="10800000" algn="r" rotWithShape="0">
                <a:srgbClr val="000000">
                  <a:alpha val="9019"/>
                </a:srgbClr>
              </a:outerShdw>
            </a:effectLst>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pic>
        <p:nvPicPr>
          <p:cNvPr id="63" name="Google Shape;63;p46"/>
          <p:cNvPicPr preferRelativeResize="0"/>
          <p:nvPr/>
        </p:nvPicPr>
        <p:blipFill rotWithShape="1">
          <a:blip r:embed="rId3">
            <a:alphaModFix/>
          </a:blip>
          <a:srcRect/>
          <a:stretch/>
        </p:blipFill>
        <p:spPr>
          <a:xfrm>
            <a:off x="8226213" y="6284572"/>
            <a:ext cx="1389041" cy="471509"/>
          </a:xfrm>
          <a:prstGeom prst="rect">
            <a:avLst/>
          </a:prstGeom>
          <a:noFill/>
          <a:ln>
            <a:noFill/>
          </a:ln>
        </p:spPr>
      </p:pic>
      <p:sp>
        <p:nvSpPr>
          <p:cNvPr id="64" name="Google Shape;64;p46"/>
          <p:cNvSpPr txBox="1">
            <a:spLocks noGrp="1"/>
          </p:cNvSpPr>
          <p:nvPr>
            <p:ph type="sldNum" idx="12"/>
          </p:nvPr>
        </p:nvSpPr>
        <p:spPr>
          <a:xfrm>
            <a:off x="11384678" y="6356350"/>
            <a:ext cx="652922" cy="365125"/>
          </a:xfrm>
          <a:prstGeom prst="rect">
            <a:avLst/>
          </a:prstGeom>
          <a:noFill/>
          <a:ln>
            <a:noFill/>
          </a:ln>
        </p:spPr>
        <p:txBody>
          <a:bodyPr spcFirstLastPara="1" wrap="square" lIns="91425" tIns="45700" rIns="91425" bIns="45700" anchor="ctr" anchorCtr="0">
            <a:noAutofit/>
          </a:bodyPr>
          <a:lstStyle>
            <a:lvl1pPr marL="0" marR="0" lvl="0" indent="0" algn="ctr">
              <a:lnSpc>
                <a:spcPct val="100000"/>
              </a:lnSpc>
              <a:spcBef>
                <a:spcPts val="0"/>
              </a:spcBef>
              <a:spcAft>
                <a:spcPts val="0"/>
              </a:spcAft>
              <a:buClr>
                <a:srgbClr val="000000"/>
              </a:buClr>
              <a:buSzPts val="1600"/>
              <a:buFont typeface="Arial"/>
              <a:buNone/>
              <a:defRPr sz="1600" b="1" i="0" u="none" strike="noStrike" cap="none">
                <a:solidFill>
                  <a:schemeClr val="accent1"/>
                </a:solidFill>
                <a:latin typeface="Calibri"/>
                <a:ea typeface="Calibri"/>
                <a:cs typeface="Calibri"/>
                <a:sym typeface="Calibri"/>
              </a:defRPr>
            </a:lvl1pPr>
            <a:lvl2pPr marL="0" marR="0" lvl="1" indent="0" algn="ctr">
              <a:lnSpc>
                <a:spcPct val="100000"/>
              </a:lnSpc>
              <a:spcBef>
                <a:spcPts val="0"/>
              </a:spcBef>
              <a:spcAft>
                <a:spcPts val="0"/>
              </a:spcAft>
              <a:buClr>
                <a:srgbClr val="000000"/>
              </a:buClr>
              <a:buSzPts val="1600"/>
              <a:buFont typeface="Arial"/>
              <a:buNone/>
              <a:defRPr sz="1600" b="1" i="0" u="none" strike="noStrike" cap="none">
                <a:solidFill>
                  <a:schemeClr val="accent1"/>
                </a:solidFill>
                <a:latin typeface="Calibri"/>
                <a:ea typeface="Calibri"/>
                <a:cs typeface="Calibri"/>
                <a:sym typeface="Calibri"/>
              </a:defRPr>
            </a:lvl2pPr>
            <a:lvl3pPr marL="0" marR="0" lvl="2" indent="0" algn="ctr">
              <a:lnSpc>
                <a:spcPct val="100000"/>
              </a:lnSpc>
              <a:spcBef>
                <a:spcPts val="0"/>
              </a:spcBef>
              <a:spcAft>
                <a:spcPts val="0"/>
              </a:spcAft>
              <a:buClr>
                <a:srgbClr val="000000"/>
              </a:buClr>
              <a:buSzPts val="1600"/>
              <a:buFont typeface="Arial"/>
              <a:buNone/>
              <a:defRPr sz="1600" b="1" i="0" u="none" strike="noStrike" cap="none">
                <a:solidFill>
                  <a:schemeClr val="accent1"/>
                </a:solidFill>
                <a:latin typeface="Calibri"/>
                <a:ea typeface="Calibri"/>
                <a:cs typeface="Calibri"/>
                <a:sym typeface="Calibri"/>
              </a:defRPr>
            </a:lvl3pPr>
            <a:lvl4pPr marL="0" marR="0" lvl="3" indent="0" algn="ctr">
              <a:lnSpc>
                <a:spcPct val="100000"/>
              </a:lnSpc>
              <a:spcBef>
                <a:spcPts val="0"/>
              </a:spcBef>
              <a:spcAft>
                <a:spcPts val="0"/>
              </a:spcAft>
              <a:buClr>
                <a:srgbClr val="000000"/>
              </a:buClr>
              <a:buSzPts val="1600"/>
              <a:buFont typeface="Arial"/>
              <a:buNone/>
              <a:defRPr sz="1600" b="1" i="0" u="none" strike="noStrike" cap="none">
                <a:solidFill>
                  <a:schemeClr val="accent1"/>
                </a:solidFill>
                <a:latin typeface="Calibri"/>
                <a:ea typeface="Calibri"/>
                <a:cs typeface="Calibri"/>
                <a:sym typeface="Calibri"/>
              </a:defRPr>
            </a:lvl4pPr>
            <a:lvl5pPr marL="0" marR="0" lvl="4" indent="0" algn="ctr">
              <a:lnSpc>
                <a:spcPct val="100000"/>
              </a:lnSpc>
              <a:spcBef>
                <a:spcPts val="0"/>
              </a:spcBef>
              <a:spcAft>
                <a:spcPts val="0"/>
              </a:spcAft>
              <a:buClr>
                <a:srgbClr val="000000"/>
              </a:buClr>
              <a:buSzPts val="1600"/>
              <a:buFont typeface="Arial"/>
              <a:buNone/>
              <a:defRPr sz="1600" b="1" i="0" u="none" strike="noStrike" cap="none">
                <a:solidFill>
                  <a:schemeClr val="accent1"/>
                </a:solidFill>
                <a:latin typeface="Calibri"/>
                <a:ea typeface="Calibri"/>
                <a:cs typeface="Calibri"/>
                <a:sym typeface="Calibri"/>
              </a:defRPr>
            </a:lvl5pPr>
            <a:lvl6pPr marL="0" marR="0" lvl="5" indent="0" algn="ctr">
              <a:lnSpc>
                <a:spcPct val="100000"/>
              </a:lnSpc>
              <a:spcBef>
                <a:spcPts val="0"/>
              </a:spcBef>
              <a:spcAft>
                <a:spcPts val="0"/>
              </a:spcAft>
              <a:buClr>
                <a:srgbClr val="000000"/>
              </a:buClr>
              <a:buSzPts val="1600"/>
              <a:buFont typeface="Arial"/>
              <a:buNone/>
              <a:defRPr sz="1600" b="1" i="0" u="none" strike="noStrike" cap="none">
                <a:solidFill>
                  <a:schemeClr val="accent1"/>
                </a:solidFill>
                <a:latin typeface="Calibri"/>
                <a:ea typeface="Calibri"/>
                <a:cs typeface="Calibri"/>
                <a:sym typeface="Calibri"/>
              </a:defRPr>
            </a:lvl6pPr>
            <a:lvl7pPr marL="0" marR="0" lvl="6" indent="0" algn="ctr">
              <a:lnSpc>
                <a:spcPct val="100000"/>
              </a:lnSpc>
              <a:spcBef>
                <a:spcPts val="0"/>
              </a:spcBef>
              <a:spcAft>
                <a:spcPts val="0"/>
              </a:spcAft>
              <a:buClr>
                <a:srgbClr val="000000"/>
              </a:buClr>
              <a:buSzPts val="1600"/>
              <a:buFont typeface="Arial"/>
              <a:buNone/>
              <a:defRPr sz="1600" b="1" i="0" u="none" strike="noStrike" cap="none">
                <a:solidFill>
                  <a:schemeClr val="accent1"/>
                </a:solidFill>
                <a:latin typeface="Calibri"/>
                <a:ea typeface="Calibri"/>
                <a:cs typeface="Calibri"/>
                <a:sym typeface="Calibri"/>
              </a:defRPr>
            </a:lvl7pPr>
            <a:lvl8pPr marL="0" marR="0" lvl="7" indent="0" algn="ctr">
              <a:lnSpc>
                <a:spcPct val="100000"/>
              </a:lnSpc>
              <a:spcBef>
                <a:spcPts val="0"/>
              </a:spcBef>
              <a:spcAft>
                <a:spcPts val="0"/>
              </a:spcAft>
              <a:buClr>
                <a:srgbClr val="000000"/>
              </a:buClr>
              <a:buSzPts val="1600"/>
              <a:buFont typeface="Arial"/>
              <a:buNone/>
              <a:defRPr sz="1600" b="1" i="0" u="none" strike="noStrike" cap="none">
                <a:solidFill>
                  <a:schemeClr val="accent1"/>
                </a:solidFill>
                <a:latin typeface="Calibri"/>
                <a:ea typeface="Calibri"/>
                <a:cs typeface="Calibri"/>
                <a:sym typeface="Calibri"/>
              </a:defRPr>
            </a:lvl8pPr>
            <a:lvl9pPr marL="0" marR="0" lvl="8" indent="0" algn="ctr">
              <a:lnSpc>
                <a:spcPct val="100000"/>
              </a:lnSpc>
              <a:spcBef>
                <a:spcPts val="0"/>
              </a:spcBef>
              <a:spcAft>
                <a:spcPts val="0"/>
              </a:spcAft>
              <a:buClr>
                <a:srgbClr val="000000"/>
              </a:buClr>
              <a:buSzPts val="1600"/>
              <a:buFont typeface="Arial"/>
              <a:buNone/>
              <a:defRPr sz="1600" b="1" i="0" u="none" strike="noStrike" cap="none">
                <a:solidFill>
                  <a:schemeClr val="accent1"/>
                </a:solidFill>
                <a:latin typeface="Calibri"/>
                <a:ea typeface="Calibri"/>
                <a:cs typeface="Calibri"/>
                <a:sym typeface="Calibri"/>
              </a:defRPr>
            </a:lvl9pPr>
          </a:lstStyle>
          <a:p>
            <a:pPr marL="0" lvl="0" indent="0" algn="ctr" rtl="0">
              <a:spcBef>
                <a:spcPts val="0"/>
              </a:spcBef>
              <a:spcAft>
                <a:spcPts val="0"/>
              </a:spcAft>
              <a:buNone/>
            </a:pPr>
            <a:fld id="{00000000-1234-1234-1234-123412341234}" type="slidenum">
              <a:rPr lang="en-US"/>
              <a:t>‹#›</a:t>
            </a:fld>
            <a:endParaRPr/>
          </a:p>
        </p:txBody>
      </p:sp>
      <p:sp>
        <p:nvSpPr>
          <p:cNvPr id="65" name="Google Shape;65;p46"/>
          <p:cNvSpPr txBox="1">
            <a:spLocks noGrp="1"/>
          </p:cNvSpPr>
          <p:nvPr>
            <p:ph type="title"/>
          </p:nvPr>
        </p:nvSpPr>
        <p:spPr>
          <a:xfrm>
            <a:off x="800101" y="1405870"/>
            <a:ext cx="6553200" cy="2357891"/>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accent1"/>
              </a:buClr>
              <a:buSzPts val="4400"/>
              <a:buFont typeface="Calibri"/>
              <a:buNone/>
              <a:defRPr sz="4400" b="1">
                <a:solidFill>
                  <a:schemeClr val="accent1"/>
                </a:solidFill>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6" name="Google Shape;66;p46"/>
          <p:cNvSpPr txBox="1">
            <a:spLocks noGrp="1"/>
          </p:cNvSpPr>
          <p:nvPr>
            <p:ph type="body" idx="1"/>
          </p:nvPr>
        </p:nvSpPr>
        <p:spPr>
          <a:xfrm>
            <a:off x="800100" y="4269493"/>
            <a:ext cx="6553200" cy="1154793"/>
          </a:xfrm>
          <a:prstGeom prst="rect">
            <a:avLst/>
          </a:prstGeom>
          <a:noFill/>
          <a:ln>
            <a:noFill/>
          </a:ln>
        </p:spPr>
        <p:txBody>
          <a:bodyPr spcFirstLastPara="1" wrap="square" lIns="91425" tIns="45700" rIns="91425" bIns="45700" anchor="t" anchorCtr="0">
            <a:normAutofit/>
          </a:bodyPr>
          <a:lstStyle>
            <a:lvl1pPr marL="457200" lvl="0" indent="-228600" algn="l">
              <a:lnSpc>
                <a:spcPct val="95000"/>
              </a:lnSpc>
              <a:spcBef>
                <a:spcPts val="1800"/>
              </a:spcBef>
              <a:spcAft>
                <a:spcPts val="0"/>
              </a:spcAft>
              <a:buSzPts val="2800"/>
              <a:buNone/>
              <a:defRPr sz="2800">
                <a:solidFill>
                  <a:schemeClr val="accent5"/>
                </a:solidFill>
              </a:defRPr>
            </a:lvl1pPr>
            <a:lvl2pPr marL="914400" lvl="1" indent="-228600" algn="l">
              <a:lnSpc>
                <a:spcPct val="95000"/>
              </a:lnSpc>
              <a:spcBef>
                <a:spcPts val="800"/>
              </a:spcBef>
              <a:spcAft>
                <a:spcPts val="0"/>
              </a:spcAft>
              <a:buSzPts val="2000"/>
              <a:buNone/>
              <a:defRPr sz="2000">
                <a:solidFill>
                  <a:srgbClr val="8A8A8A"/>
                </a:solidFill>
              </a:defRPr>
            </a:lvl2pPr>
            <a:lvl3pPr marL="1371600" lvl="2" indent="-228600" algn="l">
              <a:lnSpc>
                <a:spcPct val="95000"/>
              </a:lnSpc>
              <a:spcBef>
                <a:spcPts val="500"/>
              </a:spcBef>
              <a:spcAft>
                <a:spcPts val="0"/>
              </a:spcAft>
              <a:buSzPts val="1800"/>
              <a:buNone/>
              <a:defRPr sz="1800">
                <a:solidFill>
                  <a:srgbClr val="8A8A8A"/>
                </a:solidFill>
              </a:defRPr>
            </a:lvl3pPr>
            <a:lvl4pPr marL="1828800" lvl="3" indent="-228600" algn="l">
              <a:lnSpc>
                <a:spcPct val="95000"/>
              </a:lnSpc>
              <a:spcBef>
                <a:spcPts val="500"/>
              </a:spcBef>
              <a:spcAft>
                <a:spcPts val="0"/>
              </a:spcAft>
              <a:buSzPts val="1600"/>
              <a:buNone/>
              <a:defRPr sz="1600">
                <a:solidFill>
                  <a:srgbClr val="8A8A8A"/>
                </a:solidFill>
              </a:defRPr>
            </a:lvl4pPr>
            <a:lvl5pPr marL="2286000" lvl="4" indent="-228600" algn="l">
              <a:lnSpc>
                <a:spcPct val="95000"/>
              </a:lnSpc>
              <a:spcBef>
                <a:spcPts val="500"/>
              </a:spcBef>
              <a:spcAft>
                <a:spcPts val="0"/>
              </a:spcAft>
              <a:buSzPts val="1600"/>
              <a:buNone/>
              <a:defRPr sz="1600">
                <a:solidFill>
                  <a:srgbClr val="8A8A8A"/>
                </a:solidFill>
              </a:defRPr>
            </a:lvl5pPr>
            <a:lvl6pPr marL="2743200" lvl="5" indent="-228600" algn="l">
              <a:lnSpc>
                <a:spcPct val="90000"/>
              </a:lnSpc>
              <a:spcBef>
                <a:spcPts val="500"/>
              </a:spcBef>
              <a:spcAft>
                <a:spcPts val="0"/>
              </a:spcAft>
              <a:buClr>
                <a:srgbClr val="8A8A8A"/>
              </a:buClr>
              <a:buSzPts val="1600"/>
              <a:buNone/>
              <a:defRPr sz="1600">
                <a:solidFill>
                  <a:srgbClr val="8A8A8A"/>
                </a:solidFill>
              </a:defRPr>
            </a:lvl6pPr>
            <a:lvl7pPr marL="3200400" lvl="6" indent="-228600" algn="l">
              <a:lnSpc>
                <a:spcPct val="90000"/>
              </a:lnSpc>
              <a:spcBef>
                <a:spcPts val="500"/>
              </a:spcBef>
              <a:spcAft>
                <a:spcPts val="0"/>
              </a:spcAft>
              <a:buClr>
                <a:srgbClr val="8A8A8A"/>
              </a:buClr>
              <a:buSzPts val="1600"/>
              <a:buNone/>
              <a:defRPr sz="1600">
                <a:solidFill>
                  <a:srgbClr val="8A8A8A"/>
                </a:solidFill>
              </a:defRPr>
            </a:lvl7pPr>
            <a:lvl8pPr marL="3657600" lvl="7" indent="-228600" algn="l">
              <a:lnSpc>
                <a:spcPct val="90000"/>
              </a:lnSpc>
              <a:spcBef>
                <a:spcPts val="500"/>
              </a:spcBef>
              <a:spcAft>
                <a:spcPts val="0"/>
              </a:spcAft>
              <a:buClr>
                <a:srgbClr val="8A8A8A"/>
              </a:buClr>
              <a:buSzPts val="1600"/>
              <a:buNone/>
              <a:defRPr sz="1600">
                <a:solidFill>
                  <a:srgbClr val="8A8A8A"/>
                </a:solidFill>
              </a:defRPr>
            </a:lvl8pPr>
            <a:lvl9pPr marL="4114800" lvl="8" indent="-228600" algn="l">
              <a:lnSpc>
                <a:spcPct val="90000"/>
              </a:lnSpc>
              <a:spcBef>
                <a:spcPts val="500"/>
              </a:spcBef>
              <a:spcAft>
                <a:spcPts val="0"/>
              </a:spcAft>
              <a:buClr>
                <a:srgbClr val="8A8A8A"/>
              </a:buClr>
              <a:buSzPts val="1600"/>
              <a:buNone/>
              <a:defRPr sz="1600">
                <a:solidFill>
                  <a:srgbClr val="8A8A8A"/>
                </a:solidFill>
              </a:defRPr>
            </a:lvl9pPr>
          </a:lstStyle>
          <a:p>
            <a:endParaRPr/>
          </a:p>
        </p:txBody>
      </p:sp>
      <p:sp>
        <p:nvSpPr>
          <p:cNvPr id="67" name="Google Shape;67;p46"/>
          <p:cNvSpPr txBox="1">
            <a:spLocks noGrp="1"/>
          </p:cNvSpPr>
          <p:nvPr>
            <p:ph type="ftr" idx="11"/>
          </p:nvPr>
        </p:nvSpPr>
        <p:spPr>
          <a:xfrm>
            <a:off x="800100" y="6356350"/>
            <a:ext cx="5162552"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sz="1400">
                <a:solidFill>
                  <a:srgbClr val="444444"/>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Comparison">
  <p:cSld name="Comparison">
    <p:spTree>
      <p:nvGrpSpPr>
        <p:cNvPr id="1" name="Shape 74"/>
        <p:cNvGrpSpPr/>
        <p:nvPr/>
      </p:nvGrpSpPr>
      <p:grpSpPr>
        <a:xfrm>
          <a:off x="0" y="0"/>
          <a:ext cx="0" cy="0"/>
          <a:chOff x="0" y="0"/>
          <a:chExt cx="0" cy="0"/>
        </a:xfrm>
      </p:grpSpPr>
      <p:sp>
        <p:nvSpPr>
          <p:cNvPr id="75" name="Google Shape;75;p49"/>
          <p:cNvSpPr txBox="1">
            <a:spLocks noGrp="1"/>
          </p:cNvSpPr>
          <p:nvPr>
            <p:ph type="sldNum" idx="12"/>
          </p:nvPr>
        </p:nvSpPr>
        <p:spPr>
          <a:xfrm>
            <a:off x="11384678" y="6356350"/>
            <a:ext cx="652922" cy="365125"/>
          </a:xfrm>
          <a:prstGeom prst="rect">
            <a:avLst/>
          </a:prstGeom>
          <a:noFill/>
          <a:ln>
            <a:noFill/>
          </a:ln>
        </p:spPr>
        <p:txBody>
          <a:bodyPr spcFirstLastPara="1" wrap="square" lIns="91425" tIns="45700" rIns="91425" bIns="45700" anchor="ctr" anchorCtr="0">
            <a:noAutofit/>
          </a:bodyPr>
          <a:lstStyle>
            <a:lvl1pPr marL="0" marR="0" lvl="0" indent="0" algn="ctr">
              <a:lnSpc>
                <a:spcPct val="100000"/>
              </a:lnSpc>
              <a:spcBef>
                <a:spcPts val="0"/>
              </a:spcBef>
              <a:spcAft>
                <a:spcPts val="0"/>
              </a:spcAft>
              <a:buClr>
                <a:srgbClr val="000000"/>
              </a:buClr>
              <a:buSzPts val="1600"/>
              <a:buFont typeface="Arial"/>
              <a:buNone/>
              <a:defRPr sz="1600" b="1" i="0" u="none" strike="noStrike" cap="none">
                <a:solidFill>
                  <a:schemeClr val="accent1"/>
                </a:solidFill>
                <a:latin typeface="Calibri"/>
                <a:ea typeface="Calibri"/>
                <a:cs typeface="Calibri"/>
                <a:sym typeface="Calibri"/>
              </a:defRPr>
            </a:lvl1pPr>
            <a:lvl2pPr marL="0" marR="0" lvl="1" indent="0" algn="ctr">
              <a:lnSpc>
                <a:spcPct val="100000"/>
              </a:lnSpc>
              <a:spcBef>
                <a:spcPts val="0"/>
              </a:spcBef>
              <a:spcAft>
                <a:spcPts val="0"/>
              </a:spcAft>
              <a:buClr>
                <a:srgbClr val="000000"/>
              </a:buClr>
              <a:buSzPts val="1600"/>
              <a:buFont typeface="Arial"/>
              <a:buNone/>
              <a:defRPr sz="1600" b="1" i="0" u="none" strike="noStrike" cap="none">
                <a:solidFill>
                  <a:schemeClr val="accent1"/>
                </a:solidFill>
                <a:latin typeface="Calibri"/>
                <a:ea typeface="Calibri"/>
                <a:cs typeface="Calibri"/>
                <a:sym typeface="Calibri"/>
              </a:defRPr>
            </a:lvl2pPr>
            <a:lvl3pPr marL="0" marR="0" lvl="2" indent="0" algn="ctr">
              <a:lnSpc>
                <a:spcPct val="100000"/>
              </a:lnSpc>
              <a:spcBef>
                <a:spcPts val="0"/>
              </a:spcBef>
              <a:spcAft>
                <a:spcPts val="0"/>
              </a:spcAft>
              <a:buClr>
                <a:srgbClr val="000000"/>
              </a:buClr>
              <a:buSzPts val="1600"/>
              <a:buFont typeface="Arial"/>
              <a:buNone/>
              <a:defRPr sz="1600" b="1" i="0" u="none" strike="noStrike" cap="none">
                <a:solidFill>
                  <a:schemeClr val="accent1"/>
                </a:solidFill>
                <a:latin typeface="Calibri"/>
                <a:ea typeface="Calibri"/>
                <a:cs typeface="Calibri"/>
                <a:sym typeface="Calibri"/>
              </a:defRPr>
            </a:lvl3pPr>
            <a:lvl4pPr marL="0" marR="0" lvl="3" indent="0" algn="ctr">
              <a:lnSpc>
                <a:spcPct val="100000"/>
              </a:lnSpc>
              <a:spcBef>
                <a:spcPts val="0"/>
              </a:spcBef>
              <a:spcAft>
                <a:spcPts val="0"/>
              </a:spcAft>
              <a:buClr>
                <a:srgbClr val="000000"/>
              </a:buClr>
              <a:buSzPts val="1600"/>
              <a:buFont typeface="Arial"/>
              <a:buNone/>
              <a:defRPr sz="1600" b="1" i="0" u="none" strike="noStrike" cap="none">
                <a:solidFill>
                  <a:schemeClr val="accent1"/>
                </a:solidFill>
                <a:latin typeface="Calibri"/>
                <a:ea typeface="Calibri"/>
                <a:cs typeface="Calibri"/>
                <a:sym typeface="Calibri"/>
              </a:defRPr>
            </a:lvl4pPr>
            <a:lvl5pPr marL="0" marR="0" lvl="4" indent="0" algn="ctr">
              <a:lnSpc>
                <a:spcPct val="100000"/>
              </a:lnSpc>
              <a:spcBef>
                <a:spcPts val="0"/>
              </a:spcBef>
              <a:spcAft>
                <a:spcPts val="0"/>
              </a:spcAft>
              <a:buClr>
                <a:srgbClr val="000000"/>
              </a:buClr>
              <a:buSzPts val="1600"/>
              <a:buFont typeface="Arial"/>
              <a:buNone/>
              <a:defRPr sz="1600" b="1" i="0" u="none" strike="noStrike" cap="none">
                <a:solidFill>
                  <a:schemeClr val="accent1"/>
                </a:solidFill>
                <a:latin typeface="Calibri"/>
                <a:ea typeface="Calibri"/>
                <a:cs typeface="Calibri"/>
                <a:sym typeface="Calibri"/>
              </a:defRPr>
            </a:lvl5pPr>
            <a:lvl6pPr marL="0" marR="0" lvl="5" indent="0" algn="ctr">
              <a:lnSpc>
                <a:spcPct val="100000"/>
              </a:lnSpc>
              <a:spcBef>
                <a:spcPts val="0"/>
              </a:spcBef>
              <a:spcAft>
                <a:spcPts val="0"/>
              </a:spcAft>
              <a:buClr>
                <a:srgbClr val="000000"/>
              </a:buClr>
              <a:buSzPts val="1600"/>
              <a:buFont typeface="Arial"/>
              <a:buNone/>
              <a:defRPr sz="1600" b="1" i="0" u="none" strike="noStrike" cap="none">
                <a:solidFill>
                  <a:schemeClr val="accent1"/>
                </a:solidFill>
                <a:latin typeface="Calibri"/>
                <a:ea typeface="Calibri"/>
                <a:cs typeface="Calibri"/>
                <a:sym typeface="Calibri"/>
              </a:defRPr>
            </a:lvl6pPr>
            <a:lvl7pPr marL="0" marR="0" lvl="6" indent="0" algn="ctr">
              <a:lnSpc>
                <a:spcPct val="100000"/>
              </a:lnSpc>
              <a:spcBef>
                <a:spcPts val="0"/>
              </a:spcBef>
              <a:spcAft>
                <a:spcPts val="0"/>
              </a:spcAft>
              <a:buClr>
                <a:srgbClr val="000000"/>
              </a:buClr>
              <a:buSzPts val="1600"/>
              <a:buFont typeface="Arial"/>
              <a:buNone/>
              <a:defRPr sz="1600" b="1" i="0" u="none" strike="noStrike" cap="none">
                <a:solidFill>
                  <a:schemeClr val="accent1"/>
                </a:solidFill>
                <a:latin typeface="Calibri"/>
                <a:ea typeface="Calibri"/>
                <a:cs typeface="Calibri"/>
                <a:sym typeface="Calibri"/>
              </a:defRPr>
            </a:lvl7pPr>
            <a:lvl8pPr marL="0" marR="0" lvl="7" indent="0" algn="ctr">
              <a:lnSpc>
                <a:spcPct val="100000"/>
              </a:lnSpc>
              <a:spcBef>
                <a:spcPts val="0"/>
              </a:spcBef>
              <a:spcAft>
                <a:spcPts val="0"/>
              </a:spcAft>
              <a:buClr>
                <a:srgbClr val="000000"/>
              </a:buClr>
              <a:buSzPts val="1600"/>
              <a:buFont typeface="Arial"/>
              <a:buNone/>
              <a:defRPr sz="1600" b="1" i="0" u="none" strike="noStrike" cap="none">
                <a:solidFill>
                  <a:schemeClr val="accent1"/>
                </a:solidFill>
                <a:latin typeface="Calibri"/>
                <a:ea typeface="Calibri"/>
                <a:cs typeface="Calibri"/>
                <a:sym typeface="Calibri"/>
              </a:defRPr>
            </a:lvl8pPr>
            <a:lvl9pPr marL="0" marR="0" lvl="8" indent="0" algn="ctr">
              <a:lnSpc>
                <a:spcPct val="100000"/>
              </a:lnSpc>
              <a:spcBef>
                <a:spcPts val="0"/>
              </a:spcBef>
              <a:spcAft>
                <a:spcPts val="0"/>
              </a:spcAft>
              <a:buClr>
                <a:srgbClr val="000000"/>
              </a:buClr>
              <a:buSzPts val="1600"/>
              <a:buFont typeface="Arial"/>
              <a:buNone/>
              <a:defRPr sz="1600" b="1" i="0" u="none" strike="noStrike" cap="none">
                <a:solidFill>
                  <a:schemeClr val="accent1"/>
                </a:solidFill>
                <a:latin typeface="Calibri"/>
                <a:ea typeface="Calibri"/>
                <a:cs typeface="Calibri"/>
                <a:sym typeface="Calibri"/>
              </a:defRPr>
            </a:lvl9pPr>
          </a:lstStyle>
          <a:p>
            <a:pPr marL="0" lvl="0" indent="0" algn="ctr" rtl="0">
              <a:spcBef>
                <a:spcPts val="0"/>
              </a:spcBef>
              <a:spcAft>
                <a:spcPts val="0"/>
              </a:spcAft>
              <a:buNone/>
            </a:pPr>
            <a:fld id="{00000000-1234-1234-1234-123412341234}" type="slidenum">
              <a:rPr lang="en-US"/>
              <a:t>‹#›</a:t>
            </a:fld>
            <a:endParaRPr/>
          </a:p>
        </p:txBody>
      </p:sp>
      <p:sp>
        <p:nvSpPr>
          <p:cNvPr id="76" name="Google Shape;76;p49"/>
          <p:cNvSpPr txBox="1">
            <a:spLocks noGrp="1"/>
          </p:cNvSpPr>
          <p:nvPr>
            <p:ph type="title"/>
          </p:nvPr>
        </p:nvSpPr>
        <p:spPr>
          <a:xfrm>
            <a:off x="805866" y="46208"/>
            <a:ext cx="11081334" cy="786384"/>
          </a:xfrm>
          <a:prstGeom prst="rect">
            <a:avLst/>
          </a:prstGeom>
          <a:noFill/>
          <a:ln>
            <a:noFill/>
          </a:ln>
        </p:spPr>
        <p:txBody>
          <a:bodyPr spcFirstLastPara="1" wrap="square" lIns="182875" tIns="45700" rIns="91425" bIns="45700" anchor="ctr" anchorCtr="0">
            <a:normAutofit/>
          </a:bodyPr>
          <a:lstStyle>
            <a:lvl1pPr lvl="0" algn="l">
              <a:lnSpc>
                <a:spcPct val="90000"/>
              </a:lnSpc>
              <a:spcBef>
                <a:spcPts val="0"/>
              </a:spcBef>
              <a:spcAft>
                <a:spcPts val="0"/>
              </a:spcAft>
              <a:buClr>
                <a:schemeClr val="accen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7" name="Google Shape;77;p49"/>
          <p:cNvSpPr txBox="1">
            <a:spLocks noGrp="1"/>
          </p:cNvSpPr>
          <p:nvPr>
            <p:ph type="body" idx="1"/>
          </p:nvPr>
        </p:nvSpPr>
        <p:spPr>
          <a:xfrm>
            <a:off x="805866" y="999279"/>
            <a:ext cx="5212080" cy="823912"/>
          </a:xfrm>
          <a:prstGeom prst="rect">
            <a:avLst/>
          </a:prstGeom>
          <a:solidFill>
            <a:srgbClr val="F3F4F4"/>
          </a:solidFill>
          <a:ln w="9525" cap="flat" cmpd="sng">
            <a:solidFill>
              <a:schemeClr val="accent4"/>
            </a:solidFill>
            <a:prstDash val="solid"/>
            <a:round/>
            <a:headEnd type="none" w="sm" len="sm"/>
            <a:tailEnd type="none" w="sm" len="sm"/>
          </a:ln>
        </p:spPr>
        <p:txBody>
          <a:bodyPr spcFirstLastPara="1" wrap="square" lIns="91425" tIns="45700" rIns="91425" bIns="45700" anchor="ctr" anchorCtr="0">
            <a:normAutofit/>
          </a:bodyPr>
          <a:lstStyle>
            <a:lvl1pPr marL="457200" lvl="0" indent="-228600" algn="ctr">
              <a:lnSpc>
                <a:spcPct val="95000"/>
              </a:lnSpc>
              <a:spcBef>
                <a:spcPts val="1800"/>
              </a:spcBef>
              <a:spcAft>
                <a:spcPts val="0"/>
              </a:spcAft>
              <a:buSzPts val="2800"/>
              <a:buNone/>
              <a:defRPr sz="2800" b="0">
                <a:solidFill>
                  <a:schemeClr val="accent2"/>
                </a:solidFill>
              </a:defRPr>
            </a:lvl1pPr>
            <a:lvl2pPr marL="914400" lvl="1" indent="-228600" algn="l">
              <a:lnSpc>
                <a:spcPct val="95000"/>
              </a:lnSpc>
              <a:spcBef>
                <a:spcPts val="800"/>
              </a:spcBef>
              <a:spcAft>
                <a:spcPts val="0"/>
              </a:spcAft>
              <a:buSzPts val="2000"/>
              <a:buNone/>
              <a:defRPr sz="2000" b="1"/>
            </a:lvl2pPr>
            <a:lvl3pPr marL="1371600" lvl="2" indent="-228600" algn="l">
              <a:lnSpc>
                <a:spcPct val="95000"/>
              </a:lnSpc>
              <a:spcBef>
                <a:spcPts val="500"/>
              </a:spcBef>
              <a:spcAft>
                <a:spcPts val="0"/>
              </a:spcAft>
              <a:buSzPts val="1800"/>
              <a:buNone/>
              <a:defRPr sz="1800" b="1"/>
            </a:lvl3pPr>
            <a:lvl4pPr marL="1828800" lvl="3" indent="-228600" algn="l">
              <a:lnSpc>
                <a:spcPct val="95000"/>
              </a:lnSpc>
              <a:spcBef>
                <a:spcPts val="500"/>
              </a:spcBef>
              <a:spcAft>
                <a:spcPts val="0"/>
              </a:spcAft>
              <a:buSzPts val="1600"/>
              <a:buNone/>
              <a:defRPr sz="1600" b="1"/>
            </a:lvl4pPr>
            <a:lvl5pPr marL="2286000" lvl="4" indent="-228600" algn="l">
              <a:lnSpc>
                <a:spcPct val="95000"/>
              </a:lnSpc>
              <a:spcBef>
                <a:spcPts val="500"/>
              </a:spcBef>
              <a:spcAft>
                <a:spcPts val="0"/>
              </a:spcAft>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78" name="Google Shape;78;p49"/>
          <p:cNvSpPr txBox="1">
            <a:spLocks noGrp="1"/>
          </p:cNvSpPr>
          <p:nvPr>
            <p:ph type="body" idx="2"/>
          </p:nvPr>
        </p:nvSpPr>
        <p:spPr>
          <a:xfrm>
            <a:off x="805866" y="1989878"/>
            <a:ext cx="5212080" cy="4199785"/>
          </a:xfrm>
          <a:prstGeom prst="rect">
            <a:avLst/>
          </a:prstGeom>
          <a:noFill/>
          <a:ln>
            <a:noFill/>
          </a:ln>
        </p:spPr>
        <p:txBody>
          <a:bodyPr spcFirstLastPara="1" wrap="square" lIns="91425" tIns="45700" rIns="91425" bIns="45700" anchor="t" anchorCtr="0">
            <a:noAutofit/>
          </a:bodyPr>
          <a:lstStyle>
            <a:lvl1pPr marL="457200" lvl="0" indent="-381000" algn="l">
              <a:lnSpc>
                <a:spcPct val="95000"/>
              </a:lnSpc>
              <a:spcBef>
                <a:spcPts val="1800"/>
              </a:spcBef>
              <a:spcAft>
                <a:spcPts val="0"/>
              </a:spcAft>
              <a:buSzPts val="2400"/>
              <a:buChar char="?"/>
              <a:defRPr sz="2400"/>
            </a:lvl1pPr>
            <a:lvl2pPr marL="914400" lvl="1" indent="-368300" algn="l">
              <a:lnSpc>
                <a:spcPct val="95000"/>
              </a:lnSpc>
              <a:spcBef>
                <a:spcPts val="800"/>
              </a:spcBef>
              <a:spcAft>
                <a:spcPts val="0"/>
              </a:spcAft>
              <a:buSzPts val="2200"/>
              <a:buChar char="?"/>
              <a:defRPr sz="2200"/>
            </a:lvl2pPr>
            <a:lvl3pPr marL="1371600" lvl="2" indent="-355600" algn="l">
              <a:lnSpc>
                <a:spcPct val="95000"/>
              </a:lnSpc>
              <a:spcBef>
                <a:spcPts val="500"/>
              </a:spcBef>
              <a:spcAft>
                <a:spcPts val="0"/>
              </a:spcAft>
              <a:buSzPts val="2000"/>
              <a:buChar char="?"/>
              <a:defRPr sz="2000"/>
            </a:lvl3pPr>
            <a:lvl4pPr marL="1828800" lvl="3" indent="-342900" algn="l">
              <a:lnSpc>
                <a:spcPct val="95000"/>
              </a:lnSpc>
              <a:spcBef>
                <a:spcPts val="500"/>
              </a:spcBef>
              <a:spcAft>
                <a:spcPts val="0"/>
              </a:spcAft>
              <a:buSzPts val="1800"/>
              <a:buChar char="?"/>
              <a:defRPr sz="1800"/>
            </a:lvl4pPr>
            <a:lvl5pPr marL="2286000" lvl="4" indent="-342900" algn="l">
              <a:lnSpc>
                <a:spcPct val="95000"/>
              </a:lnSpc>
              <a:spcBef>
                <a:spcPts val="500"/>
              </a:spcBef>
              <a:spcAft>
                <a:spcPts val="0"/>
              </a:spcAft>
              <a:buSzPts val="1800"/>
              <a:buChar char="?"/>
              <a:defRPr sz="180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9" name="Google Shape;79;p49"/>
          <p:cNvSpPr txBox="1">
            <a:spLocks noGrp="1"/>
          </p:cNvSpPr>
          <p:nvPr>
            <p:ph type="body" idx="3"/>
          </p:nvPr>
        </p:nvSpPr>
        <p:spPr>
          <a:xfrm>
            <a:off x="6172200" y="999279"/>
            <a:ext cx="5212080" cy="823912"/>
          </a:xfrm>
          <a:prstGeom prst="rect">
            <a:avLst/>
          </a:prstGeom>
          <a:solidFill>
            <a:srgbClr val="F3F4F4"/>
          </a:solidFill>
          <a:ln w="9525" cap="flat" cmpd="sng">
            <a:solidFill>
              <a:schemeClr val="accent4"/>
            </a:solidFill>
            <a:prstDash val="solid"/>
            <a:round/>
            <a:headEnd type="none" w="sm" len="sm"/>
            <a:tailEnd type="none" w="sm" len="sm"/>
          </a:ln>
        </p:spPr>
        <p:txBody>
          <a:bodyPr spcFirstLastPara="1" wrap="square" lIns="91425" tIns="45700" rIns="91425" bIns="45700" anchor="ctr" anchorCtr="0">
            <a:normAutofit/>
          </a:bodyPr>
          <a:lstStyle>
            <a:lvl1pPr marL="457200" lvl="0" indent="-228600" algn="ctr">
              <a:lnSpc>
                <a:spcPct val="95000"/>
              </a:lnSpc>
              <a:spcBef>
                <a:spcPts val="1800"/>
              </a:spcBef>
              <a:spcAft>
                <a:spcPts val="0"/>
              </a:spcAft>
              <a:buSzPts val="2800"/>
              <a:buNone/>
              <a:defRPr sz="2800" b="0">
                <a:solidFill>
                  <a:schemeClr val="accent2"/>
                </a:solidFill>
              </a:defRPr>
            </a:lvl1pPr>
            <a:lvl2pPr marL="914400" lvl="1" indent="-228600" algn="l">
              <a:lnSpc>
                <a:spcPct val="95000"/>
              </a:lnSpc>
              <a:spcBef>
                <a:spcPts val="800"/>
              </a:spcBef>
              <a:spcAft>
                <a:spcPts val="0"/>
              </a:spcAft>
              <a:buSzPts val="2000"/>
              <a:buNone/>
              <a:defRPr sz="2000" b="1"/>
            </a:lvl2pPr>
            <a:lvl3pPr marL="1371600" lvl="2" indent="-228600" algn="l">
              <a:lnSpc>
                <a:spcPct val="95000"/>
              </a:lnSpc>
              <a:spcBef>
                <a:spcPts val="500"/>
              </a:spcBef>
              <a:spcAft>
                <a:spcPts val="0"/>
              </a:spcAft>
              <a:buSzPts val="1800"/>
              <a:buNone/>
              <a:defRPr sz="1800" b="1"/>
            </a:lvl3pPr>
            <a:lvl4pPr marL="1828800" lvl="3" indent="-228600" algn="l">
              <a:lnSpc>
                <a:spcPct val="95000"/>
              </a:lnSpc>
              <a:spcBef>
                <a:spcPts val="500"/>
              </a:spcBef>
              <a:spcAft>
                <a:spcPts val="0"/>
              </a:spcAft>
              <a:buSzPts val="1600"/>
              <a:buNone/>
              <a:defRPr sz="1600" b="1"/>
            </a:lvl4pPr>
            <a:lvl5pPr marL="2286000" lvl="4" indent="-228600" algn="l">
              <a:lnSpc>
                <a:spcPct val="95000"/>
              </a:lnSpc>
              <a:spcBef>
                <a:spcPts val="500"/>
              </a:spcBef>
              <a:spcAft>
                <a:spcPts val="0"/>
              </a:spcAft>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80" name="Google Shape;80;p49"/>
          <p:cNvSpPr txBox="1">
            <a:spLocks noGrp="1"/>
          </p:cNvSpPr>
          <p:nvPr>
            <p:ph type="body" idx="4"/>
          </p:nvPr>
        </p:nvSpPr>
        <p:spPr>
          <a:xfrm>
            <a:off x="6172200" y="1989878"/>
            <a:ext cx="5212080" cy="4199785"/>
          </a:xfrm>
          <a:prstGeom prst="rect">
            <a:avLst/>
          </a:prstGeom>
          <a:noFill/>
          <a:ln>
            <a:noFill/>
          </a:ln>
        </p:spPr>
        <p:txBody>
          <a:bodyPr spcFirstLastPara="1" wrap="square" lIns="91425" tIns="45700" rIns="91425" bIns="45700" anchor="t" anchorCtr="0">
            <a:noAutofit/>
          </a:bodyPr>
          <a:lstStyle>
            <a:lvl1pPr marL="457200" lvl="0" indent="-381000" algn="l">
              <a:lnSpc>
                <a:spcPct val="95000"/>
              </a:lnSpc>
              <a:spcBef>
                <a:spcPts val="1800"/>
              </a:spcBef>
              <a:spcAft>
                <a:spcPts val="0"/>
              </a:spcAft>
              <a:buSzPts val="2400"/>
              <a:buChar char="?"/>
              <a:defRPr sz="2400"/>
            </a:lvl1pPr>
            <a:lvl2pPr marL="914400" lvl="1" indent="-368300" algn="l">
              <a:lnSpc>
                <a:spcPct val="95000"/>
              </a:lnSpc>
              <a:spcBef>
                <a:spcPts val="800"/>
              </a:spcBef>
              <a:spcAft>
                <a:spcPts val="0"/>
              </a:spcAft>
              <a:buSzPts val="2200"/>
              <a:buChar char="?"/>
              <a:defRPr sz="2200"/>
            </a:lvl2pPr>
            <a:lvl3pPr marL="1371600" lvl="2" indent="-355600" algn="l">
              <a:lnSpc>
                <a:spcPct val="95000"/>
              </a:lnSpc>
              <a:spcBef>
                <a:spcPts val="500"/>
              </a:spcBef>
              <a:spcAft>
                <a:spcPts val="0"/>
              </a:spcAft>
              <a:buSzPts val="2000"/>
              <a:buChar char="?"/>
              <a:defRPr sz="2000"/>
            </a:lvl3pPr>
            <a:lvl4pPr marL="1828800" lvl="3" indent="-342900" algn="l">
              <a:lnSpc>
                <a:spcPct val="95000"/>
              </a:lnSpc>
              <a:spcBef>
                <a:spcPts val="500"/>
              </a:spcBef>
              <a:spcAft>
                <a:spcPts val="0"/>
              </a:spcAft>
              <a:buSzPts val="1800"/>
              <a:buChar char="?"/>
              <a:defRPr sz="1800"/>
            </a:lvl4pPr>
            <a:lvl5pPr marL="2286000" lvl="4" indent="-342900" algn="l">
              <a:lnSpc>
                <a:spcPct val="95000"/>
              </a:lnSpc>
              <a:spcBef>
                <a:spcPts val="500"/>
              </a:spcBef>
              <a:spcAft>
                <a:spcPts val="0"/>
              </a:spcAft>
              <a:buSzPts val="1800"/>
              <a:buChar char="?"/>
              <a:defRPr sz="180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1" name="Google Shape;81;p49"/>
          <p:cNvSpPr txBox="1">
            <a:spLocks noGrp="1"/>
          </p:cNvSpPr>
          <p:nvPr>
            <p:ph type="ftr" idx="11"/>
          </p:nvPr>
        </p:nvSpPr>
        <p:spPr>
          <a:xfrm>
            <a:off x="4439823"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82"/>
        <p:cNvGrpSpPr/>
        <p:nvPr/>
      </p:nvGrpSpPr>
      <p:grpSpPr>
        <a:xfrm>
          <a:off x="0" y="0"/>
          <a:ext cx="0" cy="0"/>
          <a:chOff x="0" y="0"/>
          <a:chExt cx="0" cy="0"/>
        </a:xfrm>
      </p:grpSpPr>
      <p:sp>
        <p:nvSpPr>
          <p:cNvPr id="83" name="Google Shape;83;p48"/>
          <p:cNvSpPr txBox="1">
            <a:spLocks noGrp="1"/>
          </p:cNvSpPr>
          <p:nvPr>
            <p:ph type="sldNum" idx="12"/>
          </p:nvPr>
        </p:nvSpPr>
        <p:spPr>
          <a:xfrm>
            <a:off x="11384678" y="6356350"/>
            <a:ext cx="652922" cy="365125"/>
          </a:xfrm>
          <a:prstGeom prst="rect">
            <a:avLst/>
          </a:prstGeom>
          <a:noFill/>
          <a:ln>
            <a:noFill/>
          </a:ln>
        </p:spPr>
        <p:txBody>
          <a:bodyPr spcFirstLastPara="1" wrap="square" lIns="91425" tIns="45700" rIns="91425" bIns="45700" anchor="ctr" anchorCtr="0">
            <a:noAutofit/>
          </a:bodyPr>
          <a:lstStyle>
            <a:lvl1pPr marL="0" marR="0" lvl="0" indent="0" algn="ctr">
              <a:lnSpc>
                <a:spcPct val="100000"/>
              </a:lnSpc>
              <a:spcBef>
                <a:spcPts val="0"/>
              </a:spcBef>
              <a:spcAft>
                <a:spcPts val="0"/>
              </a:spcAft>
              <a:buClr>
                <a:srgbClr val="000000"/>
              </a:buClr>
              <a:buSzPts val="1600"/>
              <a:buFont typeface="Arial"/>
              <a:buNone/>
              <a:defRPr sz="1600" b="1" i="0" u="none" strike="noStrike" cap="none">
                <a:solidFill>
                  <a:schemeClr val="accent1"/>
                </a:solidFill>
                <a:latin typeface="Calibri"/>
                <a:ea typeface="Calibri"/>
                <a:cs typeface="Calibri"/>
                <a:sym typeface="Calibri"/>
              </a:defRPr>
            </a:lvl1pPr>
            <a:lvl2pPr marL="0" marR="0" lvl="1" indent="0" algn="ctr">
              <a:lnSpc>
                <a:spcPct val="100000"/>
              </a:lnSpc>
              <a:spcBef>
                <a:spcPts val="0"/>
              </a:spcBef>
              <a:spcAft>
                <a:spcPts val="0"/>
              </a:spcAft>
              <a:buClr>
                <a:srgbClr val="000000"/>
              </a:buClr>
              <a:buSzPts val="1600"/>
              <a:buFont typeface="Arial"/>
              <a:buNone/>
              <a:defRPr sz="1600" b="1" i="0" u="none" strike="noStrike" cap="none">
                <a:solidFill>
                  <a:schemeClr val="accent1"/>
                </a:solidFill>
                <a:latin typeface="Calibri"/>
                <a:ea typeface="Calibri"/>
                <a:cs typeface="Calibri"/>
                <a:sym typeface="Calibri"/>
              </a:defRPr>
            </a:lvl2pPr>
            <a:lvl3pPr marL="0" marR="0" lvl="2" indent="0" algn="ctr">
              <a:lnSpc>
                <a:spcPct val="100000"/>
              </a:lnSpc>
              <a:spcBef>
                <a:spcPts val="0"/>
              </a:spcBef>
              <a:spcAft>
                <a:spcPts val="0"/>
              </a:spcAft>
              <a:buClr>
                <a:srgbClr val="000000"/>
              </a:buClr>
              <a:buSzPts val="1600"/>
              <a:buFont typeface="Arial"/>
              <a:buNone/>
              <a:defRPr sz="1600" b="1" i="0" u="none" strike="noStrike" cap="none">
                <a:solidFill>
                  <a:schemeClr val="accent1"/>
                </a:solidFill>
                <a:latin typeface="Calibri"/>
                <a:ea typeface="Calibri"/>
                <a:cs typeface="Calibri"/>
                <a:sym typeface="Calibri"/>
              </a:defRPr>
            </a:lvl3pPr>
            <a:lvl4pPr marL="0" marR="0" lvl="3" indent="0" algn="ctr">
              <a:lnSpc>
                <a:spcPct val="100000"/>
              </a:lnSpc>
              <a:spcBef>
                <a:spcPts val="0"/>
              </a:spcBef>
              <a:spcAft>
                <a:spcPts val="0"/>
              </a:spcAft>
              <a:buClr>
                <a:srgbClr val="000000"/>
              </a:buClr>
              <a:buSzPts val="1600"/>
              <a:buFont typeface="Arial"/>
              <a:buNone/>
              <a:defRPr sz="1600" b="1" i="0" u="none" strike="noStrike" cap="none">
                <a:solidFill>
                  <a:schemeClr val="accent1"/>
                </a:solidFill>
                <a:latin typeface="Calibri"/>
                <a:ea typeface="Calibri"/>
                <a:cs typeface="Calibri"/>
                <a:sym typeface="Calibri"/>
              </a:defRPr>
            </a:lvl4pPr>
            <a:lvl5pPr marL="0" marR="0" lvl="4" indent="0" algn="ctr">
              <a:lnSpc>
                <a:spcPct val="100000"/>
              </a:lnSpc>
              <a:spcBef>
                <a:spcPts val="0"/>
              </a:spcBef>
              <a:spcAft>
                <a:spcPts val="0"/>
              </a:spcAft>
              <a:buClr>
                <a:srgbClr val="000000"/>
              </a:buClr>
              <a:buSzPts val="1600"/>
              <a:buFont typeface="Arial"/>
              <a:buNone/>
              <a:defRPr sz="1600" b="1" i="0" u="none" strike="noStrike" cap="none">
                <a:solidFill>
                  <a:schemeClr val="accent1"/>
                </a:solidFill>
                <a:latin typeface="Calibri"/>
                <a:ea typeface="Calibri"/>
                <a:cs typeface="Calibri"/>
                <a:sym typeface="Calibri"/>
              </a:defRPr>
            </a:lvl5pPr>
            <a:lvl6pPr marL="0" marR="0" lvl="5" indent="0" algn="ctr">
              <a:lnSpc>
                <a:spcPct val="100000"/>
              </a:lnSpc>
              <a:spcBef>
                <a:spcPts val="0"/>
              </a:spcBef>
              <a:spcAft>
                <a:spcPts val="0"/>
              </a:spcAft>
              <a:buClr>
                <a:srgbClr val="000000"/>
              </a:buClr>
              <a:buSzPts val="1600"/>
              <a:buFont typeface="Arial"/>
              <a:buNone/>
              <a:defRPr sz="1600" b="1" i="0" u="none" strike="noStrike" cap="none">
                <a:solidFill>
                  <a:schemeClr val="accent1"/>
                </a:solidFill>
                <a:latin typeface="Calibri"/>
                <a:ea typeface="Calibri"/>
                <a:cs typeface="Calibri"/>
                <a:sym typeface="Calibri"/>
              </a:defRPr>
            </a:lvl6pPr>
            <a:lvl7pPr marL="0" marR="0" lvl="6" indent="0" algn="ctr">
              <a:lnSpc>
                <a:spcPct val="100000"/>
              </a:lnSpc>
              <a:spcBef>
                <a:spcPts val="0"/>
              </a:spcBef>
              <a:spcAft>
                <a:spcPts val="0"/>
              </a:spcAft>
              <a:buClr>
                <a:srgbClr val="000000"/>
              </a:buClr>
              <a:buSzPts val="1600"/>
              <a:buFont typeface="Arial"/>
              <a:buNone/>
              <a:defRPr sz="1600" b="1" i="0" u="none" strike="noStrike" cap="none">
                <a:solidFill>
                  <a:schemeClr val="accent1"/>
                </a:solidFill>
                <a:latin typeface="Calibri"/>
                <a:ea typeface="Calibri"/>
                <a:cs typeface="Calibri"/>
                <a:sym typeface="Calibri"/>
              </a:defRPr>
            </a:lvl7pPr>
            <a:lvl8pPr marL="0" marR="0" lvl="7" indent="0" algn="ctr">
              <a:lnSpc>
                <a:spcPct val="100000"/>
              </a:lnSpc>
              <a:spcBef>
                <a:spcPts val="0"/>
              </a:spcBef>
              <a:spcAft>
                <a:spcPts val="0"/>
              </a:spcAft>
              <a:buClr>
                <a:srgbClr val="000000"/>
              </a:buClr>
              <a:buSzPts val="1600"/>
              <a:buFont typeface="Arial"/>
              <a:buNone/>
              <a:defRPr sz="1600" b="1" i="0" u="none" strike="noStrike" cap="none">
                <a:solidFill>
                  <a:schemeClr val="accent1"/>
                </a:solidFill>
                <a:latin typeface="Calibri"/>
                <a:ea typeface="Calibri"/>
                <a:cs typeface="Calibri"/>
                <a:sym typeface="Calibri"/>
              </a:defRPr>
            </a:lvl8pPr>
            <a:lvl9pPr marL="0" marR="0" lvl="8" indent="0" algn="ctr">
              <a:lnSpc>
                <a:spcPct val="100000"/>
              </a:lnSpc>
              <a:spcBef>
                <a:spcPts val="0"/>
              </a:spcBef>
              <a:spcAft>
                <a:spcPts val="0"/>
              </a:spcAft>
              <a:buClr>
                <a:srgbClr val="000000"/>
              </a:buClr>
              <a:buSzPts val="1600"/>
              <a:buFont typeface="Arial"/>
              <a:buNone/>
              <a:defRPr sz="1600" b="1" i="0" u="none" strike="noStrike" cap="none">
                <a:solidFill>
                  <a:schemeClr val="accent1"/>
                </a:solidFill>
                <a:latin typeface="Calibri"/>
                <a:ea typeface="Calibri"/>
                <a:cs typeface="Calibri"/>
                <a:sym typeface="Calibri"/>
              </a:defRPr>
            </a:lvl9pPr>
          </a:lstStyle>
          <a:p>
            <a:pPr marL="0" lvl="0" indent="0" algn="ctr" rtl="0">
              <a:spcBef>
                <a:spcPts val="0"/>
              </a:spcBef>
              <a:spcAft>
                <a:spcPts val="0"/>
              </a:spcAft>
              <a:buNone/>
            </a:pPr>
            <a:fld id="{00000000-1234-1234-1234-123412341234}" type="slidenum">
              <a:rPr lang="en-US"/>
              <a:t>‹#›</a:t>
            </a:fld>
            <a:endParaRPr/>
          </a:p>
        </p:txBody>
      </p:sp>
      <p:sp>
        <p:nvSpPr>
          <p:cNvPr id="84" name="Google Shape;84;p48"/>
          <p:cNvSpPr txBox="1">
            <a:spLocks noGrp="1"/>
          </p:cNvSpPr>
          <p:nvPr>
            <p:ph type="title"/>
          </p:nvPr>
        </p:nvSpPr>
        <p:spPr>
          <a:xfrm>
            <a:off x="805866" y="46208"/>
            <a:ext cx="11081334" cy="786384"/>
          </a:xfrm>
          <a:prstGeom prst="rect">
            <a:avLst/>
          </a:prstGeom>
          <a:noFill/>
          <a:ln>
            <a:noFill/>
          </a:ln>
        </p:spPr>
        <p:txBody>
          <a:bodyPr spcFirstLastPara="1" wrap="square" lIns="182875" tIns="45700" rIns="91425" bIns="45700" anchor="ctr" anchorCtr="0">
            <a:normAutofit/>
          </a:bodyPr>
          <a:lstStyle>
            <a:lvl1pPr lvl="0" algn="l">
              <a:lnSpc>
                <a:spcPct val="90000"/>
              </a:lnSpc>
              <a:spcBef>
                <a:spcPts val="0"/>
              </a:spcBef>
              <a:spcAft>
                <a:spcPts val="0"/>
              </a:spcAft>
              <a:buClr>
                <a:schemeClr val="accen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5" name="Google Shape;85;p48"/>
          <p:cNvSpPr txBox="1">
            <a:spLocks noGrp="1"/>
          </p:cNvSpPr>
          <p:nvPr>
            <p:ph type="body" idx="1"/>
          </p:nvPr>
        </p:nvSpPr>
        <p:spPr>
          <a:xfrm>
            <a:off x="838200" y="1161144"/>
            <a:ext cx="5181600" cy="5015820"/>
          </a:xfrm>
          <a:prstGeom prst="rect">
            <a:avLst/>
          </a:prstGeom>
          <a:noFill/>
          <a:ln>
            <a:noFill/>
          </a:ln>
        </p:spPr>
        <p:txBody>
          <a:bodyPr spcFirstLastPara="1" wrap="square" lIns="91425" tIns="45700" rIns="91425" bIns="45700" anchor="t" anchorCtr="0">
            <a:noAutofit/>
          </a:bodyPr>
          <a:lstStyle>
            <a:lvl1pPr marL="457200" lvl="0" indent="-342900" algn="l">
              <a:lnSpc>
                <a:spcPct val="95000"/>
              </a:lnSpc>
              <a:spcBef>
                <a:spcPts val="1800"/>
              </a:spcBef>
              <a:spcAft>
                <a:spcPts val="0"/>
              </a:spcAft>
              <a:buSzPts val="1800"/>
              <a:buChar char="?"/>
              <a:defRPr/>
            </a:lvl1pPr>
            <a:lvl2pPr marL="914400" lvl="1" indent="-342900" algn="l">
              <a:lnSpc>
                <a:spcPct val="95000"/>
              </a:lnSpc>
              <a:spcBef>
                <a:spcPts val="800"/>
              </a:spcBef>
              <a:spcAft>
                <a:spcPts val="0"/>
              </a:spcAft>
              <a:buSzPts val="1800"/>
              <a:buChar char="?"/>
              <a:defRPr/>
            </a:lvl2pPr>
            <a:lvl3pPr marL="1371600" lvl="2" indent="-342900" algn="l">
              <a:lnSpc>
                <a:spcPct val="95000"/>
              </a:lnSpc>
              <a:spcBef>
                <a:spcPts val="500"/>
              </a:spcBef>
              <a:spcAft>
                <a:spcPts val="0"/>
              </a:spcAft>
              <a:buSzPts val="1800"/>
              <a:buChar char="?"/>
              <a:defRPr/>
            </a:lvl3pPr>
            <a:lvl4pPr marL="1828800" lvl="3" indent="-342900" algn="l">
              <a:lnSpc>
                <a:spcPct val="95000"/>
              </a:lnSpc>
              <a:spcBef>
                <a:spcPts val="500"/>
              </a:spcBef>
              <a:spcAft>
                <a:spcPts val="0"/>
              </a:spcAft>
              <a:buSzPts val="1800"/>
              <a:buChar char="?"/>
              <a:defRPr/>
            </a:lvl4pPr>
            <a:lvl5pPr marL="2286000" lvl="4" indent="-342900" algn="l">
              <a:lnSpc>
                <a:spcPct val="95000"/>
              </a:lnSpc>
              <a:spcBef>
                <a:spcPts val="500"/>
              </a:spcBef>
              <a:spcAft>
                <a:spcPts val="0"/>
              </a:spcAft>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6" name="Google Shape;86;p48"/>
          <p:cNvSpPr txBox="1">
            <a:spLocks noGrp="1"/>
          </p:cNvSpPr>
          <p:nvPr>
            <p:ph type="body" idx="2"/>
          </p:nvPr>
        </p:nvSpPr>
        <p:spPr>
          <a:xfrm>
            <a:off x="6172200" y="1161144"/>
            <a:ext cx="5181600" cy="5015820"/>
          </a:xfrm>
          <a:prstGeom prst="rect">
            <a:avLst/>
          </a:prstGeom>
          <a:noFill/>
          <a:ln>
            <a:noFill/>
          </a:ln>
        </p:spPr>
        <p:txBody>
          <a:bodyPr spcFirstLastPara="1" wrap="square" lIns="91425" tIns="45700" rIns="91425" bIns="45700" anchor="t" anchorCtr="0">
            <a:noAutofit/>
          </a:bodyPr>
          <a:lstStyle>
            <a:lvl1pPr marL="457200" lvl="0" indent="-342900" algn="l">
              <a:lnSpc>
                <a:spcPct val="95000"/>
              </a:lnSpc>
              <a:spcBef>
                <a:spcPts val="1800"/>
              </a:spcBef>
              <a:spcAft>
                <a:spcPts val="0"/>
              </a:spcAft>
              <a:buSzPts val="1800"/>
              <a:buChar char="?"/>
              <a:defRPr/>
            </a:lvl1pPr>
            <a:lvl2pPr marL="914400" lvl="1" indent="-342900" algn="l">
              <a:lnSpc>
                <a:spcPct val="95000"/>
              </a:lnSpc>
              <a:spcBef>
                <a:spcPts val="800"/>
              </a:spcBef>
              <a:spcAft>
                <a:spcPts val="0"/>
              </a:spcAft>
              <a:buSzPts val="1800"/>
              <a:buChar char="?"/>
              <a:defRPr/>
            </a:lvl2pPr>
            <a:lvl3pPr marL="1371600" lvl="2" indent="-342900" algn="l">
              <a:lnSpc>
                <a:spcPct val="95000"/>
              </a:lnSpc>
              <a:spcBef>
                <a:spcPts val="500"/>
              </a:spcBef>
              <a:spcAft>
                <a:spcPts val="0"/>
              </a:spcAft>
              <a:buSzPts val="1800"/>
              <a:buChar char="?"/>
              <a:defRPr/>
            </a:lvl3pPr>
            <a:lvl4pPr marL="1828800" lvl="3" indent="-342900" algn="l">
              <a:lnSpc>
                <a:spcPct val="95000"/>
              </a:lnSpc>
              <a:spcBef>
                <a:spcPts val="500"/>
              </a:spcBef>
              <a:spcAft>
                <a:spcPts val="0"/>
              </a:spcAft>
              <a:buSzPts val="1800"/>
              <a:buChar char="?"/>
              <a:defRPr/>
            </a:lvl4pPr>
            <a:lvl5pPr marL="2286000" lvl="4" indent="-342900" algn="l">
              <a:lnSpc>
                <a:spcPct val="95000"/>
              </a:lnSpc>
              <a:spcBef>
                <a:spcPts val="500"/>
              </a:spcBef>
              <a:spcAft>
                <a:spcPts val="0"/>
              </a:spcAft>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7" name="Google Shape;87;p48"/>
          <p:cNvSpPr txBox="1">
            <a:spLocks noGrp="1"/>
          </p:cNvSpPr>
          <p:nvPr>
            <p:ph type="ftr" idx="11"/>
          </p:nvPr>
        </p:nvSpPr>
        <p:spPr>
          <a:xfrm>
            <a:off x="4439823"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88"/>
        <p:cNvGrpSpPr/>
        <p:nvPr/>
      </p:nvGrpSpPr>
      <p:grpSpPr>
        <a:xfrm>
          <a:off x="0" y="0"/>
          <a:ext cx="0" cy="0"/>
          <a:chOff x="0" y="0"/>
          <a:chExt cx="0" cy="0"/>
        </a:xfrm>
      </p:grpSpPr>
      <p:sp>
        <p:nvSpPr>
          <p:cNvPr id="89" name="Google Shape;89;p50"/>
          <p:cNvSpPr txBox="1">
            <a:spLocks noGrp="1"/>
          </p:cNvSpPr>
          <p:nvPr>
            <p:ph type="sldNum" idx="12"/>
          </p:nvPr>
        </p:nvSpPr>
        <p:spPr>
          <a:xfrm>
            <a:off x="11384678" y="6356350"/>
            <a:ext cx="652922" cy="365125"/>
          </a:xfrm>
          <a:prstGeom prst="rect">
            <a:avLst/>
          </a:prstGeom>
          <a:noFill/>
          <a:ln>
            <a:noFill/>
          </a:ln>
        </p:spPr>
        <p:txBody>
          <a:bodyPr spcFirstLastPara="1" wrap="square" lIns="91425" tIns="45700" rIns="91425" bIns="45700" anchor="ctr" anchorCtr="0">
            <a:noAutofit/>
          </a:bodyPr>
          <a:lstStyle>
            <a:lvl1pPr marL="0" marR="0" lvl="0" indent="0" algn="ctr">
              <a:lnSpc>
                <a:spcPct val="100000"/>
              </a:lnSpc>
              <a:spcBef>
                <a:spcPts val="0"/>
              </a:spcBef>
              <a:spcAft>
                <a:spcPts val="0"/>
              </a:spcAft>
              <a:buClr>
                <a:srgbClr val="000000"/>
              </a:buClr>
              <a:buSzPts val="1600"/>
              <a:buFont typeface="Arial"/>
              <a:buNone/>
              <a:defRPr sz="1600" b="1" i="0" u="none" strike="noStrike" cap="none">
                <a:solidFill>
                  <a:schemeClr val="accent1"/>
                </a:solidFill>
                <a:latin typeface="Calibri"/>
                <a:ea typeface="Calibri"/>
                <a:cs typeface="Calibri"/>
                <a:sym typeface="Calibri"/>
              </a:defRPr>
            </a:lvl1pPr>
            <a:lvl2pPr marL="0" marR="0" lvl="1" indent="0" algn="ctr">
              <a:lnSpc>
                <a:spcPct val="100000"/>
              </a:lnSpc>
              <a:spcBef>
                <a:spcPts val="0"/>
              </a:spcBef>
              <a:spcAft>
                <a:spcPts val="0"/>
              </a:spcAft>
              <a:buClr>
                <a:srgbClr val="000000"/>
              </a:buClr>
              <a:buSzPts val="1600"/>
              <a:buFont typeface="Arial"/>
              <a:buNone/>
              <a:defRPr sz="1600" b="1" i="0" u="none" strike="noStrike" cap="none">
                <a:solidFill>
                  <a:schemeClr val="accent1"/>
                </a:solidFill>
                <a:latin typeface="Calibri"/>
                <a:ea typeface="Calibri"/>
                <a:cs typeface="Calibri"/>
                <a:sym typeface="Calibri"/>
              </a:defRPr>
            </a:lvl2pPr>
            <a:lvl3pPr marL="0" marR="0" lvl="2" indent="0" algn="ctr">
              <a:lnSpc>
                <a:spcPct val="100000"/>
              </a:lnSpc>
              <a:spcBef>
                <a:spcPts val="0"/>
              </a:spcBef>
              <a:spcAft>
                <a:spcPts val="0"/>
              </a:spcAft>
              <a:buClr>
                <a:srgbClr val="000000"/>
              </a:buClr>
              <a:buSzPts val="1600"/>
              <a:buFont typeface="Arial"/>
              <a:buNone/>
              <a:defRPr sz="1600" b="1" i="0" u="none" strike="noStrike" cap="none">
                <a:solidFill>
                  <a:schemeClr val="accent1"/>
                </a:solidFill>
                <a:latin typeface="Calibri"/>
                <a:ea typeface="Calibri"/>
                <a:cs typeface="Calibri"/>
                <a:sym typeface="Calibri"/>
              </a:defRPr>
            </a:lvl3pPr>
            <a:lvl4pPr marL="0" marR="0" lvl="3" indent="0" algn="ctr">
              <a:lnSpc>
                <a:spcPct val="100000"/>
              </a:lnSpc>
              <a:spcBef>
                <a:spcPts val="0"/>
              </a:spcBef>
              <a:spcAft>
                <a:spcPts val="0"/>
              </a:spcAft>
              <a:buClr>
                <a:srgbClr val="000000"/>
              </a:buClr>
              <a:buSzPts val="1600"/>
              <a:buFont typeface="Arial"/>
              <a:buNone/>
              <a:defRPr sz="1600" b="1" i="0" u="none" strike="noStrike" cap="none">
                <a:solidFill>
                  <a:schemeClr val="accent1"/>
                </a:solidFill>
                <a:latin typeface="Calibri"/>
                <a:ea typeface="Calibri"/>
                <a:cs typeface="Calibri"/>
                <a:sym typeface="Calibri"/>
              </a:defRPr>
            </a:lvl4pPr>
            <a:lvl5pPr marL="0" marR="0" lvl="4" indent="0" algn="ctr">
              <a:lnSpc>
                <a:spcPct val="100000"/>
              </a:lnSpc>
              <a:spcBef>
                <a:spcPts val="0"/>
              </a:spcBef>
              <a:spcAft>
                <a:spcPts val="0"/>
              </a:spcAft>
              <a:buClr>
                <a:srgbClr val="000000"/>
              </a:buClr>
              <a:buSzPts val="1600"/>
              <a:buFont typeface="Arial"/>
              <a:buNone/>
              <a:defRPr sz="1600" b="1" i="0" u="none" strike="noStrike" cap="none">
                <a:solidFill>
                  <a:schemeClr val="accent1"/>
                </a:solidFill>
                <a:latin typeface="Calibri"/>
                <a:ea typeface="Calibri"/>
                <a:cs typeface="Calibri"/>
                <a:sym typeface="Calibri"/>
              </a:defRPr>
            </a:lvl5pPr>
            <a:lvl6pPr marL="0" marR="0" lvl="5" indent="0" algn="ctr">
              <a:lnSpc>
                <a:spcPct val="100000"/>
              </a:lnSpc>
              <a:spcBef>
                <a:spcPts val="0"/>
              </a:spcBef>
              <a:spcAft>
                <a:spcPts val="0"/>
              </a:spcAft>
              <a:buClr>
                <a:srgbClr val="000000"/>
              </a:buClr>
              <a:buSzPts val="1600"/>
              <a:buFont typeface="Arial"/>
              <a:buNone/>
              <a:defRPr sz="1600" b="1" i="0" u="none" strike="noStrike" cap="none">
                <a:solidFill>
                  <a:schemeClr val="accent1"/>
                </a:solidFill>
                <a:latin typeface="Calibri"/>
                <a:ea typeface="Calibri"/>
                <a:cs typeface="Calibri"/>
                <a:sym typeface="Calibri"/>
              </a:defRPr>
            </a:lvl6pPr>
            <a:lvl7pPr marL="0" marR="0" lvl="6" indent="0" algn="ctr">
              <a:lnSpc>
                <a:spcPct val="100000"/>
              </a:lnSpc>
              <a:spcBef>
                <a:spcPts val="0"/>
              </a:spcBef>
              <a:spcAft>
                <a:spcPts val="0"/>
              </a:spcAft>
              <a:buClr>
                <a:srgbClr val="000000"/>
              </a:buClr>
              <a:buSzPts val="1600"/>
              <a:buFont typeface="Arial"/>
              <a:buNone/>
              <a:defRPr sz="1600" b="1" i="0" u="none" strike="noStrike" cap="none">
                <a:solidFill>
                  <a:schemeClr val="accent1"/>
                </a:solidFill>
                <a:latin typeface="Calibri"/>
                <a:ea typeface="Calibri"/>
                <a:cs typeface="Calibri"/>
                <a:sym typeface="Calibri"/>
              </a:defRPr>
            </a:lvl7pPr>
            <a:lvl8pPr marL="0" marR="0" lvl="7" indent="0" algn="ctr">
              <a:lnSpc>
                <a:spcPct val="100000"/>
              </a:lnSpc>
              <a:spcBef>
                <a:spcPts val="0"/>
              </a:spcBef>
              <a:spcAft>
                <a:spcPts val="0"/>
              </a:spcAft>
              <a:buClr>
                <a:srgbClr val="000000"/>
              </a:buClr>
              <a:buSzPts val="1600"/>
              <a:buFont typeface="Arial"/>
              <a:buNone/>
              <a:defRPr sz="1600" b="1" i="0" u="none" strike="noStrike" cap="none">
                <a:solidFill>
                  <a:schemeClr val="accent1"/>
                </a:solidFill>
                <a:latin typeface="Calibri"/>
                <a:ea typeface="Calibri"/>
                <a:cs typeface="Calibri"/>
                <a:sym typeface="Calibri"/>
              </a:defRPr>
            </a:lvl8pPr>
            <a:lvl9pPr marL="0" marR="0" lvl="8" indent="0" algn="ctr">
              <a:lnSpc>
                <a:spcPct val="100000"/>
              </a:lnSpc>
              <a:spcBef>
                <a:spcPts val="0"/>
              </a:spcBef>
              <a:spcAft>
                <a:spcPts val="0"/>
              </a:spcAft>
              <a:buClr>
                <a:srgbClr val="000000"/>
              </a:buClr>
              <a:buSzPts val="1600"/>
              <a:buFont typeface="Arial"/>
              <a:buNone/>
              <a:defRPr sz="1600" b="1" i="0" u="none" strike="noStrike" cap="none">
                <a:solidFill>
                  <a:schemeClr val="accent1"/>
                </a:solidFill>
                <a:latin typeface="Calibri"/>
                <a:ea typeface="Calibri"/>
                <a:cs typeface="Calibri"/>
                <a:sym typeface="Calibri"/>
              </a:defRPr>
            </a:lvl9pPr>
          </a:lstStyle>
          <a:p>
            <a:pPr marL="0" lvl="0" indent="0" algn="ctr" rtl="0">
              <a:spcBef>
                <a:spcPts val="0"/>
              </a:spcBef>
              <a:spcAft>
                <a:spcPts val="0"/>
              </a:spcAft>
              <a:buNone/>
            </a:pPr>
            <a:fld id="{00000000-1234-1234-1234-123412341234}" type="slidenum">
              <a:rPr lang="en-US"/>
              <a:t>‹#›</a:t>
            </a:fld>
            <a:endParaRPr/>
          </a:p>
        </p:txBody>
      </p:sp>
      <p:sp>
        <p:nvSpPr>
          <p:cNvPr id="90" name="Google Shape;90;p50"/>
          <p:cNvSpPr txBox="1">
            <a:spLocks noGrp="1"/>
          </p:cNvSpPr>
          <p:nvPr>
            <p:ph type="title"/>
          </p:nvPr>
        </p:nvSpPr>
        <p:spPr>
          <a:xfrm>
            <a:off x="805866" y="46208"/>
            <a:ext cx="11081334" cy="786384"/>
          </a:xfrm>
          <a:prstGeom prst="rect">
            <a:avLst/>
          </a:prstGeom>
          <a:noFill/>
          <a:ln>
            <a:noFill/>
          </a:ln>
        </p:spPr>
        <p:txBody>
          <a:bodyPr spcFirstLastPara="1" wrap="square" lIns="182875" tIns="45700" rIns="91425" bIns="45700" anchor="ctr" anchorCtr="0">
            <a:normAutofit/>
          </a:bodyPr>
          <a:lstStyle>
            <a:lvl1pPr lvl="0" algn="l">
              <a:lnSpc>
                <a:spcPct val="90000"/>
              </a:lnSpc>
              <a:spcBef>
                <a:spcPts val="0"/>
              </a:spcBef>
              <a:spcAft>
                <a:spcPts val="0"/>
              </a:spcAft>
              <a:buClr>
                <a:schemeClr val="accen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1" name="Google Shape;91;p50"/>
          <p:cNvSpPr txBox="1">
            <a:spLocks noGrp="1"/>
          </p:cNvSpPr>
          <p:nvPr>
            <p:ph type="ftr" idx="11"/>
          </p:nvPr>
        </p:nvSpPr>
        <p:spPr>
          <a:xfrm>
            <a:off x="4439823"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matchingName="Picture with Caption" type="picTx">
  <p:cSld name="PICTURE_WITH_CAPTION_TEXT">
    <p:spTree>
      <p:nvGrpSpPr>
        <p:cNvPr id="1" name="Shape 100"/>
        <p:cNvGrpSpPr/>
        <p:nvPr/>
      </p:nvGrpSpPr>
      <p:grpSpPr>
        <a:xfrm>
          <a:off x="0" y="0"/>
          <a:ext cx="0" cy="0"/>
          <a:chOff x="0" y="0"/>
          <a:chExt cx="0" cy="0"/>
        </a:xfrm>
      </p:grpSpPr>
      <p:grpSp>
        <p:nvGrpSpPr>
          <p:cNvPr id="101" name="Google Shape;101;p52"/>
          <p:cNvGrpSpPr/>
          <p:nvPr/>
        </p:nvGrpSpPr>
        <p:grpSpPr>
          <a:xfrm>
            <a:off x="11290812" y="5653509"/>
            <a:ext cx="1503433" cy="1503433"/>
            <a:chOff x="11290812" y="5653509"/>
            <a:chExt cx="1503433" cy="1503433"/>
          </a:xfrm>
        </p:grpSpPr>
        <p:sp>
          <p:nvSpPr>
            <p:cNvPr id="102" name="Google Shape;102;p52"/>
            <p:cNvSpPr/>
            <p:nvPr/>
          </p:nvSpPr>
          <p:spPr>
            <a:xfrm rot="-8100000">
              <a:off x="11616677" y="5767989"/>
              <a:ext cx="851703" cy="1274472"/>
            </a:xfrm>
            <a:custGeom>
              <a:avLst/>
              <a:gdLst/>
              <a:ahLst/>
              <a:cxnLst/>
              <a:rect l="l" t="t" r="r" b="b"/>
              <a:pathLst>
                <a:path w="851703" h="1274472" extrusionOk="0">
                  <a:moveTo>
                    <a:pt x="851703" y="1274472"/>
                  </a:moveTo>
                  <a:lnTo>
                    <a:pt x="0" y="422768"/>
                  </a:lnTo>
                  <a:lnTo>
                    <a:pt x="422768" y="0"/>
                  </a:lnTo>
                  <a:lnTo>
                    <a:pt x="851703" y="0"/>
                  </a:lnTo>
                  <a:close/>
                </a:path>
              </a:pathLst>
            </a:custGeom>
            <a:solidFill>
              <a:schemeClr val="accent4"/>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03" name="Google Shape;103;p52"/>
            <p:cNvSpPr/>
            <p:nvPr/>
          </p:nvSpPr>
          <p:spPr>
            <a:xfrm rot="-8100000">
              <a:off x="11639672" y="5804455"/>
              <a:ext cx="824763" cy="1220593"/>
            </a:xfrm>
            <a:custGeom>
              <a:avLst/>
              <a:gdLst/>
              <a:ahLst/>
              <a:cxnLst/>
              <a:rect l="l" t="t" r="r" b="b"/>
              <a:pathLst>
                <a:path w="824763" h="1220593" extrusionOk="0">
                  <a:moveTo>
                    <a:pt x="824763" y="1220593"/>
                  </a:moveTo>
                  <a:lnTo>
                    <a:pt x="0" y="395830"/>
                  </a:lnTo>
                  <a:lnTo>
                    <a:pt x="395829" y="0"/>
                  </a:lnTo>
                  <a:lnTo>
                    <a:pt x="824763" y="0"/>
                  </a:lnTo>
                  <a:close/>
                </a:path>
              </a:pathLst>
            </a:custGeom>
            <a:solidFill>
              <a:schemeClr val="lt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grpSp>
      <p:grpSp>
        <p:nvGrpSpPr>
          <p:cNvPr id="104" name="Google Shape;104;p52"/>
          <p:cNvGrpSpPr/>
          <p:nvPr/>
        </p:nvGrpSpPr>
        <p:grpSpPr>
          <a:xfrm>
            <a:off x="-623431" y="-164513"/>
            <a:ext cx="1409688" cy="1409688"/>
            <a:chOff x="-458993" y="-118473"/>
            <a:chExt cx="1036463" cy="1036463"/>
          </a:xfrm>
        </p:grpSpPr>
        <p:sp>
          <p:nvSpPr>
            <p:cNvPr id="105" name="Google Shape;105;p52"/>
            <p:cNvSpPr/>
            <p:nvPr/>
          </p:nvSpPr>
          <p:spPr>
            <a:xfrm rot="2700000">
              <a:off x="-265319" y="-8574"/>
              <a:ext cx="649115" cy="816665"/>
            </a:xfrm>
            <a:custGeom>
              <a:avLst/>
              <a:gdLst/>
              <a:ahLst/>
              <a:cxnLst/>
              <a:rect l="l" t="t" r="r" b="b"/>
              <a:pathLst>
                <a:path w="649115" h="816665" extrusionOk="0">
                  <a:moveTo>
                    <a:pt x="0" y="167549"/>
                  </a:moveTo>
                  <a:lnTo>
                    <a:pt x="167549" y="0"/>
                  </a:lnTo>
                  <a:lnTo>
                    <a:pt x="649115" y="0"/>
                  </a:lnTo>
                  <a:lnTo>
                    <a:pt x="649115" y="816665"/>
                  </a:lnTo>
                  <a:close/>
                </a:path>
              </a:pathLst>
            </a:custGeom>
            <a:solidFill>
              <a:schemeClr val="accent4"/>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06" name="Google Shape;106;p52"/>
            <p:cNvSpPr/>
            <p:nvPr/>
          </p:nvSpPr>
          <p:spPr>
            <a:xfrm rot="2700000">
              <a:off x="-261373" y="8838"/>
              <a:ext cx="622175" cy="762786"/>
            </a:xfrm>
            <a:custGeom>
              <a:avLst/>
              <a:gdLst/>
              <a:ahLst/>
              <a:cxnLst/>
              <a:rect l="l" t="t" r="r" b="b"/>
              <a:pathLst>
                <a:path w="622175" h="762786" extrusionOk="0">
                  <a:moveTo>
                    <a:pt x="0" y="140611"/>
                  </a:moveTo>
                  <a:lnTo>
                    <a:pt x="140611" y="0"/>
                  </a:lnTo>
                  <a:lnTo>
                    <a:pt x="622175" y="0"/>
                  </a:lnTo>
                  <a:lnTo>
                    <a:pt x="622175" y="762786"/>
                  </a:lnTo>
                  <a:close/>
                </a:path>
              </a:pathLst>
            </a:custGeom>
            <a:solidFill>
              <a:schemeClr val="lt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07" name="Google Shape;107;p52"/>
            <p:cNvSpPr/>
            <p:nvPr/>
          </p:nvSpPr>
          <p:spPr>
            <a:xfrm rot="2700000">
              <a:off x="-250498" y="56849"/>
              <a:ext cx="547907" cy="614248"/>
            </a:xfrm>
            <a:custGeom>
              <a:avLst/>
              <a:gdLst/>
              <a:ahLst/>
              <a:cxnLst/>
              <a:rect l="l" t="t" r="r" b="b"/>
              <a:pathLst>
                <a:path w="547907" h="614248" extrusionOk="0">
                  <a:moveTo>
                    <a:pt x="0" y="66341"/>
                  </a:moveTo>
                  <a:lnTo>
                    <a:pt x="66342" y="0"/>
                  </a:lnTo>
                  <a:lnTo>
                    <a:pt x="389789" y="0"/>
                  </a:lnTo>
                  <a:cubicBezTo>
                    <a:pt x="477115" y="0"/>
                    <a:pt x="547907" y="70792"/>
                    <a:pt x="547907" y="158118"/>
                  </a:cubicBezTo>
                  <a:lnTo>
                    <a:pt x="547907" y="614248"/>
                  </a:lnTo>
                  <a:close/>
                </a:path>
              </a:pathLst>
            </a:custGeom>
            <a:solidFill>
              <a:schemeClr val="accent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grpSp>
      <p:pic>
        <p:nvPicPr>
          <p:cNvPr id="108" name="Google Shape;108;p52"/>
          <p:cNvPicPr preferRelativeResize="0"/>
          <p:nvPr/>
        </p:nvPicPr>
        <p:blipFill rotWithShape="1">
          <a:blip r:embed="rId2">
            <a:alphaModFix/>
          </a:blip>
          <a:srcRect/>
          <a:stretch/>
        </p:blipFill>
        <p:spPr>
          <a:xfrm>
            <a:off x="9622551" y="6284572"/>
            <a:ext cx="1389041" cy="471509"/>
          </a:xfrm>
          <a:prstGeom prst="rect">
            <a:avLst/>
          </a:prstGeom>
          <a:noFill/>
          <a:ln>
            <a:noFill/>
          </a:ln>
        </p:spPr>
      </p:pic>
      <p:pic>
        <p:nvPicPr>
          <p:cNvPr id="109" name="Google Shape;109;p52"/>
          <p:cNvPicPr preferRelativeResize="0"/>
          <p:nvPr/>
        </p:nvPicPr>
        <p:blipFill rotWithShape="1">
          <a:blip r:embed="rId3">
            <a:alphaModFix amt="70000"/>
          </a:blip>
          <a:srcRect/>
          <a:stretch/>
        </p:blipFill>
        <p:spPr>
          <a:xfrm>
            <a:off x="289187" y="6399892"/>
            <a:ext cx="2266231" cy="274320"/>
          </a:xfrm>
          <a:prstGeom prst="rect">
            <a:avLst/>
          </a:prstGeom>
          <a:noFill/>
          <a:ln>
            <a:noFill/>
          </a:ln>
        </p:spPr>
      </p:pic>
      <p:sp>
        <p:nvSpPr>
          <p:cNvPr id="110" name="Google Shape;110;p52"/>
          <p:cNvSpPr txBox="1">
            <a:spLocks noGrp="1"/>
          </p:cNvSpPr>
          <p:nvPr>
            <p:ph type="sldNum" idx="12"/>
          </p:nvPr>
        </p:nvSpPr>
        <p:spPr>
          <a:xfrm>
            <a:off x="11384678" y="6356350"/>
            <a:ext cx="652922" cy="365125"/>
          </a:xfrm>
          <a:prstGeom prst="rect">
            <a:avLst/>
          </a:prstGeom>
          <a:noFill/>
          <a:ln>
            <a:noFill/>
          </a:ln>
        </p:spPr>
        <p:txBody>
          <a:bodyPr spcFirstLastPara="1" wrap="square" lIns="91425" tIns="45700" rIns="91425" bIns="45700" anchor="ctr" anchorCtr="0">
            <a:noAutofit/>
          </a:bodyPr>
          <a:lstStyle>
            <a:lvl1pPr marL="0" marR="0" lvl="0" indent="0" algn="ctr">
              <a:lnSpc>
                <a:spcPct val="100000"/>
              </a:lnSpc>
              <a:spcBef>
                <a:spcPts val="0"/>
              </a:spcBef>
              <a:spcAft>
                <a:spcPts val="0"/>
              </a:spcAft>
              <a:buClr>
                <a:srgbClr val="000000"/>
              </a:buClr>
              <a:buSzPts val="1600"/>
              <a:buFont typeface="Arial"/>
              <a:buNone/>
              <a:defRPr sz="1600" b="1" i="0" u="none" strike="noStrike" cap="none">
                <a:solidFill>
                  <a:schemeClr val="accent1"/>
                </a:solidFill>
                <a:latin typeface="Calibri"/>
                <a:ea typeface="Calibri"/>
                <a:cs typeface="Calibri"/>
                <a:sym typeface="Calibri"/>
              </a:defRPr>
            </a:lvl1pPr>
            <a:lvl2pPr marL="0" marR="0" lvl="1" indent="0" algn="ctr">
              <a:lnSpc>
                <a:spcPct val="100000"/>
              </a:lnSpc>
              <a:spcBef>
                <a:spcPts val="0"/>
              </a:spcBef>
              <a:spcAft>
                <a:spcPts val="0"/>
              </a:spcAft>
              <a:buClr>
                <a:srgbClr val="000000"/>
              </a:buClr>
              <a:buSzPts val="1600"/>
              <a:buFont typeface="Arial"/>
              <a:buNone/>
              <a:defRPr sz="1600" b="1" i="0" u="none" strike="noStrike" cap="none">
                <a:solidFill>
                  <a:schemeClr val="accent1"/>
                </a:solidFill>
                <a:latin typeface="Calibri"/>
                <a:ea typeface="Calibri"/>
                <a:cs typeface="Calibri"/>
                <a:sym typeface="Calibri"/>
              </a:defRPr>
            </a:lvl2pPr>
            <a:lvl3pPr marL="0" marR="0" lvl="2" indent="0" algn="ctr">
              <a:lnSpc>
                <a:spcPct val="100000"/>
              </a:lnSpc>
              <a:spcBef>
                <a:spcPts val="0"/>
              </a:spcBef>
              <a:spcAft>
                <a:spcPts val="0"/>
              </a:spcAft>
              <a:buClr>
                <a:srgbClr val="000000"/>
              </a:buClr>
              <a:buSzPts val="1600"/>
              <a:buFont typeface="Arial"/>
              <a:buNone/>
              <a:defRPr sz="1600" b="1" i="0" u="none" strike="noStrike" cap="none">
                <a:solidFill>
                  <a:schemeClr val="accent1"/>
                </a:solidFill>
                <a:latin typeface="Calibri"/>
                <a:ea typeface="Calibri"/>
                <a:cs typeface="Calibri"/>
                <a:sym typeface="Calibri"/>
              </a:defRPr>
            </a:lvl3pPr>
            <a:lvl4pPr marL="0" marR="0" lvl="3" indent="0" algn="ctr">
              <a:lnSpc>
                <a:spcPct val="100000"/>
              </a:lnSpc>
              <a:spcBef>
                <a:spcPts val="0"/>
              </a:spcBef>
              <a:spcAft>
                <a:spcPts val="0"/>
              </a:spcAft>
              <a:buClr>
                <a:srgbClr val="000000"/>
              </a:buClr>
              <a:buSzPts val="1600"/>
              <a:buFont typeface="Arial"/>
              <a:buNone/>
              <a:defRPr sz="1600" b="1" i="0" u="none" strike="noStrike" cap="none">
                <a:solidFill>
                  <a:schemeClr val="accent1"/>
                </a:solidFill>
                <a:latin typeface="Calibri"/>
                <a:ea typeface="Calibri"/>
                <a:cs typeface="Calibri"/>
                <a:sym typeface="Calibri"/>
              </a:defRPr>
            </a:lvl4pPr>
            <a:lvl5pPr marL="0" marR="0" lvl="4" indent="0" algn="ctr">
              <a:lnSpc>
                <a:spcPct val="100000"/>
              </a:lnSpc>
              <a:spcBef>
                <a:spcPts val="0"/>
              </a:spcBef>
              <a:spcAft>
                <a:spcPts val="0"/>
              </a:spcAft>
              <a:buClr>
                <a:srgbClr val="000000"/>
              </a:buClr>
              <a:buSzPts val="1600"/>
              <a:buFont typeface="Arial"/>
              <a:buNone/>
              <a:defRPr sz="1600" b="1" i="0" u="none" strike="noStrike" cap="none">
                <a:solidFill>
                  <a:schemeClr val="accent1"/>
                </a:solidFill>
                <a:latin typeface="Calibri"/>
                <a:ea typeface="Calibri"/>
                <a:cs typeface="Calibri"/>
                <a:sym typeface="Calibri"/>
              </a:defRPr>
            </a:lvl5pPr>
            <a:lvl6pPr marL="0" marR="0" lvl="5" indent="0" algn="ctr">
              <a:lnSpc>
                <a:spcPct val="100000"/>
              </a:lnSpc>
              <a:spcBef>
                <a:spcPts val="0"/>
              </a:spcBef>
              <a:spcAft>
                <a:spcPts val="0"/>
              </a:spcAft>
              <a:buClr>
                <a:srgbClr val="000000"/>
              </a:buClr>
              <a:buSzPts val="1600"/>
              <a:buFont typeface="Arial"/>
              <a:buNone/>
              <a:defRPr sz="1600" b="1" i="0" u="none" strike="noStrike" cap="none">
                <a:solidFill>
                  <a:schemeClr val="accent1"/>
                </a:solidFill>
                <a:latin typeface="Calibri"/>
                <a:ea typeface="Calibri"/>
                <a:cs typeface="Calibri"/>
                <a:sym typeface="Calibri"/>
              </a:defRPr>
            </a:lvl6pPr>
            <a:lvl7pPr marL="0" marR="0" lvl="6" indent="0" algn="ctr">
              <a:lnSpc>
                <a:spcPct val="100000"/>
              </a:lnSpc>
              <a:spcBef>
                <a:spcPts val="0"/>
              </a:spcBef>
              <a:spcAft>
                <a:spcPts val="0"/>
              </a:spcAft>
              <a:buClr>
                <a:srgbClr val="000000"/>
              </a:buClr>
              <a:buSzPts val="1600"/>
              <a:buFont typeface="Arial"/>
              <a:buNone/>
              <a:defRPr sz="1600" b="1" i="0" u="none" strike="noStrike" cap="none">
                <a:solidFill>
                  <a:schemeClr val="accent1"/>
                </a:solidFill>
                <a:latin typeface="Calibri"/>
                <a:ea typeface="Calibri"/>
                <a:cs typeface="Calibri"/>
                <a:sym typeface="Calibri"/>
              </a:defRPr>
            </a:lvl7pPr>
            <a:lvl8pPr marL="0" marR="0" lvl="7" indent="0" algn="ctr">
              <a:lnSpc>
                <a:spcPct val="100000"/>
              </a:lnSpc>
              <a:spcBef>
                <a:spcPts val="0"/>
              </a:spcBef>
              <a:spcAft>
                <a:spcPts val="0"/>
              </a:spcAft>
              <a:buClr>
                <a:srgbClr val="000000"/>
              </a:buClr>
              <a:buSzPts val="1600"/>
              <a:buFont typeface="Arial"/>
              <a:buNone/>
              <a:defRPr sz="1600" b="1" i="0" u="none" strike="noStrike" cap="none">
                <a:solidFill>
                  <a:schemeClr val="accent1"/>
                </a:solidFill>
                <a:latin typeface="Calibri"/>
                <a:ea typeface="Calibri"/>
                <a:cs typeface="Calibri"/>
                <a:sym typeface="Calibri"/>
              </a:defRPr>
            </a:lvl8pPr>
            <a:lvl9pPr marL="0" marR="0" lvl="8" indent="0" algn="ctr">
              <a:lnSpc>
                <a:spcPct val="100000"/>
              </a:lnSpc>
              <a:spcBef>
                <a:spcPts val="0"/>
              </a:spcBef>
              <a:spcAft>
                <a:spcPts val="0"/>
              </a:spcAft>
              <a:buClr>
                <a:srgbClr val="000000"/>
              </a:buClr>
              <a:buSzPts val="1600"/>
              <a:buFont typeface="Arial"/>
              <a:buNone/>
              <a:defRPr sz="1600" b="1" i="0" u="none" strike="noStrike" cap="none">
                <a:solidFill>
                  <a:schemeClr val="accent1"/>
                </a:solidFill>
                <a:latin typeface="Calibri"/>
                <a:ea typeface="Calibri"/>
                <a:cs typeface="Calibri"/>
                <a:sym typeface="Calibri"/>
              </a:defRPr>
            </a:lvl9pPr>
          </a:lstStyle>
          <a:p>
            <a:pPr marL="0" lvl="0" indent="0" algn="ctr" rtl="0">
              <a:spcBef>
                <a:spcPts val="0"/>
              </a:spcBef>
              <a:spcAft>
                <a:spcPts val="0"/>
              </a:spcAft>
              <a:buNone/>
            </a:pPr>
            <a:fld id="{00000000-1234-1234-1234-123412341234}" type="slidenum">
              <a:rPr lang="en-US"/>
              <a:t>‹#›</a:t>
            </a:fld>
            <a:endParaRPr/>
          </a:p>
        </p:txBody>
      </p:sp>
      <p:sp>
        <p:nvSpPr>
          <p:cNvPr id="111" name="Google Shape;111;p52"/>
          <p:cNvSpPr txBox="1">
            <a:spLocks noGrp="1"/>
          </p:cNvSpPr>
          <p:nvPr>
            <p:ph type="title"/>
          </p:nvPr>
        </p:nvSpPr>
        <p:spPr>
          <a:xfrm>
            <a:off x="839788" y="457200"/>
            <a:ext cx="3932237" cy="2377440"/>
          </a:xfrm>
          <a:prstGeom prst="rect">
            <a:avLst/>
          </a:prstGeom>
          <a:noFill/>
          <a:ln>
            <a:noFill/>
          </a:ln>
        </p:spPr>
        <p:txBody>
          <a:bodyPr spcFirstLastPara="1" wrap="square" lIns="182875" tIns="45700" rIns="91425" bIns="45700" anchor="b" anchorCtr="0">
            <a:normAutofit/>
          </a:bodyPr>
          <a:lstStyle>
            <a:lvl1pPr lvl="0" algn="l">
              <a:lnSpc>
                <a:spcPct val="90000"/>
              </a:lnSpc>
              <a:spcBef>
                <a:spcPts val="0"/>
              </a:spcBef>
              <a:spcAft>
                <a:spcPts val="0"/>
              </a:spcAft>
              <a:buClr>
                <a:schemeClr val="accent1"/>
              </a:buClr>
              <a:buSzPts val="3600"/>
              <a:buFont typeface="Calibri"/>
              <a:buNone/>
              <a:defRPr sz="36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12" name="Google Shape;112;p52"/>
          <p:cNvSpPr txBox="1">
            <a:spLocks noGrp="1"/>
          </p:cNvSpPr>
          <p:nvPr>
            <p:ph type="body" idx="1"/>
          </p:nvPr>
        </p:nvSpPr>
        <p:spPr>
          <a:xfrm>
            <a:off x="839788" y="3300730"/>
            <a:ext cx="3932237" cy="2560320"/>
          </a:xfrm>
          <a:prstGeom prst="rect">
            <a:avLst/>
          </a:prstGeom>
          <a:solidFill>
            <a:srgbClr val="F3F4F4"/>
          </a:solidFill>
          <a:ln w="9525" cap="flat" cmpd="sng">
            <a:solidFill>
              <a:schemeClr val="accent4"/>
            </a:solidFill>
            <a:prstDash val="solid"/>
            <a:round/>
            <a:headEnd type="none" w="sm" len="sm"/>
            <a:tailEnd type="none" w="sm" len="sm"/>
          </a:ln>
        </p:spPr>
        <p:txBody>
          <a:bodyPr spcFirstLastPara="1" wrap="square" lIns="182875" tIns="182875" rIns="182875" bIns="182875" anchor="ctr" anchorCtr="0">
            <a:noAutofit/>
          </a:bodyPr>
          <a:lstStyle>
            <a:lvl1pPr marL="457200" lvl="0" indent="-228600" algn="ctr">
              <a:lnSpc>
                <a:spcPct val="95000"/>
              </a:lnSpc>
              <a:spcBef>
                <a:spcPts val="1800"/>
              </a:spcBef>
              <a:spcAft>
                <a:spcPts val="0"/>
              </a:spcAft>
              <a:buSzPts val="2000"/>
              <a:buNone/>
              <a:defRPr sz="2000" i="1">
                <a:solidFill>
                  <a:schemeClr val="accent2"/>
                </a:solidFill>
              </a:defRPr>
            </a:lvl1pPr>
            <a:lvl2pPr marL="914400" lvl="1" indent="-228600" algn="l">
              <a:lnSpc>
                <a:spcPct val="95000"/>
              </a:lnSpc>
              <a:spcBef>
                <a:spcPts val="800"/>
              </a:spcBef>
              <a:spcAft>
                <a:spcPts val="0"/>
              </a:spcAft>
              <a:buSzPts val="1400"/>
              <a:buNone/>
              <a:defRPr sz="1400"/>
            </a:lvl2pPr>
            <a:lvl3pPr marL="1371600" lvl="2" indent="-228600" algn="l">
              <a:lnSpc>
                <a:spcPct val="95000"/>
              </a:lnSpc>
              <a:spcBef>
                <a:spcPts val="500"/>
              </a:spcBef>
              <a:spcAft>
                <a:spcPts val="0"/>
              </a:spcAft>
              <a:buSzPts val="1200"/>
              <a:buNone/>
              <a:defRPr sz="1200"/>
            </a:lvl3pPr>
            <a:lvl4pPr marL="1828800" lvl="3" indent="-228600" algn="l">
              <a:lnSpc>
                <a:spcPct val="95000"/>
              </a:lnSpc>
              <a:spcBef>
                <a:spcPts val="500"/>
              </a:spcBef>
              <a:spcAft>
                <a:spcPts val="0"/>
              </a:spcAft>
              <a:buSzPts val="1000"/>
              <a:buNone/>
              <a:defRPr sz="1000"/>
            </a:lvl4pPr>
            <a:lvl5pPr marL="2286000" lvl="4" indent="-228600" algn="l">
              <a:lnSpc>
                <a:spcPct val="95000"/>
              </a:lnSpc>
              <a:spcBef>
                <a:spcPts val="500"/>
              </a:spcBef>
              <a:spcAft>
                <a:spcPts val="0"/>
              </a:spcAft>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113" name="Google Shape;113;p52"/>
          <p:cNvSpPr>
            <a:spLocks noGrp="1"/>
          </p:cNvSpPr>
          <p:nvPr>
            <p:ph type="pic" idx="2"/>
          </p:nvPr>
        </p:nvSpPr>
        <p:spPr>
          <a:xfrm>
            <a:off x="5183188" y="457201"/>
            <a:ext cx="6172200" cy="5403850"/>
          </a:xfrm>
          <a:prstGeom prst="rect">
            <a:avLst/>
          </a:prstGeom>
          <a:noFill/>
          <a:ln>
            <a:noFill/>
          </a:ln>
        </p:spPr>
      </p:sp>
      <p:sp>
        <p:nvSpPr>
          <p:cNvPr id="114" name="Google Shape;114;p52"/>
          <p:cNvSpPr txBox="1">
            <a:spLocks noGrp="1"/>
          </p:cNvSpPr>
          <p:nvPr>
            <p:ph type="ftr" idx="11"/>
          </p:nvPr>
        </p:nvSpPr>
        <p:spPr>
          <a:xfrm>
            <a:off x="4439823"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matchingName="Quote">
  <p:cSld name="Quote">
    <p:spTree>
      <p:nvGrpSpPr>
        <p:cNvPr id="1" name="Shape 122"/>
        <p:cNvGrpSpPr/>
        <p:nvPr/>
      </p:nvGrpSpPr>
      <p:grpSpPr>
        <a:xfrm>
          <a:off x="0" y="0"/>
          <a:ext cx="0" cy="0"/>
          <a:chOff x="0" y="0"/>
          <a:chExt cx="0" cy="0"/>
        </a:xfrm>
      </p:grpSpPr>
      <p:pic>
        <p:nvPicPr>
          <p:cNvPr id="123" name="Google Shape;123;g1b8ff609911_1_124"/>
          <p:cNvPicPr preferRelativeResize="0"/>
          <p:nvPr/>
        </p:nvPicPr>
        <p:blipFill rotWithShape="1">
          <a:blip r:embed="rId2">
            <a:alphaModFix/>
          </a:blip>
          <a:srcRect/>
          <a:stretch/>
        </p:blipFill>
        <p:spPr>
          <a:xfrm>
            <a:off x="164158" y="0"/>
            <a:ext cx="914400" cy="914400"/>
          </a:xfrm>
          <a:prstGeom prst="rect">
            <a:avLst/>
          </a:prstGeom>
          <a:noFill/>
          <a:ln>
            <a:noFill/>
          </a:ln>
        </p:spPr>
      </p:pic>
      <p:pic>
        <p:nvPicPr>
          <p:cNvPr id="124" name="Google Shape;124;g1b8ff609911_1_124"/>
          <p:cNvPicPr preferRelativeResize="0"/>
          <p:nvPr/>
        </p:nvPicPr>
        <p:blipFill rotWithShape="1">
          <a:blip r:embed="rId3">
            <a:alphaModFix/>
          </a:blip>
          <a:srcRect/>
          <a:stretch/>
        </p:blipFill>
        <p:spPr>
          <a:xfrm>
            <a:off x="11113443" y="4044115"/>
            <a:ext cx="914400" cy="914400"/>
          </a:xfrm>
          <a:prstGeom prst="rect">
            <a:avLst/>
          </a:prstGeom>
          <a:noFill/>
          <a:ln>
            <a:noFill/>
          </a:ln>
        </p:spPr>
      </p:pic>
      <p:grpSp>
        <p:nvGrpSpPr>
          <p:cNvPr id="125" name="Google Shape;125;g1b8ff609911_1_124"/>
          <p:cNvGrpSpPr/>
          <p:nvPr/>
        </p:nvGrpSpPr>
        <p:grpSpPr>
          <a:xfrm>
            <a:off x="11290477" y="5652673"/>
            <a:ext cx="1504269" cy="1504269"/>
            <a:chOff x="11290477" y="5652673"/>
            <a:chExt cx="1504269" cy="1504269"/>
          </a:xfrm>
        </p:grpSpPr>
        <p:sp>
          <p:nvSpPr>
            <p:cNvPr id="126" name="Google Shape;126;g1b8ff609911_1_124"/>
            <p:cNvSpPr/>
            <p:nvPr/>
          </p:nvSpPr>
          <p:spPr>
            <a:xfrm rot="-8100000">
              <a:off x="11616523" y="5767217"/>
              <a:ext cx="852177" cy="1275181"/>
            </a:xfrm>
            <a:custGeom>
              <a:avLst/>
              <a:gdLst/>
              <a:ahLst/>
              <a:cxnLst/>
              <a:rect l="l" t="t" r="r" b="b"/>
              <a:pathLst>
                <a:path w="851703" h="1274472" extrusionOk="0">
                  <a:moveTo>
                    <a:pt x="851703" y="1274472"/>
                  </a:moveTo>
                  <a:lnTo>
                    <a:pt x="0" y="422768"/>
                  </a:lnTo>
                  <a:lnTo>
                    <a:pt x="422768" y="0"/>
                  </a:lnTo>
                  <a:lnTo>
                    <a:pt x="851703" y="0"/>
                  </a:lnTo>
                  <a:close/>
                </a:path>
              </a:pathLst>
            </a:cu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27" name="Google Shape;127;g1b8ff609911_1_124"/>
            <p:cNvSpPr/>
            <p:nvPr/>
          </p:nvSpPr>
          <p:spPr>
            <a:xfrm rot="-8100000">
              <a:off x="11639521" y="5803713"/>
              <a:ext cx="825222" cy="1221272"/>
            </a:xfrm>
            <a:custGeom>
              <a:avLst/>
              <a:gdLst/>
              <a:ahLst/>
              <a:cxnLst/>
              <a:rect l="l" t="t" r="r" b="b"/>
              <a:pathLst>
                <a:path w="824763" h="1220593" extrusionOk="0">
                  <a:moveTo>
                    <a:pt x="824763" y="1220593"/>
                  </a:moveTo>
                  <a:lnTo>
                    <a:pt x="0" y="395830"/>
                  </a:lnTo>
                  <a:lnTo>
                    <a:pt x="395829" y="0"/>
                  </a:lnTo>
                  <a:lnTo>
                    <a:pt x="824763" y="0"/>
                  </a:lnTo>
                  <a:close/>
                </a:path>
              </a:pathLst>
            </a:custGeom>
            <a:solidFill>
              <a:schemeClr val="l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grpSp>
      <p:pic>
        <p:nvPicPr>
          <p:cNvPr id="128" name="Google Shape;128;g1b8ff609911_1_124"/>
          <p:cNvPicPr preferRelativeResize="0"/>
          <p:nvPr/>
        </p:nvPicPr>
        <p:blipFill rotWithShape="1">
          <a:blip r:embed="rId4">
            <a:alphaModFix/>
          </a:blip>
          <a:srcRect/>
          <a:stretch/>
        </p:blipFill>
        <p:spPr>
          <a:xfrm>
            <a:off x="9622551" y="6284572"/>
            <a:ext cx="1389040" cy="471509"/>
          </a:xfrm>
          <a:prstGeom prst="rect">
            <a:avLst/>
          </a:prstGeom>
          <a:noFill/>
          <a:ln>
            <a:noFill/>
          </a:ln>
        </p:spPr>
      </p:pic>
      <p:pic>
        <p:nvPicPr>
          <p:cNvPr id="129" name="Google Shape;129;g1b8ff609911_1_124"/>
          <p:cNvPicPr preferRelativeResize="0"/>
          <p:nvPr/>
        </p:nvPicPr>
        <p:blipFill rotWithShape="1">
          <a:blip r:embed="rId5">
            <a:alphaModFix amt="70000"/>
          </a:blip>
          <a:srcRect/>
          <a:stretch/>
        </p:blipFill>
        <p:spPr>
          <a:xfrm>
            <a:off x="289187" y="6399892"/>
            <a:ext cx="2266230" cy="274320"/>
          </a:xfrm>
          <a:prstGeom prst="rect">
            <a:avLst/>
          </a:prstGeom>
          <a:noFill/>
          <a:ln>
            <a:noFill/>
          </a:ln>
        </p:spPr>
      </p:pic>
      <p:sp>
        <p:nvSpPr>
          <p:cNvPr id="130" name="Google Shape;130;g1b8ff609911_1_124"/>
          <p:cNvSpPr txBox="1">
            <a:spLocks noGrp="1"/>
          </p:cNvSpPr>
          <p:nvPr>
            <p:ph type="sldNum" idx="12"/>
          </p:nvPr>
        </p:nvSpPr>
        <p:spPr>
          <a:xfrm>
            <a:off x="11384678" y="6356350"/>
            <a:ext cx="652800" cy="365100"/>
          </a:xfrm>
          <a:prstGeom prst="rect">
            <a:avLst/>
          </a:prstGeom>
          <a:noFill/>
          <a:ln>
            <a:noFill/>
          </a:ln>
        </p:spPr>
        <p:txBody>
          <a:bodyPr spcFirstLastPara="1" wrap="square" lIns="91425" tIns="45700" rIns="91425" bIns="45700" anchor="ctr" anchorCtr="0">
            <a:noAutofit/>
          </a:bodyPr>
          <a:lstStyle>
            <a:lvl1pPr marL="0" lvl="0" indent="0" algn="ctr" rtl="0">
              <a:spcBef>
                <a:spcPts val="0"/>
              </a:spcBef>
              <a:buNone/>
              <a:defRPr/>
            </a:lvl1pPr>
            <a:lvl2pPr marL="0" lvl="1" indent="0" algn="ctr" rtl="0">
              <a:spcBef>
                <a:spcPts val="0"/>
              </a:spcBef>
              <a:buNone/>
              <a:defRPr/>
            </a:lvl2pPr>
            <a:lvl3pPr marL="0" lvl="2" indent="0" algn="ctr" rtl="0">
              <a:spcBef>
                <a:spcPts val="0"/>
              </a:spcBef>
              <a:buNone/>
              <a:defRPr/>
            </a:lvl3pPr>
            <a:lvl4pPr marL="0" lvl="3" indent="0" algn="ctr" rtl="0">
              <a:spcBef>
                <a:spcPts val="0"/>
              </a:spcBef>
              <a:buNone/>
              <a:defRPr/>
            </a:lvl4pPr>
            <a:lvl5pPr marL="0" lvl="4" indent="0" algn="ctr" rtl="0">
              <a:spcBef>
                <a:spcPts val="0"/>
              </a:spcBef>
              <a:buNone/>
              <a:defRPr/>
            </a:lvl5pPr>
            <a:lvl6pPr marL="0" lvl="5" indent="0" algn="ctr" rtl="0">
              <a:spcBef>
                <a:spcPts val="0"/>
              </a:spcBef>
              <a:buNone/>
              <a:defRPr/>
            </a:lvl6pPr>
            <a:lvl7pPr marL="0" lvl="6" indent="0" algn="ctr" rtl="0">
              <a:spcBef>
                <a:spcPts val="0"/>
              </a:spcBef>
              <a:buNone/>
              <a:defRPr/>
            </a:lvl7pPr>
            <a:lvl8pPr marL="0" lvl="7" indent="0" algn="ctr" rtl="0">
              <a:spcBef>
                <a:spcPts val="0"/>
              </a:spcBef>
              <a:buNone/>
              <a:defRPr/>
            </a:lvl8pPr>
            <a:lvl9pPr marL="0" lvl="8" indent="0" algn="ctr" rtl="0">
              <a:spcBef>
                <a:spcPts val="0"/>
              </a:spcBef>
              <a:buNone/>
              <a:defRPr/>
            </a:lvl9pPr>
          </a:lstStyle>
          <a:p>
            <a:pPr marL="0" lvl="0" indent="0" algn="ctr" rtl="0">
              <a:spcBef>
                <a:spcPts val="0"/>
              </a:spcBef>
              <a:spcAft>
                <a:spcPts val="0"/>
              </a:spcAft>
              <a:buNone/>
            </a:pPr>
            <a:fld id="{00000000-1234-1234-1234-123412341234}" type="slidenum">
              <a:rPr lang="en-US"/>
              <a:t>‹#›</a:t>
            </a:fld>
            <a:endParaRPr/>
          </a:p>
        </p:txBody>
      </p:sp>
      <p:sp>
        <p:nvSpPr>
          <p:cNvPr id="131" name="Google Shape;131;g1b8ff609911_1_124"/>
          <p:cNvSpPr txBox="1">
            <a:spLocks noGrp="1"/>
          </p:cNvSpPr>
          <p:nvPr>
            <p:ph type="body" idx="1"/>
          </p:nvPr>
        </p:nvSpPr>
        <p:spPr>
          <a:xfrm>
            <a:off x="1172584" y="235671"/>
            <a:ext cx="9846900" cy="4519200"/>
          </a:xfrm>
          <a:prstGeom prst="rect">
            <a:avLst/>
          </a:prstGeom>
          <a:noFill/>
          <a:ln>
            <a:noFill/>
          </a:ln>
        </p:spPr>
        <p:txBody>
          <a:bodyPr spcFirstLastPara="1" wrap="square" lIns="91425" tIns="45700" rIns="91425" bIns="45700" anchor="ctr" anchorCtr="0">
            <a:normAutofit/>
          </a:bodyPr>
          <a:lstStyle>
            <a:lvl1pPr marL="457200" lvl="0" indent="-228600" algn="l" rtl="0">
              <a:lnSpc>
                <a:spcPct val="95000"/>
              </a:lnSpc>
              <a:spcBef>
                <a:spcPts val="1800"/>
              </a:spcBef>
              <a:spcAft>
                <a:spcPts val="0"/>
              </a:spcAft>
              <a:buSzPts val="3200"/>
              <a:buNone/>
              <a:defRPr sz="3200" i="1">
                <a:solidFill>
                  <a:schemeClr val="accent1"/>
                </a:solidFill>
              </a:defRPr>
            </a:lvl1pPr>
            <a:lvl2pPr marL="914400" lvl="1" indent="-342900" algn="l" rtl="0">
              <a:lnSpc>
                <a:spcPct val="95000"/>
              </a:lnSpc>
              <a:spcBef>
                <a:spcPts val="800"/>
              </a:spcBef>
              <a:spcAft>
                <a:spcPts val="0"/>
              </a:spcAft>
              <a:buSzPts val="1800"/>
              <a:buChar char="🢒"/>
              <a:defRPr/>
            </a:lvl2pPr>
            <a:lvl3pPr marL="1371600" lvl="2" indent="-342900" algn="l" rtl="0">
              <a:lnSpc>
                <a:spcPct val="95000"/>
              </a:lnSpc>
              <a:spcBef>
                <a:spcPts val="500"/>
              </a:spcBef>
              <a:spcAft>
                <a:spcPts val="0"/>
              </a:spcAft>
              <a:buSzPts val="1800"/>
              <a:buChar char="🢒"/>
              <a:defRPr/>
            </a:lvl3pPr>
            <a:lvl4pPr marL="1828800" lvl="3" indent="-342900" algn="l" rtl="0">
              <a:lnSpc>
                <a:spcPct val="95000"/>
              </a:lnSpc>
              <a:spcBef>
                <a:spcPts val="500"/>
              </a:spcBef>
              <a:spcAft>
                <a:spcPts val="0"/>
              </a:spcAft>
              <a:buSzPts val="1800"/>
              <a:buChar char="🢒"/>
              <a:defRPr/>
            </a:lvl4pPr>
            <a:lvl5pPr marL="2286000" lvl="4" indent="-342900" algn="l" rtl="0">
              <a:lnSpc>
                <a:spcPct val="95000"/>
              </a:lnSpc>
              <a:spcBef>
                <a:spcPts val="500"/>
              </a:spcBef>
              <a:spcAft>
                <a:spcPts val="0"/>
              </a:spcAft>
              <a:buSzPts val="1800"/>
              <a:buChar char="🢒"/>
              <a:defRPr/>
            </a:lvl5pPr>
            <a:lvl6pPr marL="2743200" lvl="5" indent="-342900" algn="l" rtl="0">
              <a:lnSpc>
                <a:spcPct val="90000"/>
              </a:lnSpc>
              <a:spcBef>
                <a:spcPts val="5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sp>
        <p:nvSpPr>
          <p:cNvPr id="132" name="Google Shape;132;g1b8ff609911_1_124"/>
          <p:cNvSpPr txBox="1">
            <a:spLocks noGrp="1"/>
          </p:cNvSpPr>
          <p:nvPr>
            <p:ph type="body" idx="2"/>
          </p:nvPr>
        </p:nvSpPr>
        <p:spPr>
          <a:xfrm>
            <a:off x="1172584" y="4905487"/>
            <a:ext cx="9846900" cy="1101000"/>
          </a:xfrm>
          <a:prstGeom prst="rect">
            <a:avLst/>
          </a:prstGeom>
          <a:solidFill>
            <a:srgbClr val="F3F4F4"/>
          </a:solidFill>
          <a:ln w="9525" cap="flat" cmpd="sng">
            <a:solidFill>
              <a:schemeClr val="accent4"/>
            </a:solidFill>
            <a:prstDash val="solid"/>
            <a:round/>
            <a:headEnd type="none" w="sm" len="sm"/>
            <a:tailEnd type="none" w="sm" len="sm"/>
          </a:ln>
        </p:spPr>
        <p:txBody>
          <a:bodyPr spcFirstLastPara="1" wrap="square" lIns="91425" tIns="45700" rIns="91425" bIns="45700" anchor="ctr" anchorCtr="0">
            <a:normAutofit/>
          </a:bodyPr>
          <a:lstStyle>
            <a:lvl1pPr marL="457200" lvl="0" indent="-431800" algn="r" rtl="0">
              <a:lnSpc>
                <a:spcPct val="95000"/>
              </a:lnSpc>
              <a:spcBef>
                <a:spcPts val="1800"/>
              </a:spcBef>
              <a:spcAft>
                <a:spcPts val="0"/>
              </a:spcAft>
              <a:buClr>
                <a:schemeClr val="accent1"/>
              </a:buClr>
              <a:buSzPts val="3200"/>
              <a:buFont typeface="Arimo"/>
              <a:buChar char=""/>
              <a:defRPr sz="3200" b="1">
                <a:solidFill>
                  <a:schemeClr val="accent2"/>
                </a:solidFill>
              </a:defRPr>
            </a:lvl1pPr>
            <a:lvl2pPr marL="914400" lvl="1" indent="-228600" algn="r" rtl="0">
              <a:lnSpc>
                <a:spcPct val="95000"/>
              </a:lnSpc>
              <a:spcBef>
                <a:spcPts val="800"/>
              </a:spcBef>
              <a:spcAft>
                <a:spcPts val="0"/>
              </a:spcAft>
              <a:buSzPts val="2400"/>
              <a:buNone/>
              <a:defRPr i="1"/>
            </a:lvl2pPr>
            <a:lvl3pPr marL="1371600" lvl="2" indent="-368300" algn="r" rtl="0">
              <a:lnSpc>
                <a:spcPct val="95000"/>
              </a:lnSpc>
              <a:spcBef>
                <a:spcPts val="500"/>
              </a:spcBef>
              <a:spcAft>
                <a:spcPts val="0"/>
              </a:spcAft>
              <a:buSzPts val="2200"/>
              <a:buChar char="🢒"/>
              <a:defRPr/>
            </a:lvl3pPr>
            <a:lvl4pPr marL="1828800" lvl="3" indent="-355600" algn="r" rtl="0">
              <a:lnSpc>
                <a:spcPct val="95000"/>
              </a:lnSpc>
              <a:spcBef>
                <a:spcPts val="500"/>
              </a:spcBef>
              <a:spcAft>
                <a:spcPts val="0"/>
              </a:spcAft>
              <a:buSzPts val="2000"/>
              <a:buChar char="🢒"/>
              <a:defRPr/>
            </a:lvl4pPr>
            <a:lvl5pPr marL="2286000" lvl="4" indent="-342900" algn="r" rtl="0">
              <a:lnSpc>
                <a:spcPct val="95000"/>
              </a:lnSpc>
              <a:spcBef>
                <a:spcPts val="500"/>
              </a:spcBef>
              <a:spcAft>
                <a:spcPts val="0"/>
              </a:spcAft>
              <a:buSzPts val="1800"/>
              <a:buChar char="🢒"/>
              <a:defRPr/>
            </a:lvl5pPr>
            <a:lvl6pPr marL="2743200" lvl="5" indent="-342900" algn="l" rtl="0">
              <a:lnSpc>
                <a:spcPct val="90000"/>
              </a:lnSpc>
              <a:spcBef>
                <a:spcPts val="5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sp>
        <p:nvSpPr>
          <p:cNvPr id="133" name="Google Shape;133;g1b8ff609911_1_124"/>
          <p:cNvSpPr txBox="1">
            <a:spLocks noGrp="1"/>
          </p:cNvSpPr>
          <p:nvPr>
            <p:ph type="ftr" idx="11"/>
          </p:nvPr>
        </p:nvSpPr>
        <p:spPr>
          <a:xfrm>
            <a:off x="4439823" y="6356350"/>
            <a:ext cx="4114800" cy="365100"/>
          </a:xfrm>
          <a:prstGeom prst="rect">
            <a:avLst/>
          </a:prstGeom>
          <a:noFill/>
          <a:ln>
            <a:noFill/>
          </a:ln>
        </p:spPr>
        <p:txBody>
          <a:bodyPr spcFirstLastPara="1" wrap="square" lIns="91425" tIns="45700" rIns="91425" bIns="45700" anchor="ctr" anchorCtr="0">
            <a:noAutofit/>
          </a:bodyPr>
          <a:lstStyle>
            <a:lvl1pPr lvl="0" algn="ctr"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Infographic 2">
  <p:cSld name="Infographic 2">
    <p:spTree>
      <p:nvGrpSpPr>
        <p:cNvPr id="1" name="Shape 142"/>
        <p:cNvGrpSpPr/>
        <p:nvPr/>
      </p:nvGrpSpPr>
      <p:grpSpPr>
        <a:xfrm>
          <a:off x="0" y="0"/>
          <a:ext cx="0" cy="0"/>
          <a:chOff x="0" y="0"/>
          <a:chExt cx="0" cy="0"/>
        </a:xfrm>
      </p:grpSpPr>
      <p:sp>
        <p:nvSpPr>
          <p:cNvPr id="143" name="Google Shape;143;g1c4ca92be7a_0_131"/>
          <p:cNvSpPr txBox="1">
            <a:spLocks noGrp="1"/>
          </p:cNvSpPr>
          <p:nvPr>
            <p:ph type="sldNum" idx="12"/>
          </p:nvPr>
        </p:nvSpPr>
        <p:spPr>
          <a:xfrm>
            <a:off x="11384678" y="6356350"/>
            <a:ext cx="652800" cy="365100"/>
          </a:xfrm>
          <a:prstGeom prst="rect">
            <a:avLst/>
          </a:prstGeom>
          <a:noFill/>
          <a:ln>
            <a:noFill/>
          </a:ln>
        </p:spPr>
        <p:txBody>
          <a:bodyPr spcFirstLastPara="1" wrap="square" lIns="91425" tIns="45700" rIns="91425" bIns="45700" anchor="ctr" anchorCtr="0">
            <a:noAutofit/>
          </a:bodyPr>
          <a:lstStyle>
            <a:lvl1pPr marL="0" marR="0" lvl="0" indent="0" algn="ctr" rtl="0">
              <a:lnSpc>
                <a:spcPct val="100000"/>
              </a:lnSpc>
              <a:spcBef>
                <a:spcPts val="0"/>
              </a:spcBef>
              <a:spcAft>
                <a:spcPts val="0"/>
              </a:spcAft>
              <a:buClr>
                <a:srgbClr val="000000"/>
              </a:buClr>
              <a:buSzPts val="1600"/>
              <a:buFont typeface="Arial"/>
              <a:buNone/>
              <a:defRPr sz="1600" b="1" i="0" u="none" strike="noStrike" cap="none">
                <a:solidFill>
                  <a:schemeClr val="accent1"/>
                </a:solidFill>
                <a:latin typeface="Calibri"/>
                <a:ea typeface="Calibri"/>
                <a:cs typeface="Calibri"/>
                <a:sym typeface="Calibri"/>
              </a:defRPr>
            </a:lvl1pPr>
            <a:lvl2pPr marL="0" marR="0" lvl="1" indent="0" algn="ctr" rtl="0">
              <a:lnSpc>
                <a:spcPct val="100000"/>
              </a:lnSpc>
              <a:spcBef>
                <a:spcPts val="0"/>
              </a:spcBef>
              <a:spcAft>
                <a:spcPts val="0"/>
              </a:spcAft>
              <a:buClr>
                <a:srgbClr val="000000"/>
              </a:buClr>
              <a:buSzPts val="1600"/>
              <a:buFont typeface="Arial"/>
              <a:buNone/>
              <a:defRPr sz="1600" b="1" i="0" u="none" strike="noStrike" cap="none">
                <a:solidFill>
                  <a:schemeClr val="accent1"/>
                </a:solidFill>
                <a:latin typeface="Calibri"/>
                <a:ea typeface="Calibri"/>
                <a:cs typeface="Calibri"/>
                <a:sym typeface="Calibri"/>
              </a:defRPr>
            </a:lvl2pPr>
            <a:lvl3pPr marL="0" marR="0" lvl="2" indent="0" algn="ctr" rtl="0">
              <a:lnSpc>
                <a:spcPct val="100000"/>
              </a:lnSpc>
              <a:spcBef>
                <a:spcPts val="0"/>
              </a:spcBef>
              <a:spcAft>
                <a:spcPts val="0"/>
              </a:spcAft>
              <a:buClr>
                <a:srgbClr val="000000"/>
              </a:buClr>
              <a:buSzPts val="1600"/>
              <a:buFont typeface="Arial"/>
              <a:buNone/>
              <a:defRPr sz="1600" b="1" i="0" u="none" strike="noStrike" cap="none">
                <a:solidFill>
                  <a:schemeClr val="accent1"/>
                </a:solidFill>
                <a:latin typeface="Calibri"/>
                <a:ea typeface="Calibri"/>
                <a:cs typeface="Calibri"/>
                <a:sym typeface="Calibri"/>
              </a:defRPr>
            </a:lvl3pPr>
            <a:lvl4pPr marL="0" marR="0" lvl="3" indent="0" algn="ctr" rtl="0">
              <a:lnSpc>
                <a:spcPct val="100000"/>
              </a:lnSpc>
              <a:spcBef>
                <a:spcPts val="0"/>
              </a:spcBef>
              <a:spcAft>
                <a:spcPts val="0"/>
              </a:spcAft>
              <a:buClr>
                <a:srgbClr val="000000"/>
              </a:buClr>
              <a:buSzPts val="1600"/>
              <a:buFont typeface="Arial"/>
              <a:buNone/>
              <a:defRPr sz="1600" b="1" i="0" u="none" strike="noStrike" cap="none">
                <a:solidFill>
                  <a:schemeClr val="accent1"/>
                </a:solidFill>
                <a:latin typeface="Calibri"/>
                <a:ea typeface="Calibri"/>
                <a:cs typeface="Calibri"/>
                <a:sym typeface="Calibri"/>
              </a:defRPr>
            </a:lvl4pPr>
            <a:lvl5pPr marL="0" marR="0" lvl="4" indent="0" algn="ctr" rtl="0">
              <a:lnSpc>
                <a:spcPct val="100000"/>
              </a:lnSpc>
              <a:spcBef>
                <a:spcPts val="0"/>
              </a:spcBef>
              <a:spcAft>
                <a:spcPts val="0"/>
              </a:spcAft>
              <a:buClr>
                <a:srgbClr val="000000"/>
              </a:buClr>
              <a:buSzPts val="1600"/>
              <a:buFont typeface="Arial"/>
              <a:buNone/>
              <a:defRPr sz="1600" b="1" i="0" u="none" strike="noStrike" cap="none">
                <a:solidFill>
                  <a:schemeClr val="accent1"/>
                </a:solidFill>
                <a:latin typeface="Calibri"/>
                <a:ea typeface="Calibri"/>
                <a:cs typeface="Calibri"/>
                <a:sym typeface="Calibri"/>
              </a:defRPr>
            </a:lvl5pPr>
            <a:lvl6pPr marL="0" marR="0" lvl="5" indent="0" algn="ctr" rtl="0">
              <a:lnSpc>
                <a:spcPct val="100000"/>
              </a:lnSpc>
              <a:spcBef>
                <a:spcPts val="0"/>
              </a:spcBef>
              <a:spcAft>
                <a:spcPts val="0"/>
              </a:spcAft>
              <a:buClr>
                <a:srgbClr val="000000"/>
              </a:buClr>
              <a:buSzPts val="1600"/>
              <a:buFont typeface="Arial"/>
              <a:buNone/>
              <a:defRPr sz="1600" b="1" i="0" u="none" strike="noStrike" cap="none">
                <a:solidFill>
                  <a:schemeClr val="accent1"/>
                </a:solidFill>
                <a:latin typeface="Calibri"/>
                <a:ea typeface="Calibri"/>
                <a:cs typeface="Calibri"/>
                <a:sym typeface="Calibri"/>
              </a:defRPr>
            </a:lvl6pPr>
            <a:lvl7pPr marL="0" marR="0" lvl="6" indent="0" algn="ctr" rtl="0">
              <a:lnSpc>
                <a:spcPct val="100000"/>
              </a:lnSpc>
              <a:spcBef>
                <a:spcPts val="0"/>
              </a:spcBef>
              <a:spcAft>
                <a:spcPts val="0"/>
              </a:spcAft>
              <a:buClr>
                <a:srgbClr val="000000"/>
              </a:buClr>
              <a:buSzPts val="1600"/>
              <a:buFont typeface="Arial"/>
              <a:buNone/>
              <a:defRPr sz="1600" b="1" i="0" u="none" strike="noStrike" cap="none">
                <a:solidFill>
                  <a:schemeClr val="accent1"/>
                </a:solidFill>
                <a:latin typeface="Calibri"/>
                <a:ea typeface="Calibri"/>
                <a:cs typeface="Calibri"/>
                <a:sym typeface="Calibri"/>
              </a:defRPr>
            </a:lvl7pPr>
            <a:lvl8pPr marL="0" marR="0" lvl="7" indent="0" algn="ctr" rtl="0">
              <a:lnSpc>
                <a:spcPct val="100000"/>
              </a:lnSpc>
              <a:spcBef>
                <a:spcPts val="0"/>
              </a:spcBef>
              <a:spcAft>
                <a:spcPts val="0"/>
              </a:spcAft>
              <a:buClr>
                <a:srgbClr val="000000"/>
              </a:buClr>
              <a:buSzPts val="1600"/>
              <a:buFont typeface="Arial"/>
              <a:buNone/>
              <a:defRPr sz="1600" b="1" i="0" u="none" strike="noStrike" cap="none">
                <a:solidFill>
                  <a:schemeClr val="accent1"/>
                </a:solidFill>
                <a:latin typeface="Calibri"/>
                <a:ea typeface="Calibri"/>
                <a:cs typeface="Calibri"/>
                <a:sym typeface="Calibri"/>
              </a:defRPr>
            </a:lvl8pPr>
            <a:lvl9pPr marL="0" marR="0" lvl="8" indent="0" algn="ctr" rtl="0">
              <a:lnSpc>
                <a:spcPct val="100000"/>
              </a:lnSpc>
              <a:spcBef>
                <a:spcPts val="0"/>
              </a:spcBef>
              <a:spcAft>
                <a:spcPts val="0"/>
              </a:spcAft>
              <a:buClr>
                <a:srgbClr val="000000"/>
              </a:buClr>
              <a:buSzPts val="1600"/>
              <a:buFont typeface="Arial"/>
              <a:buNone/>
              <a:defRPr sz="1600" b="1" i="0" u="none" strike="noStrike" cap="none">
                <a:solidFill>
                  <a:schemeClr val="accent1"/>
                </a:solidFill>
                <a:latin typeface="Calibri"/>
                <a:ea typeface="Calibri"/>
                <a:cs typeface="Calibri"/>
                <a:sym typeface="Calibri"/>
              </a:defRPr>
            </a:lvl9pPr>
          </a:lstStyle>
          <a:p>
            <a:pPr marL="0" lvl="0" indent="0" algn="ctr" rtl="0">
              <a:spcBef>
                <a:spcPts val="0"/>
              </a:spcBef>
              <a:spcAft>
                <a:spcPts val="0"/>
              </a:spcAft>
              <a:buNone/>
            </a:pPr>
            <a:fld id="{00000000-1234-1234-1234-123412341234}" type="slidenum">
              <a:rPr lang="en-US"/>
              <a:t>‹#›</a:t>
            </a:fld>
            <a:endParaRPr/>
          </a:p>
        </p:txBody>
      </p:sp>
      <p:sp>
        <p:nvSpPr>
          <p:cNvPr id="144" name="Google Shape;144;g1c4ca92be7a_0_131"/>
          <p:cNvSpPr txBox="1">
            <a:spLocks noGrp="1"/>
          </p:cNvSpPr>
          <p:nvPr>
            <p:ph type="title"/>
          </p:nvPr>
        </p:nvSpPr>
        <p:spPr>
          <a:xfrm>
            <a:off x="805866" y="46208"/>
            <a:ext cx="11081400" cy="786300"/>
          </a:xfrm>
          <a:prstGeom prst="rect">
            <a:avLst/>
          </a:prstGeom>
          <a:noFill/>
          <a:ln>
            <a:noFill/>
          </a:ln>
        </p:spPr>
        <p:txBody>
          <a:bodyPr spcFirstLastPara="1" wrap="square" lIns="182875" tIns="45700" rIns="91425" bIns="45700" anchor="ctr" anchorCtr="0">
            <a:normAutofit/>
          </a:bodyPr>
          <a:lstStyle>
            <a:lvl1pPr lvl="0" algn="l" rtl="0">
              <a:lnSpc>
                <a:spcPct val="90000"/>
              </a:lnSpc>
              <a:spcBef>
                <a:spcPts val="0"/>
              </a:spcBef>
              <a:spcAft>
                <a:spcPts val="0"/>
              </a:spcAft>
              <a:buClr>
                <a:schemeClr val="accent1"/>
              </a:buClr>
              <a:buSzPts val="3200"/>
              <a:buFont typeface="Calibri"/>
              <a:buNone/>
              <a:defRPr/>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
        <p:nvSpPr>
          <p:cNvPr id="145" name="Google Shape;145;g1c4ca92be7a_0_131"/>
          <p:cNvSpPr txBox="1">
            <a:spLocks noGrp="1"/>
          </p:cNvSpPr>
          <p:nvPr>
            <p:ph type="body" idx="1"/>
          </p:nvPr>
        </p:nvSpPr>
        <p:spPr>
          <a:xfrm>
            <a:off x="719215" y="1111053"/>
            <a:ext cx="10848000" cy="1071000"/>
          </a:xfrm>
          <a:prstGeom prst="rect">
            <a:avLst/>
          </a:prstGeom>
          <a:solidFill>
            <a:schemeClr val="lt1"/>
          </a:solidFill>
          <a:ln w="19050" cap="flat" cmpd="sng">
            <a:solidFill>
              <a:schemeClr val="accent4"/>
            </a:solidFill>
            <a:prstDash val="dash"/>
            <a:bevel/>
            <a:headEnd type="none" w="sm" len="sm"/>
            <a:tailEnd type="none" w="sm" len="sm"/>
          </a:ln>
        </p:spPr>
        <p:txBody>
          <a:bodyPr spcFirstLastPara="1" wrap="square" lIns="274300" tIns="182875" rIns="274300" bIns="182875" anchor="ctr" anchorCtr="0">
            <a:spAutoFit/>
          </a:bodyPr>
          <a:lstStyle>
            <a:lvl1pPr marL="457200" lvl="0" indent="-228600" algn="l" rtl="0">
              <a:lnSpc>
                <a:spcPct val="95000"/>
              </a:lnSpc>
              <a:spcBef>
                <a:spcPts val="1800"/>
              </a:spcBef>
              <a:spcAft>
                <a:spcPts val="0"/>
              </a:spcAft>
              <a:buSzPts val="1600"/>
              <a:buNone/>
              <a:defRPr sz="1600" b="0" i="1">
                <a:solidFill>
                  <a:schemeClr val="accent3"/>
                </a:solidFill>
                <a:latin typeface="Calibri"/>
                <a:ea typeface="Calibri"/>
                <a:cs typeface="Calibri"/>
                <a:sym typeface="Calibri"/>
              </a:defRPr>
            </a:lvl1pPr>
            <a:lvl2pPr marL="914400" lvl="1" indent="-228600" algn="l" rtl="0">
              <a:lnSpc>
                <a:spcPct val="95000"/>
              </a:lnSpc>
              <a:spcBef>
                <a:spcPts val="800"/>
              </a:spcBef>
              <a:spcAft>
                <a:spcPts val="0"/>
              </a:spcAft>
              <a:buSzPts val="2000"/>
              <a:buNone/>
              <a:defRPr sz="2000" b="1">
                <a:solidFill>
                  <a:schemeClr val="dk1"/>
                </a:solidFill>
                <a:latin typeface="Calibri"/>
                <a:ea typeface="Calibri"/>
                <a:cs typeface="Calibri"/>
                <a:sym typeface="Calibri"/>
              </a:defRPr>
            </a:lvl2pPr>
            <a:lvl3pPr marL="1371600" lvl="2" indent="-228600" algn="l" rtl="0">
              <a:lnSpc>
                <a:spcPct val="95000"/>
              </a:lnSpc>
              <a:spcBef>
                <a:spcPts val="500"/>
              </a:spcBef>
              <a:spcAft>
                <a:spcPts val="0"/>
              </a:spcAft>
              <a:buSzPts val="1800"/>
              <a:buNone/>
              <a:defRPr sz="1800" b="1">
                <a:solidFill>
                  <a:schemeClr val="dk1"/>
                </a:solidFill>
                <a:latin typeface="Calibri"/>
                <a:ea typeface="Calibri"/>
                <a:cs typeface="Calibri"/>
                <a:sym typeface="Calibri"/>
              </a:defRPr>
            </a:lvl3pPr>
            <a:lvl4pPr marL="1828800" lvl="3" indent="-228600" algn="l" rtl="0">
              <a:lnSpc>
                <a:spcPct val="95000"/>
              </a:lnSpc>
              <a:spcBef>
                <a:spcPts val="500"/>
              </a:spcBef>
              <a:spcAft>
                <a:spcPts val="0"/>
              </a:spcAft>
              <a:buSzPts val="1600"/>
              <a:buNone/>
              <a:defRPr sz="1600" b="1">
                <a:solidFill>
                  <a:schemeClr val="dk1"/>
                </a:solidFill>
                <a:latin typeface="Calibri"/>
                <a:ea typeface="Calibri"/>
                <a:cs typeface="Calibri"/>
                <a:sym typeface="Calibri"/>
              </a:defRPr>
            </a:lvl4pPr>
            <a:lvl5pPr marL="2286000" lvl="4" indent="-228600" algn="l" rtl="0">
              <a:lnSpc>
                <a:spcPct val="95000"/>
              </a:lnSpc>
              <a:spcBef>
                <a:spcPts val="500"/>
              </a:spcBef>
              <a:spcAft>
                <a:spcPts val="0"/>
              </a:spcAft>
              <a:buSzPts val="1600"/>
              <a:buNone/>
              <a:defRPr sz="1600" b="1">
                <a:solidFill>
                  <a:schemeClr val="dk1"/>
                </a:solidFill>
                <a:latin typeface="Calibri"/>
                <a:ea typeface="Calibri"/>
                <a:cs typeface="Calibri"/>
                <a:sym typeface="Calibri"/>
              </a:defRPr>
            </a:lvl5pPr>
            <a:lvl6pPr marL="2743200" lvl="5" indent="-228600" algn="l" rtl="0">
              <a:lnSpc>
                <a:spcPct val="90000"/>
              </a:lnSpc>
              <a:spcBef>
                <a:spcPts val="500"/>
              </a:spcBef>
              <a:spcAft>
                <a:spcPts val="0"/>
              </a:spcAft>
              <a:buClr>
                <a:schemeClr val="dk1"/>
              </a:buClr>
              <a:buSzPts val="1600"/>
              <a:buNone/>
              <a:defRPr sz="1600" b="1">
                <a:solidFill>
                  <a:schemeClr val="dk1"/>
                </a:solidFill>
                <a:latin typeface="Calibri"/>
                <a:ea typeface="Calibri"/>
                <a:cs typeface="Calibri"/>
                <a:sym typeface="Calibri"/>
              </a:defRPr>
            </a:lvl6pPr>
            <a:lvl7pPr marL="3200400" lvl="6" indent="-228600" algn="l" rtl="0">
              <a:lnSpc>
                <a:spcPct val="90000"/>
              </a:lnSpc>
              <a:spcBef>
                <a:spcPts val="500"/>
              </a:spcBef>
              <a:spcAft>
                <a:spcPts val="0"/>
              </a:spcAft>
              <a:buClr>
                <a:schemeClr val="dk1"/>
              </a:buClr>
              <a:buSzPts val="1600"/>
              <a:buNone/>
              <a:defRPr sz="1600" b="1">
                <a:solidFill>
                  <a:schemeClr val="dk1"/>
                </a:solidFill>
                <a:latin typeface="Calibri"/>
                <a:ea typeface="Calibri"/>
                <a:cs typeface="Calibri"/>
                <a:sym typeface="Calibri"/>
              </a:defRPr>
            </a:lvl7pPr>
            <a:lvl8pPr marL="3657600" lvl="7" indent="-228600" algn="l" rtl="0">
              <a:lnSpc>
                <a:spcPct val="90000"/>
              </a:lnSpc>
              <a:spcBef>
                <a:spcPts val="500"/>
              </a:spcBef>
              <a:spcAft>
                <a:spcPts val="0"/>
              </a:spcAft>
              <a:buClr>
                <a:schemeClr val="dk1"/>
              </a:buClr>
              <a:buSzPts val="1600"/>
              <a:buNone/>
              <a:defRPr sz="1600" b="1">
                <a:solidFill>
                  <a:schemeClr val="dk1"/>
                </a:solidFill>
                <a:latin typeface="Calibri"/>
                <a:ea typeface="Calibri"/>
                <a:cs typeface="Calibri"/>
                <a:sym typeface="Calibri"/>
              </a:defRPr>
            </a:lvl8pPr>
            <a:lvl9pPr marL="4114800" lvl="8" indent="-228600" algn="l" rtl="0">
              <a:lnSpc>
                <a:spcPct val="90000"/>
              </a:lnSpc>
              <a:spcBef>
                <a:spcPts val="500"/>
              </a:spcBef>
              <a:spcAft>
                <a:spcPts val="0"/>
              </a:spcAft>
              <a:buClr>
                <a:schemeClr val="dk1"/>
              </a:buClr>
              <a:buSzPts val="1600"/>
              <a:buNone/>
              <a:defRPr sz="1600" b="1">
                <a:solidFill>
                  <a:schemeClr val="dk1"/>
                </a:solidFill>
                <a:latin typeface="Calibri"/>
                <a:ea typeface="Calibri"/>
                <a:cs typeface="Calibri"/>
                <a:sym typeface="Calibri"/>
              </a:defRPr>
            </a:lvl9pPr>
          </a:lstStyle>
          <a:p>
            <a:endParaRPr/>
          </a:p>
        </p:txBody>
      </p:sp>
      <p:sp>
        <p:nvSpPr>
          <p:cNvPr id="146" name="Google Shape;146;g1c4ca92be7a_0_131"/>
          <p:cNvSpPr>
            <a:spLocks noGrp="1"/>
          </p:cNvSpPr>
          <p:nvPr>
            <p:ph type="pic" idx="2"/>
          </p:nvPr>
        </p:nvSpPr>
        <p:spPr>
          <a:xfrm>
            <a:off x="719215" y="2297905"/>
            <a:ext cx="1440000" cy="1438200"/>
          </a:xfrm>
          <a:prstGeom prst="diamond">
            <a:avLst/>
          </a:prstGeom>
          <a:solidFill>
            <a:schemeClr val="lt2"/>
          </a:solidFill>
          <a:ln>
            <a:noFill/>
          </a:ln>
          <a:effectLst>
            <a:outerShdw blurRad="38100" dist="25400" dir="5400000" rotWithShape="0">
              <a:srgbClr val="000000">
                <a:alpha val="43920"/>
              </a:srgbClr>
            </a:outerShdw>
          </a:effectLst>
        </p:spPr>
      </p:sp>
      <p:sp>
        <p:nvSpPr>
          <p:cNvPr id="147" name="Google Shape;147;g1c4ca92be7a_0_131"/>
          <p:cNvSpPr txBox="1">
            <a:spLocks noGrp="1"/>
          </p:cNvSpPr>
          <p:nvPr>
            <p:ph type="body" idx="3"/>
          </p:nvPr>
        </p:nvSpPr>
        <p:spPr>
          <a:xfrm>
            <a:off x="1869002" y="2605088"/>
            <a:ext cx="4160100" cy="823800"/>
          </a:xfrm>
          <a:prstGeom prst="rect">
            <a:avLst/>
          </a:prstGeom>
          <a:gradFill>
            <a:gsLst>
              <a:gs pos="0">
                <a:schemeClr val="accent1"/>
              </a:gs>
              <a:gs pos="90000">
                <a:schemeClr val="accent1"/>
              </a:gs>
              <a:gs pos="100000">
                <a:srgbClr val="284C5A"/>
              </a:gs>
            </a:gsLst>
            <a:path path="circle">
              <a:fillToRect l="50000" t="50000" r="50000" b="50000"/>
            </a:path>
            <a:tileRect/>
          </a:gradFill>
          <a:ln>
            <a:noFill/>
          </a:ln>
          <a:effectLst>
            <a:outerShdw blurRad="38100" dist="25400" dir="5400000" rotWithShape="0">
              <a:srgbClr val="000000">
                <a:alpha val="43920"/>
              </a:srgbClr>
            </a:outerShdw>
          </a:effectLst>
        </p:spPr>
        <p:txBody>
          <a:bodyPr spcFirstLastPara="1" wrap="square" lIns="457200" tIns="45700" rIns="182875" bIns="45700" anchor="ctr" anchorCtr="0">
            <a:normAutofit/>
          </a:bodyPr>
          <a:lstStyle>
            <a:lvl1pPr marL="457200" lvl="0" indent="-228600" algn="ctr" rtl="0">
              <a:lnSpc>
                <a:spcPct val="95000"/>
              </a:lnSpc>
              <a:spcBef>
                <a:spcPts val="1800"/>
              </a:spcBef>
              <a:spcAft>
                <a:spcPts val="0"/>
              </a:spcAft>
              <a:buSzPts val="2000"/>
              <a:buNone/>
              <a:defRPr sz="2000" b="1">
                <a:solidFill>
                  <a:schemeClr val="lt1"/>
                </a:solidFill>
                <a:latin typeface="Calibri"/>
                <a:ea typeface="Calibri"/>
                <a:cs typeface="Calibri"/>
                <a:sym typeface="Calibri"/>
              </a:defRPr>
            </a:lvl1pPr>
            <a:lvl2pPr marL="914400" lvl="1" indent="-228600" algn="l" rtl="0">
              <a:lnSpc>
                <a:spcPct val="95000"/>
              </a:lnSpc>
              <a:spcBef>
                <a:spcPts val="800"/>
              </a:spcBef>
              <a:spcAft>
                <a:spcPts val="0"/>
              </a:spcAft>
              <a:buSzPts val="2000"/>
              <a:buNone/>
              <a:defRPr sz="2000" b="1">
                <a:solidFill>
                  <a:schemeClr val="lt1"/>
                </a:solidFill>
                <a:latin typeface="Calibri"/>
                <a:ea typeface="Calibri"/>
                <a:cs typeface="Calibri"/>
                <a:sym typeface="Calibri"/>
              </a:defRPr>
            </a:lvl2pPr>
            <a:lvl3pPr marL="1371600" lvl="2" indent="-228600" algn="l" rtl="0">
              <a:lnSpc>
                <a:spcPct val="95000"/>
              </a:lnSpc>
              <a:spcBef>
                <a:spcPts val="500"/>
              </a:spcBef>
              <a:spcAft>
                <a:spcPts val="0"/>
              </a:spcAft>
              <a:buSzPts val="1800"/>
              <a:buNone/>
              <a:defRPr sz="1800" b="1">
                <a:solidFill>
                  <a:schemeClr val="lt1"/>
                </a:solidFill>
                <a:latin typeface="Calibri"/>
                <a:ea typeface="Calibri"/>
                <a:cs typeface="Calibri"/>
                <a:sym typeface="Calibri"/>
              </a:defRPr>
            </a:lvl3pPr>
            <a:lvl4pPr marL="1828800" lvl="3" indent="-228600" algn="l" rtl="0">
              <a:lnSpc>
                <a:spcPct val="95000"/>
              </a:lnSpc>
              <a:spcBef>
                <a:spcPts val="500"/>
              </a:spcBef>
              <a:spcAft>
                <a:spcPts val="0"/>
              </a:spcAft>
              <a:buSzPts val="1600"/>
              <a:buNone/>
              <a:defRPr sz="1600" b="1">
                <a:solidFill>
                  <a:schemeClr val="lt1"/>
                </a:solidFill>
                <a:latin typeface="Calibri"/>
                <a:ea typeface="Calibri"/>
                <a:cs typeface="Calibri"/>
                <a:sym typeface="Calibri"/>
              </a:defRPr>
            </a:lvl4pPr>
            <a:lvl5pPr marL="2286000" lvl="4" indent="-228600" algn="l" rtl="0">
              <a:lnSpc>
                <a:spcPct val="95000"/>
              </a:lnSpc>
              <a:spcBef>
                <a:spcPts val="500"/>
              </a:spcBef>
              <a:spcAft>
                <a:spcPts val="0"/>
              </a:spcAft>
              <a:buSzPts val="1600"/>
              <a:buNone/>
              <a:defRPr sz="1600" b="1">
                <a:solidFill>
                  <a:schemeClr val="lt1"/>
                </a:solidFill>
                <a:latin typeface="Calibri"/>
                <a:ea typeface="Calibri"/>
                <a:cs typeface="Calibri"/>
                <a:sym typeface="Calibri"/>
              </a:defRPr>
            </a:lvl5pPr>
            <a:lvl6pPr marL="2743200" lvl="5" indent="-228600" algn="l" rtl="0">
              <a:lnSpc>
                <a:spcPct val="90000"/>
              </a:lnSpc>
              <a:spcBef>
                <a:spcPts val="500"/>
              </a:spcBef>
              <a:spcAft>
                <a:spcPts val="0"/>
              </a:spcAft>
              <a:buClr>
                <a:schemeClr val="dk1"/>
              </a:buClr>
              <a:buSzPts val="1600"/>
              <a:buNone/>
              <a:defRPr sz="1600" b="1">
                <a:solidFill>
                  <a:schemeClr val="lt1"/>
                </a:solidFill>
                <a:latin typeface="Calibri"/>
                <a:ea typeface="Calibri"/>
                <a:cs typeface="Calibri"/>
                <a:sym typeface="Calibri"/>
              </a:defRPr>
            </a:lvl6pPr>
            <a:lvl7pPr marL="3200400" lvl="6" indent="-228600" algn="l" rtl="0">
              <a:lnSpc>
                <a:spcPct val="90000"/>
              </a:lnSpc>
              <a:spcBef>
                <a:spcPts val="500"/>
              </a:spcBef>
              <a:spcAft>
                <a:spcPts val="0"/>
              </a:spcAft>
              <a:buClr>
                <a:schemeClr val="dk1"/>
              </a:buClr>
              <a:buSzPts val="1600"/>
              <a:buNone/>
              <a:defRPr sz="1600" b="1">
                <a:solidFill>
                  <a:schemeClr val="lt1"/>
                </a:solidFill>
                <a:latin typeface="Calibri"/>
                <a:ea typeface="Calibri"/>
                <a:cs typeface="Calibri"/>
                <a:sym typeface="Calibri"/>
              </a:defRPr>
            </a:lvl7pPr>
            <a:lvl8pPr marL="3657600" lvl="7" indent="-228600" algn="l" rtl="0">
              <a:lnSpc>
                <a:spcPct val="90000"/>
              </a:lnSpc>
              <a:spcBef>
                <a:spcPts val="500"/>
              </a:spcBef>
              <a:spcAft>
                <a:spcPts val="0"/>
              </a:spcAft>
              <a:buClr>
                <a:schemeClr val="dk1"/>
              </a:buClr>
              <a:buSzPts val="1600"/>
              <a:buNone/>
              <a:defRPr sz="1600" b="1">
                <a:solidFill>
                  <a:schemeClr val="lt1"/>
                </a:solidFill>
                <a:latin typeface="Calibri"/>
                <a:ea typeface="Calibri"/>
                <a:cs typeface="Calibri"/>
                <a:sym typeface="Calibri"/>
              </a:defRPr>
            </a:lvl8pPr>
            <a:lvl9pPr marL="4114800" lvl="8" indent="-228600" algn="l" rtl="0">
              <a:lnSpc>
                <a:spcPct val="90000"/>
              </a:lnSpc>
              <a:spcBef>
                <a:spcPts val="500"/>
              </a:spcBef>
              <a:spcAft>
                <a:spcPts val="0"/>
              </a:spcAft>
              <a:buClr>
                <a:schemeClr val="dk1"/>
              </a:buClr>
              <a:buSzPts val="1600"/>
              <a:buNone/>
              <a:defRPr sz="1600" b="1">
                <a:solidFill>
                  <a:schemeClr val="lt1"/>
                </a:solidFill>
                <a:latin typeface="Calibri"/>
                <a:ea typeface="Calibri"/>
                <a:cs typeface="Calibri"/>
                <a:sym typeface="Calibri"/>
              </a:defRPr>
            </a:lvl9pPr>
          </a:lstStyle>
          <a:p>
            <a:endParaRPr/>
          </a:p>
        </p:txBody>
      </p:sp>
      <p:sp>
        <p:nvSpPr>
          <p:cNvPr id="148" name="Google Shape;148;g1c4ca92be7a_0_131"/>
          <p:cNvSpPr>
            <a:spLocks noGrp="1"/>
          </p:cNvSpPr>
          <p:nvPr>
            <p:ph type="pic" idx="4"/>
          </p:nvPr>
        </p:nvSpPr>
        <p:spPr>
          <a:xfrm>
            <a:off x="6257298" y="2297906"/>
            <a:ext cx="1440000" cy="1438200"/>
          </a:xfrm>
          <a:prstGeom prst="diamond">
            <a:avLst/>
          </a:prstGeom>
          <a:solidFill>
            <a:schemeClr val="lt2"/>
          </a:solidFill>
          <a:ln>
            <a:noFill/>
          </a:ln>
          <a:effectLst>
            <a:outerShdw blurRad="38100" dist="25400" dir="5400000" rotWithShape="0">
              <a:srgbClr val="000000">
                <a:alpha val="43920"/>
              </a:srgbClr>
            </a:outerShdw>
          </a:effectLst>
        </p:spPr>
      </p:sp>
      <p:sp>
        <p:nvSpPr>
          <p:cNvPr id="149" name="Google Shape;149;g1c4ca92be7a_0_131"/>
          <p:cNvSpPr txBox="1">
            <a:spLocks noGrp="1"/>
          </p:cNvSpPr>
          <p:nvPr>
            <p:ph type="body" idx="5"/>
          </p:nvPr>
        </p:nvSpPr>
        <p:spPr>
          <a:xfrm>
            <a:off x="7407085" y="2605088"/>
            <a:ext cx="4160100" cy="823800"/>
          </a:xfrm>
          <a:prstGeom prst="rect">
            <a:avLst/>
          </a:prstGeom>
          <a:gradFill>
            <a:gsLst>
              <a:gs pos="0">
                <a:schemeClr val="accent2"/>
              </a:gs>
              <a:gs pos="90000">
                <a:schemeClr val="accent2"/>
              </a:gs>
              <a:gs pos="100000">
                <a:srgbClr val="71202B"/>
              </a:gs>
            </a:gsLst>
            <a:path path="circle">
              <a:fillToRect l="50000" t="50000" r="50000" b="50000"/>
            </a:path>
            <a:tileRect/>
          </a:gradFill>
          <a:ln>
            <a:noFill/>
          </a:ln>
          <a:effectLst>
            <a:outerShdw blurRad="38100" dist="25400" dir="5400000" rotWithShape="0">
              <a:srgbClr val="000000">
                <a:alpha val="43920"/>
              </a:srgbClr>
            </a:outerShdw>
          </a:effectLst>
        </p:spPr>
        <p:txBody>
          <a:bodyPr spcFirstLastPara="1" wrap="square" lIns="457200" tIns="45700" rIns="182875" bIns="45700" anchor="ctr" anchorCtr="0">
            <a:normAutofit/>
          </a:bodyPr>
          <a:lstStyle>
            <a:lvl1pPr marL="457200" lvl="0" indent="-228600" algn="ctr" rtl="0">
              <a:lnSpc>
                <a:spcPct val="95000"/>
              </a:lnSpc>
              <a:spcBef>
                <a:spcPts val="1800"/>
              </a:spcBef>
              <a:spcAft>
                <a:spcPts val="0"/>
              </a:spcAft>
              <a:buSzPts val="2000"/>
              <a:buNone/>
              <a:defRPr sz="2000" b="1">
                <a:solidFill>
                  <a:schemeClr val="lt1"/>
                </a:solidFill>
                <a:latin typeface="Calibri"/>
                <a:ea typeface="Calibri"/>
                <a:cs typeface="Calibri"/>
                <a:sym typeface="Calibri"/>
              </a:defRPr>
            </a:lvl1pPr>
            <a:lvl2pPr marL="914400" lvl="1" indent="-228600" algn="l" rtl="0">
              <a:lnSpc>
                <a:spcPct val="95000"/>
              </a:lnSpc>
              <a:spcBef>
                <a:spcPts val="800"/>
              </a:spcBef>
              <a:spcAft>
                <a:spcPts val="0"/>
              </a:spcAft>
              <a:buSzPts val="2000"/>
              <a:buNone/>
              <a:defRPr sz="2000" b="1">
                <a:solidFill>
                  <a:schemeClr val="lt1"/>
                </a:solidFill>
                <a:latin typeface="Calibri"/>
                <a:ea typeface="Calibri"/>
                <a:cs typeface="Calibri"/>
                <a:sym typeface="Calibri"/>
              </a:defRPr>
            </a:lvl2pPr>
            <a:lvl3pPr marL="1371600" lvl="2" indent="-228600" algn="l" rtl="0">
              <a:lnSpc>
                <a:spcPct val="95000"/>
              </a:lnSpc>
              <a:spcBef>
                <a:spcPts val="500"/>
              </a:spcBef>
              <a:spcAft>
                <a:spcPts val="0"/>
              </a:spcAft>
              <a:buSzPts val="1800"/>
              <a:buNone/>
              <a:defRPr sz="1800" b="1">
                <a:solidFill>
                  <a:schemeClr val="lt1"/>
                </a:solidFill>
                <a:latin typeface="Calibri"/>
                <a:ea typeface="Calibri"/>
                <a:cs typeface="Calibri"/>
                <a:sym typeface="Calibri"/>
              </a:defRPr>
            </a:lvl3pPr>
            <a:lvl4pPr marL="1828800" lvl="3" indent="-228600" algn="l" rtl="0">
              <a:lnSpc>
                <a:spcPct val="95000"/>
              </a:lnSpc>
              <a:spcBef>
                <a:spcPts val="500"/>
              </a:spcBef>
              <a:spcAft>
                <a:spcPts val="0"/>
              </a:spcAft>
              <a:buSzPts val="1600"/>
              <a:buNone/>
              <a:defRPr sz="1600" b="1">
                <a:solidFill>
                  <a:schemeClr val="lt1"/>
                </a:solidFill>
                <a:latin typeface="Calibri"/>
                <a:ea typeface="Calibri"/>
                <a:cs typeface="Calibri"/>
                <a:sym typeface="Calibri"/>
              </a:defRPr>
            </a:lvl4pPr>
            <a:lvl5pPr marL="2286000" lvl="4" indent="-228600" algn="l" rtl="0">
              <a:lnSpc>
                <a:spcPct val="95000"/>
              </a:lnSpc>
              <a:spcBef>
                <a:spcPts val="500"/>
              </a:spcBef>
              <a:spcAft>
                <a:spcPts val="0"/>
              </a:spcAft>
              <a:buSzPts val="1600"/>
              <a:buNone/>
              <a:defRPr sz="1600" b="1">
                <a:solidFill>
                  <a:schemeClr val="lt1"/>
                </a:solidFill>
                <a:latin typeface="Calibri"/>
                <a:ea typeface="Calibri"/>
                <a:cs typeface="Calibri"/>
                <a:sym typeface="Calibri"/>
              </a:defRPr>
            </a:lvl5pPr>
            <a:lvl6pPr marL="2743200" lvl="5" indent="-228600" algn="l" rtl="0">
              <a:lnSpc>
                <a:spcPct val="90000"/>
              </a:lnSpc>
              <a:spcBef>
                <a:spcPts val="500"/>
              </a:spcBef>
              <a:spcAft>
                <a:spcPts val="0"/>
              </a:spcAft>
              <a:buClr>
                <a:schemeClr val="dk1"/>
              </a:buClr>
              <a:buSzPts val="1600"/>
              <a:buNone/>
              <a:defRPr sz="1600" b="1">
                <a:solidFill>
                  <a:schemeClr val="lt1"/>
                </a:solidFill>
                <a:latin typeface="Calibri"/>
                <a:ea typeface="Calibri"/>
                <a:cs typeface="Calibri"/>
                <a:sym typeface="Calibri"/>
              </a:defRPr>
            </a:lvl6pPr>
            <a:lvl7pPr marL="3200400" lvl="6" indent="-228600" algn="l" rtl="0">
              <a:lnSpc>
                <a:spcPct val="90000"/>
              </a:lnSpc>
              <a:spcBef>
                <a:spcPts val="500"/>
              </a:spcBef>
              <a:spcAft>
                <a:spcPts val="0"/>
              </a:spcAft>
              <a:buClr>
                <a:schemeClr val="dk1"/>
              </a:buClr>
              <a:buSzPts val="1600"/>
              <a:buNone/>
              <a:defRPr sz="1600" b="1">
                <a:solidFill>
                  <a:schemeClr val="lt1"/>
                </a:solidFill>
                <a:latin typeface="Calibri"/>
                <a:ea typeface="Calibri"/>
                <a:cs typeface="Calibri"/>
                <a:sym typeface="Calibri"/>
              </a:defRPr>
            </a:lvl7pPr>
            <a:lvl8pPr marL="3657600" lvl="7" indent="-228600" algn="l" rtl="0">
              <a:lnSpc>
                <a:spcPct val="90000"/>
              </a:lnSpc>
              <a:spcBef>
                <a:spcPts val="500"/>
              </a:spcBef>
              <a:spcAft>
                <a:spcPts val="0"/>
              </a:spcAft>
              <a:buClr>
                <a:schemeClr val="dk1"/>
              </a:buClr>
              <a:buSzPts val="1600"/>
              <a:buNone/>
              <a:defRPr sz="1600" b="1">
                <a:solidFill>
                  <a:schemeClr val="lt1"/>
                </a:solidFill>
                <a:latin typeface="Calibri"/>
                <a:ea typeface="Calibri"/>
                <a:cs typeface="Calibri"/>
                <a:sym typeface="Calibri"/>
              </a:defRPr>
            </a:lvl8pPr>
            <a:lvl9pPr marL="4114800" lvl="8" indent="-228600" algn="l" rtl="0">
              <a:lnSpc>
                <a:spcPct val="90000"/>
              </a:lnSpc>
              <a:spcBef>
                <a:spcPts val="500"/>
              </a:spcBef>
              <a:spcAft>
                <a:spcPts val="0"/>
              </a:spcAft>
              <a:buClr>
                <a:schemeClr val="dk1"/>
              </a:buClr>
              <a:buSzPts val="1600"/>
              <a:buNone/>
              <a:defRPr sz="1600" b="1">
                <a:solidFill>
                  <a:schemeClr val="lt1"/>
                </a:solidFill>
                <a:latin typeface="Calibri"/>
                <a:ea typeface="Calibri"/>
                <a:cs typeface="Calibri"/>
                <a:sym typeface="Calibri"/>
              </a:defRPr>
            </a:lvl9pPr>
          </a:lstStyle>
          <a:p>
            <a:endParaRPr/>
          </a:p>
        </p:txBody>
      </p:sp>
      <p:sp>
        <p:nvSpPr>
          <p:cNvPr id="150" name="Google Shape;150;g1c4ca92be7a_0_131"/>
          <p:cNvSpPr>
            <a:spLocks noGrp="1"/>
          </p:cNvSpPr>
          <p:nvPr>
            <p:ph type="pic" idx="6"/>
          </p:nvPr>
        </p:nvSpPr>
        <p:spPr>
          <a:xfrm>
            <a:off x="719215" y="4242990"/>
            <a:ext cx="1440000" cy="1438200"/>
          </a:xfrm>
          <a:prstGeom prst="diamond">
            <a:avLst/>
          </a:prstGeom>
          <a:solidFill>
            <a:schemeClr val="lt2"/>
          </a:solidFill>
          <a:ln>
            <a:noFill/>
          </a:ln>
          <a:effectLst>
            <a:outerShdw blurRad="38100" dist="25400" dir="5400000" rotWithShape="0">
              <a:srgbClr val="000000">
                <a:alpha val="43920"/>
              </a:srgbClr>
            </a:outerShdw>
          </a:effectLst>
        </p:spPr>
      </p:sp>
      <p:sp>
        <p:nvSpPr>
          <p:cNvPr id="151" name="Google Shape;151;g1c4ca92be7a_0_131"/>
          <p:cNvSpPr txBox="1">
            <a:spLocks noGrp="1"/>
          </p:cNvSpPr>
          <p:nvPr>
            <p:ph type="body" idx="7"/>
          </p:nvPr>
        </p:nvSpPr>
        <p:spPr>
          <a:xfrm>
            <a:off x="1869002" y="4550173"/>
            <a:ext cx="4160100" cy="823800"/>
          </a:xfrm>
          <a:prstGeom prst="rect">
            <a:avLst/>
          </a:prstGeom>
          <a:gradFill>
            <a:gsLst>
              <a:gs pos="0">
                <a:schemeClr val="accent2"/>
              </a:gs>
              <a:gs pos="90000">
                <a:schemeClr val="accent2"/>
              </a:gs>
              <a:gs pos="100000">
                <a:srgbClr val="71202B"/>
              </a:gs>
            </a:gsLst>
            <a:path path="circle">
              <a:fillToRect l="50000" t="50000" r="50000" b="50000"/>
            </a:path>
            <a:tileRect/>
          </a:gradFill>
          <a:ln>
            <a:noFill/>
          </a:ln>
          <a:effectLst>
            <a:outerShdw blurRad="38100" dist="25400" dir="5400000" rotWithShape="0">
              <a:srgbClr val="000000">
                <a:alpha val="43920"/>
              </a:srgbClr>
            </a:outerShdw>
          </a:effectLst>
        </p:spPr>
        <p:txBody>
          <a:bodyPr spcFirstLastPara="1" wrap="square" lIns="457200" tIns="45700" rIns="182875" bIns="45700" anchor="ctr" anchorCtr="0">
            <a:normAutofit/>
          </a:bodyPr>
          <a:lstStyle>
            <a:lvl1pPr marL="457200" lvl="0" indent="-228600" algn="ctr" rtl="0">
              <a:lnSpc>
                <a:spcPct val="95000"/>
              </a:lnSpc>
              <a:spcBef>
                <a:spcPts val="1800"/>
              </a:spcBef>
              <a:spcAft>
                <a:spcPts val="0"/>
              </a:spcAft>
              <a:buSzPts val="2000"/>
              <a:buNone/>
              <a:defRPr sz="2000" b="1">
                <a:solidFill>
                  <a:schemeClr val="lt1"/>
                </a:solidFill>
                <a:latin typeface="Calibri"/>
                <a:ea typeface="Calibri"/>
                <a:cs typeface="Calibri"/>
                <a:sym typeface="Calibri"/>
              </a:defRPr>
            </a:lvl1pPr>
            <a:lvl2pPr marL="914400" lvl="1" indent="-228600" algn="l" rtl="0">
              <a:lnSpc>
                <a:spcPct val="95000"/>
              </a:lnSpc>
              <a:spcBef>
                <a:spcPts val="800"/>
              </a:spcBef>
              <a:spcAft>
                <a:spcPts val="0"/>
              </a:spcAft>
              <a:buSzPts val="2000"/>
              <a:buNone/>
              <a:defRPr sz="2000" b="1">
                <a:solidFill>
                  <a:schemeClr val="lt1"/>
                </a:solidFill>
                <a:latin typeface="Calibri"/>
                <a:ea typeface="Calibri"/>
                <a:cs typeface="Calibri"/>
                <a:sym typeface="Calibri"/>
              </a:defRPr>
            </a:lvl2pPr>
            <a:lvl3pPr marL="1371600" lvl="2" indent="-228600" algn="l" rtl="0">
              <a:lnSpc>
                <a:spcPct val="95000"/>
              </a:lnSpc>
              <a:spcBef>
                <a:spcPts val="500"/>
              </a:spcBef>
              <a:spcAft>
                <a:spcPts val="0"/>
              </a:spcAft>
              <a:buSzPts val="1800"/>
              <a:buNone/>
              <a:defRPr sz="1800" b="1">
                <a:solidFill>
                  <a:schemeClr val="lt1"/>
                </a:solidFill>
                <a:latin typeface="Calibri"/>
                <a:ea typeface="Calibri"/>
                <a:cs typeface="Calibri"/>
                <a:sym typeface="Calibri"/>
              </a:defRPr>
            </a:lvl3pPr>
            <a:lvl4pPr marL="1828800" lvl="3" indent="-228600" algn="l" rtl="0">
              <a:lnSpc>
                <a:spcPct val="95000"/>
              </a:lnSpc>
              <a:spcBef>
                <a:spcPts val="500"/>
              </a:spcBef>
              <a:spcAft>
                <a:spcPts val="0"/>
              </a:spcAft>
              <a:buSzPts val="1600"/>
              <a:buNone/>
              <a:defRPr sz="1600" b="1">
                <a:solidFill>
                  <a:schemeClr val="lt1"/>
                </a:solidFill>
                <a:latin typeface="Calibri"/>
                <a:ea typeface="Calibri"/>
                <a:cs typeface="Calibri"/>
                <a:sym typeface="Calibri"/>
              </a:defRPr>
            </a:lvl4pPr>
            <a:lvl5pPr marL="2286000" lvl="4" indent="-228600" algn="l" rtl="0">
              <a:lnSpc>
                <a:spcPct val="95000"/>
              </a:lnSpc>
              <a:spcBef>
                <a:spcPts val="500"/>
              </a:spcBef>
              <a:spcAft>
                <a:spcPts val="0"/>
              </a:spcAft>
              <a:buSzPts val="1600"/>
              <a:buNone/>
              <a:defRPr sz="1600" b="1">
                <a:solidFill>
                  <a:schemeClr val="lt1"/>
                </a:solidFill>
                <a:latin typeface="Calibri"/>
                <a:ea typeface="Calibri"/>
                <a:cs typeface="Calibri"/>
                <a:sym typeface="Calibri"/>
              </a:defRPr>
            </a:lvl5pPr>
            <a:lvl6pPr marL="2743200" lvl="5" indent="-228600" algn="l" rtl="0">
              <a:lnSpc>
                <a:spcPct val="90000"/>
              </a:lnSpc>
              <a:spcBef>
                <a:spcPts val="500"/>
              </a:spcBef>
              <a:spcAft>
                <a:spcPts val="0"/>
              </a:spcAft>
              <a:buClr>
                <a:schemeClr val="dk1"/>
              </a:buClr>
              <a:buSzPts val="1600"/>
              <a:buNone/>
              <a:defRPr sz="1600" b="1">
                <a:solidFill>
                  <a:schemeClr val="lt1"/>
                </a:solidFill>
                <a:latin typeface="Calibri"/>
                <a:ea typeface="Calibri"/>
                <a:cs typeface="Calibri"/>
                <a:sym typeface="Calibri"/>
              </a:defRPr>
            </a:lvl6pPr>
            <a:lvl7pPr marL="3200400" lvl="6" indent="-228600" algn="l" rtl="0">
              <a:lnSpc>
                <a:spcPct val="90000"/>
              </a:lnSpc>
              <a:spcBef>
                <a:spcPts val="500"/>
              </a:spcBef>
              <a:spcAft>
                <a:spcPts val="0"/>
              </a:spcAft>
              <a:buClr>
                <a:schemeClr val="dk1"/>
              </a:buClr>
              <a:buSzPts val="1600"/>
              <a:buNone/>
              <a:defRPr sz="1600" b="1">
                <a:solidFill>
                  <a:schemeClr val="lt1"/>
                </a:solidFill>
                <a:latin typeface="Calibri"/>
                <a:ea typeface="Calibri"/>
                <a:cs typeface="Calibri"/>
                <a:sym typeface="Calibri"/>
              </a:defRPr>
            </a:lvl7pPr>
            <a:lvl8pPr marL="3657600" lvl="7" indent="-228600" algn="l" rtl="0">
              <a:lnSpc>
                <a:spcPct val="90000"/>
              </a:lnSpc>
              <a:spcBef>
                <a:spcPts val="500"/>
              </a:spcBef>
              <a:spcAft>
                <a:spcPts val="0"/>
              </a:spcAft>
              <a:buClr>
                <a:schemeClr val="dk1"/>
              </a:buClr>
              <a:buSzPts val="1600"/>
              <a:buNone/>
              <a:defRPr sz="1600" b="1">
                <a:solidFill>
                  <a:schemeClr val="lt1"/>
                </a:solidFill>
                <a:latin typeface="Calibri"/>
                <a:ea typeface="Calibri"/>
                <a:cs typeface="Calibri"/>
                <a:sym typeface="Calibri"/>
              </a:defRPr>
            </a:lvl8pPr>
            <a:lvl9pPr marL="4114800" lvl="8" indent="-228600" algn="l" rtl="0">
              <a:lnSpc>
                <a:spcPct val="90000"/>
              </a:lnSpc>
              <a:spcBef>
                <a:spcPts val="500"/>
              </a:spcBef>
              <a:spcAft>
                <a:spcPts val="0"/>
              </a:spcAft>
              <a:buClr>
                <a:schemeClr val="dk1"/>
              </a:buClr>
              <a:buSzPts val="1600"/>
              <a:buNone/>
              <a:defRPr sz="1600" b="1">
                <a:solidFill>
                  <a:schemeClr val="lt1"/>
                </a:solidFill>
                <a:latin typeface="Calibri"/>
                <a:ea typeface="Calibri"/>
                <a:cs typeface="Calibri"/>
                <a:sym typeface="Calibri"/>
              </a:defRPr>
            </a:lvl9pPr>
          </a:lstStyle>
          <a:p>
            <a:endParaRPr/>
          </a:p>
        </p:txBody>
      </p:sp>
      <p:sp>
        <p:nvSpPr>
          <p:cNvPr id="152" name="Google Shape;152;g1c4ca92be7a_0_131"/>
          <p:cNvSpPr>
            <a:spLocks noGrp="1"/>
          </p:cNvSpPr>
          <p:nvPr>
            <p:ph type="pic" idx="8"/>
          </p:nvPr>
        </p:nvSpPr>
        <p:spPr>
          <a:xfrm>
            <a:off x="6257298" y="4242991"/>
            <a:ext cx="1440000" cy="1438200"/>
          </a:xfrm>
          <a:prstGeom prst="diamond">
            <a:avLst/>
          </a:prstGeom>
          <a:solidFill>
            <a:schemeClr val="lt2"/>
          </a:solidFill>
          <a:ln>
            <a:noFill/>
          </a:ln>
          <a:effectLst>
            <a:outerShdw blurRad="38100" dist="25400" dir="5400000" rotWithShape="0">
              <a:srgbClr val="000000">
                <a:alpha val="43920"/>
              </a:srgbClr>
            </a:outerShdw>
          </a:effectLst>
        </p:spPr>
      </p:sp>
      <p:sp>
        <p:nvSpPr>
          <p:cNvPr id="153" name="Google Shape;153;g1c4ca92be7a_0_131"/>
          <p:cNvSpPr txBox="1">
            <a:spLocks noGrp="1"/>
          </p:cNvSpPr>
          <p:nvPr>
            <p:ph type="body" idx="9"/>
          </p:nvPr>
        </p:nvSpPr>
        <p:spPr>
          <a:xfrm>
            <a:off x="7407085" y="4550173"/>
            <a:ext cx="4160100" cy="823800"/>
          </a:xfrm>
          <a:prstGeom prst="rect">
            <a:avLst/>
          </a:prstGeom>
          <a:gradFill>
            <a:gsLst>
              <a:gs pos="0">
                <a:schemeClr val="accent1"/>
              </a:gs>
              <a:gs pos="90000">
                <a:schemeClr val="accent1"/>
              </a:gs>
              <a:gs pos="100000">
                <a:srgbClr val="284C5A"/>
              </a:gs>
            </a:gsLst>
            <a:path path="circle">
              <a:fillToRect l="50000" t="50000" r="50000" b="50000"/>
            </a:path>
            <a:tileRect/>
          </a:gradFill>
          <a:ln>
            <a:noFill/>
          </a:ln>
          <a:effectLst>
            <a:outerShdw blurRad="38100" dist="25400" dir="5400000" rotWithShape="0">
              <a:srgbClr val="000000">
                <a:alpha val="43920"/>
              </a:srgbClr>
            </a:outerShdw>
          </a:effectLst>
        </p:spPr>
        <p:txBody>
          <a:bodyPr spcFirstLastPara="1" wrap="square" lIns="457200" tIns="45700" rIns="182875" bIns="45700" anchor="ctr" anchorCtr="0">
            <a:normAutofit/>
          </a:bodyPr>
          <a:lstStyle>
            <a:lvl1pPr marL="457200" lvl="0" indent="-228600" algn="ctr" rtl="0">
              <a:lnSpc>
                <a:spcPct val="95000"/>
              </a:lnSpc>
              <a:spcBef>
                <a:spcPts val="1800"/>
              </a:spcBef>
              <a:spcAft>
                <a:spcPts val="0"/>
              </a:spcAft>
              <a:buSzPts val="2000"/>
              <a:buNone/>
              <a:defRPr sz="2000" b="1">
                <a:solidFill>
                  <a:schemeClr val="lt1"/>
                </a:solidFill>
                <a:latin typeface="Calibri"/>
                <a:ea typeface="Calibri"/>
                <a:cs typeface="Calibri"/>
                <a:sym typeface="Calibri"/>
              </a:defRPr>
            </a:lvl1pPr>
            <a:lvl2pPr marL="914400" lvl="1" indent="-228600" algn="l" rtl="0">
              <a:lnSpc>
                <a:spcPct val="95000"/>
              </a:lnSpc>
              <a:spcBef>
                <a:spcPts val="800"/>
              </a:spcBef>
              <a:spcAft>
                <a:spcPts val="0"/>
              </a:spcAft>
              <a:buSzPts val="2000"/>
              <a:buNone/>
              <a:defRPr sz="2000" b="1">
                <a:solidFill>
                  <a:schemeClr val="lt1"/>
                </a:solidFill>
                <a:latin typeface="Calibri"/>
                <a:ea typeface="Calibri"/>
                <a:cs typeface="Calibri"/>
                <a:sym typeface="Calibri"/>
              </a:defRPr>
            </a:lvl2pPr>
            <a:lvl3pPr marL="1371600" lvl="2" indent="-228600" algn="l" rtl="0">
              <a:lnSpc>
                <a:spcPct val="95000"/>
              </a:lnSpc>
              <a:spcBef>
                <a:spcPts val="500"/>
              </a:spcBef>
              <a:spcAft>
                <a:spcPts val="0"/>
              </a:spcAft>
              <a:buSzPts val="1800"/>
              <a:buNone/>
              <a:defRPr sz="1800" b="1">
                <a:solidFill>
                  <a:schemeClr val="lt1"/>
                </a:solidFill>
                <a:latin typeface="Calibri"/>
                <a:ea typeface="Calibri"/>
                <a:cs typeface="Calibri"/>
                <a:sym typeface="Calibri"/>
              </a:defRPr>
            </a:lvl3pPr>
            <a:lvl4pPr marL="1828800" lvl="3" indent="-228600" algn="l" rtl="0">
              <a:lnSpc>
                <a:spcPct val="95000"/>
              </a:lnSpc>
              <a:spcBef>
                <a:spcPts val="500"/>
              </a:spcBef>
              <a:spcAft>
                <a:spcPts val="0"/>
              </a:spcAft>
              <a:buSzPts val="1600"/>
              <a:buNone/>
              <a:defRPr sz="1600" b="1">
                <a:solidFill>
                  <a:schemeClr val="lt1"/>
                </a:solidFill>
                <a:latin typeface="Calibri"/>
                <a:ea typeface="Calibri"/>
                <a:cs typeface="Calibri"/>
                <a:sym typeface="Calibri"/>
              </a:defRPr>
            </a:lvl4pPr>
            <a:lvl5pPr marL="2286000" lvl="4" indent="-228600" algn="l" rtl="0">
              <a:lnSpc>
                <a:spcPct val="95000"/>
              </a:lnSpc>
              <a:spcBef>
                <a:spcPts val="500"/>
              </a:spcBef>
              <a:spcAft>
                <a:spcPts val="0"/>
              </a:spcAft>
              <a:buSzPts val="1600"/>
              <a:buNone/>
              <a:defRPr sz="1600" b="1">
                <a:solidFill>
                  <a:schemeClr val="lt1"/>
                </a:solidFill>
                <a:latin typeface="Calibri"/>
                <a:ea typeface="Calibri"/>
                <a:cs typeface="Calibri"/>
                <a:sym typeface="Calibri"/>
              </a:defRPr>
            </a:lvl5pPr>
            <a:lvl6pPr marL="2743200" lvl="5" indent="-228600" algn="l" rtl="0">
              <a:lnSpc>
                <a:spcPct val="90000"/>
              </a:lnSpc>
              <a:spcBef>
                <a:spcPts val="500"/>
              </a:spcBef>
              <a:spcAft>
                <a:spcPts val="0"/>
              </a:spcAft>
              <a:buClr>
                <a:schemeClr val="dk1"/>
              </a:buClr>
              <a:buSzPts val="1600"/>
              <a:buNone/>
              <a:defRPr sz="1600" b="1">
                <a:solidFill>
                  <a:schemeClr val="lt1"/>
                </a:solidFill>
                <a:latin typeface="Calibri"/>
                <a:ea typeface="Calibri"/>
                <a:cs typeface="Calibri"/>
                <a:sym typeface="Calibri"/>
              </a:defRPr>
            </a:lvl6pPr>
            <a:lvl7pPr marL="3200400" lvl="6" indent="-228600" algn="l" rtl="0">
              <a:lnSpc>
                <a:spcPct val="90000"/>
              </a:lnSpc>
              <a:spcBef>
                <a:spcPts val="500"/>
              </a:spcBef>
              <a:spcAft>
                <a:spcPts val="0"/>
              </a:spcAft>
              <a:buClr>
                <a:schemeClr val="dk1"/>
              </a:buClr>
              <a:buSzPts val="1600"/>
              <a:buNone/>
              <a:defRPr sz="1600" b="1">
                <a:solidFill>
                  <a:schemeClr val="lt1"/>
                </a:solidFill>
                <a:latin typeface="Calibri"/>
                <a:ea typeface="Calibri"/>
                <a:cs typeface="Calibri"/>
                <a:sym typeface="Calibri"/>
              </a:defRPr>
            </a:lvl7pPr>
            <a:lvl8pPr marL="3657600" lvl="7" indent="-228600" algn="l" rtl="0">
              <a:lnSpc>
                <a:spcPct val="90000"/>
              </a:lnSpc>
              <a:spcBef>
                <a:spcPts val="500"/>
              </a:spcBef>
              <a:spcAft>
                <a:spcPts val="0"/>
              </a:spcAft>
              <a:buClr>
                <a:schemeClr val="dk1"/>
              </a:buClr>
              <a:buSzPts val="1600"/>
              <a:buNone/>
              <a:defRPr sz="1600" b="1">
                <a:solidFill>
                  <a:schemeClr val="lt1"/>
                </a:solidFill>
                <a:latin typeface="Calibri"/>
                <a:ea typeface="Calibri"/>
                <a:cs typeface="Calibri"/>
                <a:sym typeface="Calibri"/>
              </a:defRPr>
            </a:lvl8pPr>
            <a:lvl9pPr marL="4114800" lvl="8" indent="-228600" algn="l" rtl="0">
              <a:lnSpc>
                <a:spcPct val="90000"/>
              </a:lnSpc>
              <a:spcBef>
                <a:spcPts val="500"/>
              </a:spcBef>
              <a:spcAft>
                <a:spcPts val="0"/>
              </a:spcAft>
              <a:buClr>
                <a:schemeClr val="dk1"/>
              </a:buClr>
              <a:buSzPts val="1600"/>
              <a:buNone/>
              <a:defRPr sz="1600" b="1">
                <a:solidFill>
                  <a:schemeClr val="lt1"/>
                </a:solidFill>
                <a:latin typeface="Calibri"/>
                <a:ea typeface="Calibri"/>
                <a:cs typeface="Calibri"/>
                <a:sym typeface="Calibri"/>
              </a:defRPr>
            </a:lvl9pPr>
          </a:lstStyle>
          <a:p>
            <a:endParaRPr/>
          </a:p>
        </p:txBody>
      </p:sp>
      <p:sp>
        <p:nvSpPr>
          <p:cNvPr id="154" name="Google Shape;154;g1c4ca92be7a_0_131"/>
          <p:cNvSpPr txBox="1">
            <a:spLocks noGrp="1"/>
          </p:cNvSpPr>
          <p:nvPr>
            <p:ph type="ftr" idx="11"/>
          </p:nvPr>
        </p:nvSpPr>
        <p:spPr>
          <a:xfrm>
            <a:off x="4439823" y="6356350"/>
            <a:ext cx="4114800" cy="365100"/>
          </a:xfrm>
          <a:prstGeom prst="rect">
            <a:avLst/>
          </a:prstGeom>
          <a:noFill/>
          <a:ln>
            <a:noFill/>
          </a:ln>
        </p:spPr>
        <p:txBody>
          <a:bodyPr spcFirstLastPara="1" wrap="square" lIns="91425" tIns="45700" rIns="91425" bIns="45700" anchor="ctr" anchorCtr="0">
            <a:noAutofit/>
          </a:bodyPr>
          <a:lstStyle>
            <a:lvl1pPr lvl="0" algn="ctr" rtl="0">
              <a:lnSpc>
                <a:spcPct val="100000"/>
              </a:lnSpc>
              <a:spcBef>
                <a:spcPts val="0"/>
              </a:spcBef>
              <a:spcAft>
                <a:spcPts val="0"/>
              </a:spcAft>
              <a:buSzPts val="1400"/>
              <a:buNone/>
              <a:defRPr/>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1_Presenter / Moderator">
    <p:spTree>
      <p:nvGrpSpPr>
        <p:cNvPr id="1" name=""/>
        <p:cNvGrpSpPr/>
        <p:nvPr/>
      </p:nvGrpSpPr>
      <p:grpSpPr>
        <a:xfrm>
          <a:off x="0" y="0"/>
          <a:ext cx="0" cy="0"/>
          <a:chOff x="0" y="0"/>
          <a:chExt cx="0" cy="0"/>
        </a:xfrm>
      </p:grpSpPr>
      <p:pic>
        <p:nvPicPr>
          <p:cNvPr id="8" name="Microphone Icon">
            <a:extLst>
              <a:ext uri="{FF2B5EF4-FFF2-40B4-BE49-F238E27FC236}">
                <a16:creationId xmlns:a16="http://schemas.microsoft.com/office/drawing/2014/main" id="{821C247C-8EBB-4D4A-8797-57C42F0B7172}"/>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0" y="210800"/>
            <a:ext cx="457200" cy="457200"/>
          </a:xfrm>
          <a:prstGeom prst="rect">
            <a:avLst/>
          </a:prstGeom>
        </p:spPr>
      </p:pic>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4" name="Title">
            <a:extLst>
              <a:ext uri="{FF2B5EF4-FFF2-40B4-BE49-F238E27FC236}">
                <a16:creationId xmlns:a16="http://schemas.microsoft.com/office/drawing/2014/main" id="{CF31141F-3166-4574-964B-985B9D39E826}"/>
              </a:ext>
            </a:extLst>
          </p:cNvPr>
          <p:cNvSpPr>
            <a:spLocks noGrp="1"/>
          </p:cNvSpPr>
          <p:nvPr>
            <p:ph type="title" hasCustomPrompt="1"/>
          </p:nvPr>
        </p:nvSpPr>
        <p:spPr/>
        <p:txBody>
          <a:bodyPr>
            <a:normAutofit/>
          </a:bodyPr>
          <a:lstStyle>
            <a:lvl1pPr>
              <a:defRPr sz="3600"/>
            </a:lvl1pPr>
          </a:lstStyle>
          <a:p>
            <a:r>
              <a:rPr lang="en-US"/>
              <a:t>Enter title for Speaker / Moderator slide</a:t>
            </a:r>
          </a:p>
        </p:txBody>
      </p:sp>
      <p:sp>
        <p:nvSpPr>
          <p:cNvPr id="7" name="Person Photo">
            <a:extLst>
              <a:ext uri="{FF2B5EF4-FFF2-40B4-BE49-F238E27FC236}">
                <a16:creationId xmlns:a16="http://schemas.microsoft.com/office/drawing/2014/main" id="{B7D89C1E-6C46-426B-BD63-ECEF239257D2}"/>
              </a:ext>
              <a:ext uri="{C183D7F6-B498-43B3-948B-1728B52AA6E4}">
                <adec:decorative xmlns:adec="http://schemas.microsoft.com/office/drawing/2017/decorative" val="1"/>
              </a:ext>
            </a:extLst>
          </p:cNvPr>
          <p:cNvSpPr>
            <a:spLocks noGrp="1"/>
          </p:cNvSpPr>
          <p:nvPr>
            <p:ph type="pic" sz="quarter" idx="13" hasCustomPrompt="1"/>
          </p:nvPr>
        </p:nvSpPr>
        <p:spPr>
          <a:xfrm>
            <a:off x="1502361" y="2590404"/>
            <a:ext cx="2133600" cy="2133600"/>
          </a:xfrm>
          <a:prstGeom prst="round2DiagRect">
            <a:avLst/>
          </a:prstGeom>
          <a:solidFill>
            <a:srgbClr val="F3F4F4"/>
          </a:solidFill>
          <a:ln>
            <a:solidFill>
              <a:schemeClr val="accent4"/>
            </a:solidFill>
          </a:ln>
        </p:spPr>
        <p:txBody>
          <a:bodyPr/>
          <a:lstStyle>
            <a:lvl1pPr algn="ctr">
              <a:defRPr sz="2000" b="0" i="1">
                <a:solidFill>
                  <a:schemeClr val="tx2"/>
                </a:solidFill>
              </a:defRPr>
            </a:lvl1pPr>
          </a:lstStyle>
          <a:p>
            <a:r>
              <a:rPr lang="en-US"/>
              <a:t>Click icon to add picture, or drag and drop from your files.</a:t>
            </a:r>
          </a:p>
        </p:txBody>
      </p:sp>
      <p:sp>
        <p:nvSpPr>
          <p:cNvPr id="3" name="Person Info">
            <a:extLst>
              <a:ext uri="{FF2B5EF4-FFF2-40B4-BE49-F238E27FC236}">
                <a16:creationId xmlns:a16="http://schemas.microsoft.com/office/drawing/2014/main" id="{17AAC5FF-8264-4C60-8AAC-1B83EE24201B}"/>
              </a:ext>
            </a:extLst>
          </p:cNvPr>
          <p:cNvSpPr>
            <a:spLocks noGrp="1"/>
          </p:cNvSpPr>
          <p:nvPr>
            <p:ph idx="1" hasCustomPrompt="1"/>
          </p:nvPr>
        </p:nvSpPr>
        <p:spPr>
          <a:xfrm>
            <a:off x="4439822" y="1137446"/>
            <a:ext cx="7244177" cy="5039517"/>
          </a:xfrm>
        </p:spPr>
        <p:txBody>
          <a:bodyPr anchor="ctr">
            <a:noAutofit/>
          </a:bodyPr>
          <a:lstStyle>
            <a:lvl1pPr>
              <a:defRPr/>
            </a:lvl1pPr>
            <a:lvl2pPr>
              <a:defRPr/>
            </a:lvl2pPr>
            <a:lvl3pPr>
              <a:defRPr/>
            </a:lvl3pPr>
          </a:lstStyle>
          <a:p>
            <a:pPr lvl="0"/>
            <a:r>
              <a:rPr lang="en-US"/>
              <a:t>FirstName LastName</a:t>
            </a:r>
          </a:p>
          <a:p>
            <a:pPr lvl="1"/>
            <a:r>
              <a:rPr lang="en-US"/>
              <a:t>Position</a:t>
            </a:r>
          </a:p>
          <a:p>
            <a:pPr lvl="2"/>
            <a:r>
              <a:rPr lang="en-US"/>
              <a:t>Organization</a:t>
            </a:r>
          </a:p>
          <a:p>
            <a:pPr lvl="3"/>
            <a:r>
              <a:rPr lang="en-US"/>
              <a:t>Email</a:t>
            </a:r>
          </a:p>
          <a:p>
            <a:pPr lvl="4"/>
            <a:r>
              <a:rPr lang="en-US"/>
              <a:t>Phone</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27138261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Poll">
  <p:cSld name="Poll">
    <p:spTree>
      <p:nvGrpSpPr>
        <p:cNvPr id="1" name="Shape 404"/>
        <p:cNvGrpSpPr/>
        <p:nvPr/>
      </p:nvGrpSpPr>
      <p:grpSpPr>
        <a:xfrm>
          <a:off x="0" y="0"/>
          <a:ext cx="0" cy="0"/>
          <a:chOff x="0" y="0"/>
          <a:chExt cx="0" cy="0"/>
        </a:xfrm>
      </p:grpSpPr>
      <p:pic>
        <p:nvPicPr>
          <p:cNvPr id="405" name="Google Shape;405;p57"/>
          <p:cNvPicPr preferRelativeResize="0"/>
          <p:nvPr/>
        </p:nvPicPr>
        <p:blipFill rotWithShape="1">
          <a:blip r:embed="rId2">
            <a:alphaModFix/>
          </a:blip>
          <a:srcRect/>
          <a:stretch/>
        </p:blipFill>
        <p:spPr>
          <a:xfrm>
            <a:off x="0" y="225259"/>
            <a:ext cx="457200" cy="457200"/>
          </a:xfrm>
          <a:prstGeom prst="rect">
            <a:avLst/>
          </a:prstGeom>
          <a:noFill/>
          <a:ln>
            <a:noFill/>
          </a:ln>
        </p:spPr>
      </p:pic>
      <p:sp>
        <p:nvSpPr>
          <p:cNvPr id="406" name="Google Shape;406;p57"/>
          <p:cNvSpPr txBox="1">
            <a:spLocks noGrp="1"/>
          </p:cNvSpPr>
          <p:nvPr>
            <p:ph type="sldNum" idx="12"/>
          </p:nvPr>
        </p:nvSpPr>
        <p:spPr>
          <a:xfrm>
            <a:off x="11384678" y="6356350"/>
            <a:ext cx="652922" cy="365125"/>
          </a:xfrm>
          <a:prstGeom prst="rect">
            <a:avLst/>
          </a:prstGeom>
          <a:noFill/>
          <a:ln>
            <a:noFill/>
          </a:ln>
        </p:spPr>
        <p:txBody>
          <a:bodyPr spcFirstLastPara="1" wrap="square" lIns="91425" tIns="45700" rIns="91425" bIns="45700" anchor="ctr" anchorCtr="0">
            <a:noAutofit/>
          </a:bodyPr>
          <a:lstStyle>
            <a:lvl1pPr marL="0" marR="0" lvl="0" indent="0" algn="ct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Calibri"/>
                <a:ea typeface="Calibri"/>
                <a:cs typeface="Calibri"/>
                <a:sym typeface="Calibri"/>
              </a:defRPr>
            </a:lvl1pPr>
            <a:lvl2pPr marL="0" marR="0" lvl="1" indent="0" algn="ct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Calibri"/>
                <a:ea typeface="Calibri"/>
                <a:cs typeface="Calibri"/>
                <a:sym typeface="Calibri"/>
              </a:defRPr>
            </a:lvl2pPr>
            <a:lvl3pPr marL="0" marR="0" lvl="2" indent="0" algn="ct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Calibri"/>
                <a:ea typeface="Calibri"/>
                <a:cs typeface="Calibri"/>
                <a:sym typeface="Calibri"/>
              </a:defRPr>
            </a:lvl3pPr>
            <a:lvl4pPr marL="0" marR="0" lvl="3" indent="0" algn="ct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Calibri"/>
                <a:ea typeface="Calibri"/>
                <a:cs typeface="Calibri"/>
                <a:sym typeface="Calibri"/>
              </a:defRPr>
            </a:lvl4pPr>
            <a:lvl5pPr marL="0" marR="0" lvl="4" indent="0" algn="ct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Calibri"/>
                <a:ea typeface="Calibri"/>
                <a:cs typeface="Calibri"/>
                <a:sym typeface="Calibri"/>
              </a:defRPr>
            </a:lvl5pPr>
            <a:lvl6pPr marL="0" marR="0" lvl="5" indent="0" algn="ct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Calibri"/>
                <a:ea typeface="Calibri"/>
                <a:cs typeface="Calibri"/>
                <a:sym typeface="Calibri"/>
              </a:defRPr>
            </a:lvl6pPr>
            <a:lvl7pPr marL="0" marR="0" lvl="6" indent="0" algn="ct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Calibri"/>
                <a:ea typeface="Calibri"/>
                <a:cs typeface="Calibri"/>
                <a:sym typeface="Calibri"/>
              </a:defRPr>
            </a:lvl7pPr>
            <a:lvl8pPr marL="0" marR="0" lvl="7" indent="0" algn="ct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Calibri"/>
                <a:ea typeface="Calibri"/>
                <a:cs typeface="Calibri"/>
                <a:sym typeface="Calibri"/>
              </a:defRPr>
            </a:lvl8pPr>
            <a:lvl9pPr marL="0" marR="0" lvl="8" indent="0" algn="ct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Calibri"/>
                <a:ea typeface="Calibri"/>
                <a:cs typeface="Calibri"/>
                <a:sym typeface="Calibri"/>
              </a:defRPr>
            </a:lvl9pPr>
          </a:lstStyle>
          <a:p>
            <a:pPr marL="0" lvl="0" indent="0" algn="ctr" rtl="0">
              <a:spcBef>
                <a:spcPts val="0"/>
              </a:spcBef>
              <a:spcAft>
                <a:spcPts val="0"/>
              </a:spcAft>
              <a:buNone/>
            </a:pPr>
            <a:fld id="{00000000-1234-1234-1234-123412341234}" type="slidenum">
              <a:rPr lang="en-US"/>
              <a:t>‹#›</a:t>
            </a:fld>
            <a:endParaRPr/>
          </a:p>
        </p:txBody>
      </p:sp>
      <p:sp>
        <p:nvSpPr>
          <p:cNvPr id="407" name="Google Shape;407;p57"/>
          <p:cNvSpPr txBox="1">
            <a:spLocks noGrp="1"/>
          </p:cNvSpPr>
          <p:nvPr>
            <p:ph type="title"/>
          </p:nvPr>
        </p:nvSpPr>
        <p:spPr>
          <a:xfrm>
            <a:off x="805866" y="46208"/>
            <a:ext cx="11081334" cy="786384"/>
          </a:xfrm>
          <a:prstGeom prst="rect">
            <a:avLst/>
          </a:prstGeom>
          <a:noFill/>
          <a:ln>
            <a:noFill/>
          </a:ln>
        </p:spPr>
        <p:txBody>
          <a:bodyPr spcFirstLastPara="1" wrap="square" lIns="182875" tIns="45700" rIns="91425" bIns="45700" anchor="ctr" anchorCtr="0">
            <a:normAutofit/>
          </a:bodyPr>
          <a:lstStyle>
            <a:lvl1pPr lvl="0" algn="l">
              <a:lnSpc>
                <a:spcPct val="90000"/>
              </a:lnSpc>
              <a:spcBef>
                <a:spcPts val="0"/>
              </a:spcBef>
              <a:spcAft>
                <a:spcPts val="0"/>
              </a:spcAft>
              <a:buClr>
                <a:schemeClr val="accent5"/>
              </a:buClr>
              <a:buSzPts val="3600"/>
              <a:buFont typeface="Calibri"/>
              <a:buNone/>
              <a:defRPr sz="36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08" name="Google Shape;408;p57"/>
          <p:cNvSpPr txBox="1">
            <a:spLocks noGrp="1"/>
          </p:cNvSpPr>
          <p:nvPr>
            <p:ph type="body" idx="1"/>
          </p:nvPr>
        </p:nvSpPr>
        <p:spPr>
          <a:xfrm>
            <a:off x="805866" y="1137446"/>
            <a:ext cx="4624388" cy="3571134"/>
          </a:xfrm>
          <a:prstGeom prst="rect">
            <a:avLst/>
          </a:prstGeom>
          <a:solidFill>
            <a:srgbClr val="F3F4F4"/>
          </a:solidFill>
          <a:ln w="9525" cap="flat" cmpd="sng">
            <a:solidFill>
              <a:schemeClr val="accent4"/>
            </a:solidFill>
            <a:prstDash val="solid"/>
            <a:round/>
            <a:headEnd type="none" w="sm" len="sm"/>
            <a:tailEnd type="none" w="sm" len="sm"/>
          </a:ln>
        </p:spPr>
        <p:txBody>
          <a:bodyPr spcFirstLastPara="1" wrap="square" lIns="182875" tIns="45700" rIns="182875" bIns="45700" anchor="ctr" anchorCtr="0">
            <a:normAutofit/>
          </a:bodyPr>
          <a:lstStyle>
            <a:lvl1pPr marL="457200" lvl="0" indent="-228600" algn="l">
              <a:lnSpc>
                <a:spcPct val="95000"/>
              </a:lnSpc>
              <a:spcBef>
                <a:spcPts val="1800"/>
              </a:spcBef>
              <a:spcAft>
                <a:spcPts val="0"/>
              </a:spcAft>
              <a:buSzPts val="2400"/>
              <a:buNone/>
              <a:defRPr sz="2400" b="0">
                <a:solidFill>
                  <a:schemeClr val="accent1"/>
                </a:solidFill>
              </a:defRPr>
            </a:lvl1pPr>
            <a:lvl2pPr marL="914400" lvl="1" indent="-228600" algn="l">
              <a:lnSpc>
                <a:spcPct val="95000"/>
              </a:lnSpc>
              <a:spcBef>
                <a:spcPts val="800"/>
              </a:spcBef>
              <a:spcAft>
                <a:spcPts val="0"/>
              </a:spcAft>
              <a:buSzPts val="2000"/>
              <a:buNone/>
              <a:defRPr sz="2000" b="1"/>
            </a:lvl2pPr>
            <a:lvl3pPr marL="1371600" lvl="2" indent="-228600" algn="l">
              <a:lnSpc>
                <a:spcPct val="95000"/>
              </a:lnSpc>
              <a:spcBef>
                <a:spcPts val="500"/>
              </a:spcBef>
              <a:spcAft>
                <a:spcPts val="0"/>
              </a:spcAft>
              <a:buSzPts val="1800"/>
              <a:buNone/>
              <a:defRPr sz="1800" b="1"/>
            </a:lvl3pPr>
            <a:lvl4pPr marL="1828800" lvl="3" indent="-228600" algn="l">
              <a:lnSpc>
                <a:spcPct val="95000"/>
              </a:lnSpc>
              <a:spcBef>
                <a:spcPts val="500"/>
              </a:spcBef>
              <a:spcAft>
                <a:spcPts val="0"/>
              </a:spcAft>
              <a:buSzPts val="1600"/>
              <a:buNone/>
              <a:defRPr sz="1600" b="1"/>
            </a:lvl4pPr>
            <a:lvl5pPr marL="2286000" lvl="4" indent="-228600" algn="l">
              <a:lnSpc>
                <a:spcPct val="95000"/>
              </a:lnSpc>
              <a:spcBef>
                <a:spcPts val="500"/>
              </a:spcBef>
              <a:spcAft>
                <a:spcPts val="0"/>
              </a:spcAft>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09" name="Google Shape;409;p57"/>
          <p:cNvSpPr txBox="1">
            <a:spLocks noGrp="1"/>
          </p:cNvSpPr>
          <p:nvPr>
            <p:ph type="body" idx="2"/>
          </p:nvPr>
        </p:nvSpPr>
        <p:spPr>
          <a:xfrm>
            <a:off x="805866" y="5021263"/>
            <a:ext cx="4624388" cy="1155700"/>
          </a:xfrm>
          <a:prstGeom prst="rect">
            <a:avLst/>
          </a:prstGeom>
          <a:noFill/>
          <a:ln>
            <a:noFill/>
          </a:ln>
        </p:spPr>
        <p:txBody>
          <a:bodyPr spcFirstLastPara="1" wrap="square" lIns="91425" tIns="45700" rIns="91425" bIns="45700" anchor="ctr" anchorCtr="0">
            <a:normAutofit/>
          </a:bodyPr>
          <a:lstStyle>
            <a:lvl1pPr marL="457200" lvl="0" indent="-228600" algn="ctr">
              <a:lnSpc>
                <a:spcPct val="95000"/>
              </a:lnSpc>
              <a:spcBef>
                <a:spcPts val="0"/>
              </a:spcBef>
              <a:spcAft>
                <a:spcPts val="0"/>
              </a:spcAft>
              <a:buSzPts val="2000"/>
              <a:buNone/>
              <a:defRPr sz="2000" i="1"/>
            </a:lvl1pPr>
            <a:lvl2pPr marL="914400" lvl="1" indent="-228600" algn="ctr">
              <a:lnSpc>
                <a:spcPct val="95000"/>
              </a:lnSpc>
              <a:spcBef>
                <a:spcPts val="200"/>
              </a:spcBef>
              <a:spcAft>
                <a:spcPts val="0"/>
              </a:spcAft>
              <a:buSzPts val="1800"/>
              <a:buNone/>
              <a:defRPr sz="1800" i="1">
                <a:solidFill>
                  <a:srgbClr val="656561"/>
                </a:solidFill>
                <a:latin typeface="Calibri"/>
                <a:ea typeface="Calibri"/>
                <a:cs typeface="Calibri"/>
                <a:sym typeface="Calibri"/>
              </a:defRPr>
            </a:lvl2pPr>
            <a:lvl3pPr marL="1371600" lvl="2" indent="-228600" algn="l">
              <a:lnSpc>
                <a:spcPct val="95000"/>
              </a:lnSpc>
              <a:spcBef>
                <a:spcPts val="500"/>
              </a:spcBef>
              <a:spcAft>
                <a:spcPts val="0"/>
              </a:spcAft>
              <a:buSzPts val="2200"/>
              <a:buNone/>
              <a:defRPr/>
            </a:lvl3pPr>
            <a:lvl4pPr marL="1828800" lvl="3" indent="-342900" algn="l">
              <a:lnSpc>
                <a:spcPct val="95000"/>
              </a:lnSpc>
              <a:spcBef>
                <a:spcPts val="500"/>
              </a:spcBef>
              <a:spcAft>
                <a:spcPts val="0"/>
              </a:spcAft>
              <a:buSzPts val="1800"/>
              <a:buChar char="?"/>
              <a:defRPr/>
            </a:lvl4pPr>
            <a:lvl5pPr marL="2286000" lvl="4" indent="-342900" algn="l">
              <a:lnSpc>
                <a:spcPct val="95000"/>
              </a:lnSpc>
              <a:spcBef>
                <a:spcPts val="500"/>
              </a:spcBef>
              <a:spcAft>
                <a:spcPts val="0"/>
              </a:spcAft>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10" name="Google Shape;410;p57"/>
          <p:cNvSpPr txBox="1">
            <a:spLocks noGrp="1"/>
          </p:cNvSpPr>
          <p:nvPr>
            <p:ph type="body" idx="3"/>
          </p:nvPr>
        </p:nvSpPr>
        <p:spPr>
          <a:xfrm>
            <a:off x="5786005" y="1137447"/>
            <a:ext cx="5925134" cy="4089874"/>
          </a:xfrm>
          <a:prstGeom prst="rect">
            <a:avLst/>
          </a:prstGeom>
          <a:noFill/>
          <a:ln>
            <a:noFill/>
          </a:ln>
        </p:spPr>
        <p:txBody>
          <a:bodyPr spcFirstLastPara="1" wrap="square" lIns="91425" tIns="45700" rIns="91425" bIns="45700" anchor="ctr" anchorCtr="0">
            <a:normAutofit/>
          </a:bodyPr>
          <a:lstStyle>
            <a:lvl1pPr marL="457200" lvl="0" indent="-411480" algn="l">
              <a:lnSpc>
                <a:spcPct val="95000"/>
              </a:lnSpc>
              <a:spcBef>
                <a:spcPts val="3000"/>
              </a:spcBef>
              <a:spcAft>
                <a:spcPts val="0"/>
              </a:spcAft>
              <a:buClr>
                <a:schemeClr val="accent5"/>
              </a:buClr>
              <a:buSzPts val="2880"/>
              <a:buFont typeface="Calibri"/>
              <a:buAutoNum type="arabicPeriod"/>
              <a:defRPr sz="2400" b="1"/>
            </a:lvl1pPr>
            <a:lvl2pPr marL="914400" lvl="1" indent="-355600" algn="l">
              <a:lnSpc>
                <a:spcPct val="95000"/>
              </a:lnSpc>
              <a:spcBef>
                <a:spcPts val="200"/>
              </a:spcBef>
              <a:spcAft>
                <a:spcPts val="0"/>
              </a:spcAft>
              <a:buSzPts val="2000"/>
              <a:buFont typeface="Calibri"/>
              <a:buAutoNum type="alphaLcParenR"/>
              <a:defRPr sz="2000" i="0">
                <a:solidFill>
                  <a:srgbClr val="636363"/>
                </a:solidFill>
                <a:latin typeface="Calibri"/>
                <a:ea typeface="Calibri"/>
                <a:cs typeface="Calibri"/>
                <a:sym typeface="Calibri"/>
              </a:defRPr>
            </a:lvl2pPr>
            <a:lvl3pPr marL="1371600" lvl="2" indent="-342900" algn="l">
              <a:lnSpc>
                <a:spcPct val="95000"/>
              </a:lnSpc>
              <a:spcBef>
                <a:spcPts val="500"/>
              </a:spcBef>
              <a:spcAft>
                <a:spcPts val="0"/>
              </a:spcAft>
              <a:buClr>
                <a:schemeClr val="accent6"/>
              </a:buClr>
              <a:buSzPts val="1800"/>
              <a:buFont typeface="Noto Sans"/>
              <a:buChar char="🕿"/>
              <a:defRPr sz="2000" b="0">
                <a:solidFill>
                  <a:schemeClr val="accent1"/>
                </a:solidFill>
              </a:defRPr>
            </a:lvl3pPr>
            <a:lvl4pPr marL="1828800" lvl="3" indent="-228600" algn="l">
              <a:lnSpc>
                <a:spcPct val="95000"/>
              </a:lnSpc>
              <a:spcBef>
                <a:spcPts val="500"/>
              </a:spcBef>
              <a:spcAft>
                <a:spcPts val="0"/>
              </a:spcAft>
              <a:buSzPts val="1800"/>
              <a:buNone/>
              <a:defRPr sz="1800" b="1">
                <a:solidFill>
                  <a:schemeClr val="accent5"/>
                </a:solidFill>
              </a:defRPr>
            </a:lvl4pPr>
            <a:lvl5pPr marL="2286000" lvl="4" indent="-342900" algn="l">
              <a:lnSpc>
                <a:spcPct val="95000"/>
              </a:lnSpc>
              <a:spcBef>
                <a:spcPts val="500"/>
              </a:spcBef>
              <a:spcAft>
                <a:spcPts val="0"/>
              </a:spcAft>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11" name="Google Shape;411;p57"/>
          <p:cNvSpPr txBox="1">
            <a:spLocks noGrp="1"/>
          </p:cNvSpPr>
          <p:nvPr>
            <p:ph type="ftr" idx="11"/>
          </p:nvPr>
        </p:nvSpPr>
        <p:spPr>
          <a:xfrm>
            <a:off x="4439823"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extLst>
      <p:ext uri="{BB962C8B-B14F-4D97-AF65-F5344CB8AC3E}">
        <p14:creationId xmlns:p14="http://schemas.microsoft.com/office/powerpoint/2010/main" val="130533220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Presenter / Moderator">
  <p:cSld name="Presenter / Moderator">
    <p:spTree>
      <p:nvGrpSpPr>
        <p:cNvPr id="1" name="Shape 170"/>
        <p:cNvGrpSpPr/>
        <p:nvPr/>
      </p:nvGrpSpPr>
      <p:grpSpPr>
        <a:xfrm>
          <a:off x="0" y="0"/>
          <a:ext cx="0" cy="0"/>
          <a:chOff x="0" y="0"/>
          <a:chExt cx="0" cy="0"/>
        </a:xfrm>
      </p:grpSpPr>
      <p:pic>
        <p:nvPicPr>
          <p:cNvPr id="171" name="Google Shape;171;p39"/>
          <p:cNvPicPr preferRelativeResize="0"/>
          <p:nvPr/>
        </p:nvPicPr>
        <p:blipFill rotWithShape="1">
          <a:blip r:embed="rId2">
            <a:alphaModFix/>
          </a:blip>
          <a:srcRect/>
          <a:stretch/>
        </p:blipFill>
        <p:spPr>
          <a:xfrm>
            <a:off x="0" y="210800"/>
            <a:ext cx="457200" cy="457200"/>
          </a:xfrm>
          <a:prstGeom prst="rect">
            <a:avLst/>
          </a:prstGeom>
          <a:noFill/>
          <a:ln>
            <a:noFill/>
          </a:ln>
        </p:spPr>
      </p:pic>
      <p:sp>
        <p:nvSpPr>
          <p:cNvPr id="172" name="Google Shape;172;p39"/>
          <p:cNvSpPr txBox="1">
            <a:spLocks noGrp="1"/>
          </p:cNvSpPr>
          <p:nvPr>
            <p:ph type="sldNum" idx="12"/>
          </p:nvPr>
        </p:nvSpPr>
        <p:spPr>
          <a:xfrm>
            <a:off x="11384678" y="6356350"/>
            <a:ext cx="652922" cy="365125"/>
          </a:xfrm>
          <a:prstGeom prst="rect">
            <a:avLst/>
          </a:prstGeom>
          <a:noFill/>
          <a:ln>
            <a:noFill/>
          </a:ln>
        </p:spPr>
        <p:txBody>
          <a:bodyPr spcFirstLastPara="1" wrap="square" lIns="91425" tIns="45700" rIns="91425" bIns="45700" anchor="ctr" anchorCtr="0">
            <a:noAutofit/>
          </a:bodyPr>
          <a:lstStyle>
            <a:lvl1pPr marL="0" marR="0" lvl="0" indent="0" algn="ctr">
              <a:lnSpc>
                <a:spcPct val="100000"/>
              </a:lnSpc>
              <a:spcBef>
                <a:spcPts val="0"/>
              </a:spcBef>
              <a:spcAft>
                <a:spcPts val="0"/>
              </a:spcAft>
              <a:buClr>
                <a:srgbClr val="000000"/>
              </a:buClr>
              <a:buSzPts val="1600"/>
              <a:buFont typeface="Arial"/>
              <a:buNone/>
              <a:defRPr sz="1600" b="1" i="0" u="none" strike="noStrike" cap="none">
                <a:solidFill>
                  <a:schemeClr val="accent1"/>
                </a:solidFill>
                <a:latin typeface="Calibri"/>
                <a:ea typeface="Calibri"/>
                <a:cs typeface="Calibri"/>
                <a:sym typeface="Calibri"/>
              </a:defRPr>
            </a:lvl1pPr>
            <a:lvl2pPr marL="0" marR="0" lvl="1" indent="0" algn="ctr">
              <a:lnSpc>
                <a:spcPct val="100000"/>
              </a:lnSpc>
              <a:spcBef>
                <a:spcPts val="0"/>
              </a:spcBef>
              <a:spcAft>
                <a:spcPts val="0"/>
              </a:spcAft>
              <a:buClr>
                <a:srgbClr val="000000"/>
              </a:buClr>
              <a:buSzPts val="1600"/>
              <a:buFont typeface="Arial"/>
              <a:buNone/>
              <a:defRPr sz="1600" b="1" i="0" u="none" strike="noStrike" cap="none">
                <a:solidFill>
                  <a:schemeClr val="accent1"/>
                </a:solidFill>
                <a:latin typeface="Calibri"/>
                <a:ea typeface="Calibri"/>
                <a:cs typeface="Calibri"/>
                <a:sym typeface="Calibri"/>
              </a:defRPr>
            </a:lvl2pPr>
            <a:lvl3pPr marL="0" marR="0" lvl="2" indent="0" algn="ctr">
              <a:lnSpc>
                <a:spcPct val="100000"/>
              </a:lnSpc>
              <a:spcBef>
                <a:spcPts val="0"/>
              </a:spcBef>
              <a:spcAft>
                <a:spcPts val="0"/>
              </a:spcAft>
              <a:buClr>
                <a:srgbClr val="000000"/>
              </a:buClr>
              <a:buSzPts val="1600"/>
              <a:buFont typeface="Arial"/>
              <a:buNone/>
              <a:defRPr sz="1600" b="1" i="0" u="none" strike="noStrike" cap="none">
                <a:solidFill>
                  <a:schemeClr val="accent1"/>
                </a:solidFill>
                <a:latin typeface="Calibri"/>
                <a:ea typeface="Calibri"/>
                <a:cs typeface="Calibri"/>
                <a:sym typeface="Calibri"/>
              </a:defRPr>
            </a:lvl3pPr>
            <a:lvl4pPr marL="0" marR="0" lvl="3" indent="0" algn="ctr">
              <a:lnSpc>
                <a:spcPct val="100000"/>
              </a:lnSpc>
              <a:spcBef>
                <a:spcPts val="0"/>
              </a:spcBef>
              <a:spcAft>
                <a:spcPts val="0"/>
              </a:spcAft>
              <a:buClr>
                <a:srgbClr val="000000"/>
              </a:buClr>
              <a:buSzPts val="1600"/>
              <a:buFont typeface="Arial"/>
              <a:buNone/>
              <a:defRPr sz="1600" b="1" i="0" u="none" strike="noStrike" cap="none">
                <a:solidFill>
                  <a:schemeClr val="accent1"/>
                </a:solidFill>
                <a:latin typeface="Calibri"/>
                <a:ea typeface="Calibri"/>
                <a:cs typeface="Calibri"/>
                <a:sym typeface="Calibri"/>
              </a:defRPr>
            </a:lvl4pPr>
            <a:lvl5pPr marL="0" marR="0" lvl="4" indent="0" algn="ctr">
              <a:lnSpc>
                <a:spcPct val="100000"/>
              </a:lnSpc>
              <a:spcBef>
                <a:spcPts val="0"/>
              </a:spcBef>
              <a:spcAft>
                <a:spcPts val="0"/>
              </a:spcAft>
              <a:buClr>
                <a:srgbClr val="000000"/>
              </a:buClr>
              <a:buSzPts val="1600"/>
              <a:buFont typeface="Arial"/>
              <a:buNone/>
              <a:defRPr sz="1600" b="1" i="0" u="none" strike="noStrike" cap="none">
                <a:solidFill>
                  <a:schemeClr val="accent1"/>
                </a:solidFill>
                <a:latin typeface="Calibri"/>
                <a:ea typeface="Calibri"/>
                <a:cs typeface="Calibri"/>
                <a:sym typeface="Calibri"/>
              </a:defRPr>
            </a:lvl5pPr>
            <a:lvl6pPr marL="0" marR="0" lvl="5" indent="0" algn="ctr">
              <a:lnSpc>
                <a:spcPct val="100000"/>
              </a:lnSpc>
              <a:spcBef>
                <a:spcPts val="0"/>
              </a:spcBef>
              <a:spcAft>
                <a:spcPts val="0"/>
              </a:spcAft>
              <a:buClr>
                <a:srgbClr val="000000"/>
              </a:buClr>
              <a:buSzPts val="1600"/>
              <a:buFont typeface="Arial"/>
              <a:buNone/>
              <a:defRPr sz="1600" b="1" i="0" u="none" strike="noStrike" cap="none">
                <a:solidFill>
                  <a:schemeClr val="accent1"/>
                </a:solidFill>
                <a:latin typeface="Calibri"/>
                <a:ea typeface="Calibri"/>
                <a:cs typeface="Calibri"/>
                <a:sym typeface="Calibri"/>
              </a:defRPr>
            </a:lvl6pPr>
            <a:lvl7pPr marL="0" marR="0" lvl="6" indent="0" algn="ctr">
              <a:lnSpc>
                <a:spcPct val="100000"/>
              </a:lnSpc>
              <a:spcBef>
                <a:spcPts val="0"/>
              </a:spcBef>
              <a:spcAft>
                <a:spcPts val="0"/>
              </a:spcAft>
              <a:buClr>
                <a:srgbClr val="000000"/>
              </a:buClr>
              <a:buSzPts val="1600"/>
              <a:buFont typeface="Arial"/>
              <a:buNone/>
              <a:defRPr sz="1600" b="1" i="0" u="none" strike="noStrike" cap="none">
                <a:solidFill>
                  <a:schemeClr val="accent1"/>
                </a:solidFill>
                <a:latin typeface="Calibri"/>
                <a:ea typeface="Calibri"/>
                <a:cs typeface="Calibri"/>
                <a:sym typeface="Calibri"/>
              </a:defRPr>
            </a:lvl7pPr>
            <a:lvl8pPr marL="0" marR="0" lvl="7" indent="0" algn="ctr">
              <a:lnSpc>
                <a:spcPct val="100000"/>
              </a:lnSpc>
              <a:spcBef>
                <a:spcPts val="0"/>
              </a:spcBef>
              <a:spcAft>
                <a:spcPts val="0"/>
              </a:spcAft>
              <a:buClr>
                <a:srgbClr val="000000"/>
              </a:buClr>
              <a:buSzPts val="1600"/>
              <a:buFont typeface="Arial"/>
              <a:buNone/>
              <a:defRPr sz="1600" b="1" i="0" u="none" strike="noStrike" cap="none">
                <a:solidFill>
                  <a:schemeClr val="accent1"/>
                </a:solidFill>
                <a:latin typeface="Calibri"/>
                <a:ea typeface="Calibri"/>
                <a:cs typeface="Calibri"/>
                <a:sym typeface="Calibri"/>
              </a:defRPr>
            </a:lvl8pPr>
            <a:lvl9pPr marL="0" marR="0" lvl="8" indent="0" algn="ctr">
              <a:lnSpc>
                <a:spcPct val="100000"/>
              </a:lnSpc>
              <a:spcBef>
                <a:spcPts val="0"/>
              </a:spcBef>
              <a:spcAft>
                <a:spcPts val="0"/>
              </a:spcAft>
              <a:buClr>
                <a:srgbClr val="000000"/>
              </a:buClr>
              <a:buSzPts val="1600"/>
              <a:buFont typeface="Arial"/>
              <a:buNone/>
              <a:defRPr sz="1600" b="1" i="0" u="none" strike="noStrike" cap="none">
                <a:solidFill>
                  <a:schemeClr val="accent1"/>
                </a:solidFill>
                <a:latin typeface="Calibri"/>
                <a:ea typeface="Calibri"/>
                <a:cs typeface="Calibri"/>
                <a:sym typeface="Calibri"/>
              </a:defRPr>
            </a:lvl9pPr>
          </a:lstStyle>
          <a:p>
            <a:pPr marL="0" lvl="0" indent="0" algn="ctr" rtl="0">
              <a:spcBef>
                <a:spcPts val="0"/>
              </a:spcBef>
              <a:spcAft>
                <a:spcPts val="0"/>
              </a:spcAft>
              <a:buNone/>
            </a:pPr>
            <a:fld id="{00000000-1234-1234-1234-123412341234}" type="slidenum">
              <a:rPr lang="en-US"/>
              <a:t>‹#›</a:t>
            </a:fld>
            <a:endParaRPr/>
          </a:p>
        </p:txBody>
      </p:sp>
      <p:sp>
        <p:nvSpPr>
          <p:cNvPr id="173" name="Google Shape;173;p39"/>
          <p:cNvSpPr txBox="1">
            <a:spLocks noGrp="1"/>
          </p:cNvSpPr>
          <p:nvPr>
            <p:ph type="title"/>
          </p:nvPr>
        </p:nvSpPr>
        <p:spPr>
          <a:xfrm>
            <a:off x="805866" y="46208"/>
            <a:ext cx="11081334" cy="786384"/>
          </a:xfrm>
          <a:prstGeom prst="rect">
            <a:avLst/>
          </a:prstGeom>
          <a:noFill/>
          <a:ln>
            <a:noFill/>
          </a:ln>
        </p:spPr>
        <p:txBody>
          <a:bodyPr spcFirstLastPara="1" wrap="square" lIns="182875" tIns="45700" rIns="91425" bIns="45700" anchor="ctr" anchorCtr="0">
            <a:normAutofit/>
          </a:bodyPr>
          <a:lstStyle>
            <a:lvl1pPr lvl="0" algn="l">
              <a:lnSpc>
                <a:spcPct val="90000"/>
              </a:lnSpc>
              <a:spcBef>
                <a:spcPts val="0"/>
              </a:spcBef>
              <a:spcAft>
                <a:spcPts val="0"/>
              </a:spcAft>
              <a:buClr>
                <a:schemeClr val="accent1"/>
              </a:buClr>
              <a:buSzPts val="3600"/>
              <a:buFont typeface="Calibri"/>
              <a:buNone/>
              <a:defRPr sz="36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74" name="Google Shape;174;p39"/>
          <p:cNvSpPr>
            <a:spLocks noGrp="1"/>
          </p:cNvSpPr>
          <p:nvPr>
            <p:ph type="pic" idx="2"/>
          </p:nvPr>
        </p:nvSpPr>
        <p:spPr>
          <a:xfrm>
            <a:off x="1502361" y="2590404"/>
            <a:ext cx="2133600" cy="2133600"/>
          </a:xfrm>
          <a:prstGeom prst="round2DiagRect">
            <a:avLst>
              <a:gd name="adj1" fmla="val 16667"/>
              <a:gd name="adj2" fmla="val 0"/>
            </a:avLst>
          </a:prstGeom>
          <a:solidFill>
            <a:srgbClr val="F3F4F4"/>
          </a:solidFill>
          <a:ln w="9525" cap="flat" cmpd="sng">
            <a:solidFill>
              <a:schemeClr val="accent4"/>
            </a:solidFill>
            <a:prstDash val="solid"/>
            <a:round/>
            <a:headEnd type="none" w="sm" len="sm"/>
            <a:tailEnd type="none" w="sm" len="sm"/>
          </a:ln>
        </p:spPr>
      </p:sp>
      <p:sp>
        <p:nvSpPr>
          <p:cNvPr id="175" name="Google Shape;175;p39"/>
          <p:cNvSpPr txBox="1">
            <a:spLocks noGrp="1"/>
          </p:cNvSpPr>
          <p:nvPr>
            <p:ph type="body" idx="1"/>
          </p:nvPr>
        </p:nvSpPr>
        <p:spPr>
          <a:xfrm>
            <a:off x="4439822" y="1137446"/>
            <a:ext cx="7244177" cy="5039517"/>
          </a:xfrm>
          <a:prstGeom prst="rect">
            <a:avLst/>
          </a:prstGeom>
          <a:noFill/>
          <a:ln>
            <a:noFill/>
          </a:ln>
        </p:spPr>
        <p:txBody>
          <a:bodyPr spcFirstLastPara="1" wrap="square" lIns="91425" tIns="45700" rIns="91425" bIns="45700" anchor="ctr" anchorCtr="0">
            <a:noAutofit/>
          </a:bodyPr>
          <a:lstStyle>
            <a:lvl1pPr marL="457200" lvl="0" indent="-228600" algn="l">
              <a:lnSpc>
                <a:spcPct val="95000"/>
              </a:lnSpc>
              <a:spcBef>
                <a:spcPts val="3000"/>
              </a:spcBef>
              <a:spcAft>
                <a:spcPts val="0"/>
              </a:spcAft>
              <a:buSzPts val="2800"/>
              <a:buFont typeface="Calibri"/>
              <a:buNone/>
              <a:defRPr/>
            </a:lvl1pPr>
            <a:lvl2pPr marL="914400" lvl="1" indent="-228600" algn="l">
              <a:lnSpc>
                <a:spcPct val="95000"/>
              </a:lnSpc>
              <a:spcBef>
                <a:spcPts val="400"/>
              </a:spcBef>
              <a:spcAft>
                <a:spcPts val="0"/>
              </a:spcAft>
              <a:buSzPts val="2200"/>
              <a:buNone/>
              <a:defRPr/>
            </a:lvl2pPr>
            <a:lvl3pPr marL="1371600" lvl="2" indent="-228600" algn="l">
              <a:lnSpc>
                <a:spcPct val="95000"/>
              </a:lnSpc>
              <a:spcBef>
                <a:spcPts val="200"/>
              </a:spcBef>
              <a:spcAft>
                <a:spcPts val="0"/>
              </a:spcAft>
              <a:buSzPts val="2200"/>
              <a:buNone/>
              <a:defRPr/>
            </a:lvl3pPr>
            <a:lvl4pPr marL="1828800" lvl="3" indent="-342900" algn="l">
              <a:lnSpc>
                <a:spcPct val="95000"/>
              </a:lnSpc>
              <a:spcBef>
                <a:spcPts val="1000"/>
              </a:spcBef>
              <a:spcAft>
                <a:spcPts val="0"/>
              </a:spcAft>
              <a:buSzPts val="1800"/>
              <a:buChar char="?"/>
              <a:defRPr/>
            </a:lvl4pPr>
            <a:lvl5pPr marL="2286000" lvl="4" indent="-342900" algn="l">
              <a:lnSpc>
                <a:spcPct val="95000"/>
              </a:lnSpc>
              <a:spcBef>
                <a:spcPts val="300"/>
              </a:spcBef>
              <a:spcAft>
                <a:spcPts val="0"/>
              </a:spcAft>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76" name="Google Shape;176;p39"/>
          <p:cNvSpPr txBox="1">
            <a:spLocks noGrp="1"/>
          </p:cNvSpPr>
          <p:nvPr>
            <p:ph type="ftr" idx="11"/>
          </p:nvPr>
        </p:nvSpPr>
        <p:spPr>
          <a:xfrm>
            <a:off x="4439823"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Contact">
  <p:cSld name="Contact">
    <p:spTree>
      <p:nvGrpSpPr>
        <p:cNvPr id="1" name="Shape 186"/>
        <p:cNvGrpSpPr/>
        <p:nvPr/>
      </p:nvGrpSpPr>
      <p:grpSpPr>
        <a:xfrm>
          <a:off x="0" y="0"/>
          <a:ext cx="0" cy="0"/>
          <a:chOff x="0" y="0"/>
          <a:chExt cx="0" cy="0"/>
        </a:xfrm>
      </p:grpSpPr>
      <p:pic>
        <p:nvPicPr>
          <p:cNvPr id="187" name="Google Shape;187;p61"/>
          <p:cNvPicPr preferRelativeResize="0"/>
          <p:nvPr/>
        </p:nvPicPr>
        <p:blipFill rotWithShape="1">
          <a:blip r:embed="rId2">
            <a:alphaModFix/>
          </a:blip>
          <a:srcRect/>
          <a:stretch/>
        </p:blipFill>
        <p:spPr>
          <a:xfrm>
            <a:off x="44284" y="266368"/>
            <a:ext cx="400382" cy="400382"/>
          </a:xfrm>
          <a:prstGeom prst="rect">
            <a:avLst/>
          </a:prstGeom>
          <a:noFill/>
          <a:ln>
            <a:noFill/>
          </a:ln>
        </p:spPr>
      </p:pic>
      <p:grpSp>
        <p:nvGrpSpPr>
          <p:cNvPr id="188" name="Google Shape;188;p61"/>
          <p:cNvGrpSpPr/>
          <p:nvPr/>
        </p:nvGrpSpPr>
        <p:grpSpPr>
          <a:xfrm>
            <a:off x="9415617" y="2376261"/>
            <a:ext cx="1914072" cy="2105479"/>
            <a:chOff x="9415617" y="2376261"/>
            <a:chExt cx="1914072" cy="2105479"/>
          </a:xfrm>
        </p:grpSpPr>
        <p:grpSp>
          <p:nvGrpSpPr>
            <p:cNvPr id="189" name="Google Shape;189;p61"/>
            <p:cNvGrpSpPr/>
            <p:nvPr/>
          </p:nvGrpSpPr>
          <p:grpSpPr>
            <a:xfrm>
              <a:off x="9415617" y="2376261"/>
              <a:ext cx="1914072" cy="2105479"/>
              <a:chOff x="8746030" y="2376261"/>
              <a:chExt cx="1914072" cy="2105479"/>
            </a:xfrm>
          </p:grpSpPr>
          <p:sp>
            <p:nvSpPr>
              <p:cNvPr id="190" name="Google Shape;190;p61"/>
              <p:cNvSpPr/>
              <p:nvPr/>
            </p:nvSpPr>
            <p:spPr>
              <a:xfrm>
                <a:off x="9163050" y="2676525"/>
                <a:ext cx="1123950" cy="1127760"/>
              </a:xfrm>
              <a:prstGeom prst="rect">
                <a:avLst/>
              </a:prstGeom>
              <a:gradFill>
                <a:gsLst>
                  <a:gs pos="0">
                    <a:srgbClr val="F3F4F4"/>
                  </a:gs>
                  <a:gs pos="3968">
                    <a:srgbClr val="F3F4F4"/>
                  </a:gs>
                  <a:gs pos="26000">
                    <a:schemeClr val="lt1"/>
                  </a:gs>
                  <a:gs pos="77000">
                    <a:schemeClr val="lt1"/>
                  </a:gs>
                  <a:gs pos="97619">
                    <a:srgbClr val="B4B4B1"/>
                  </a:gs>
                  <a:gs pos="100000">
                    <a:srgbClr val="B4B4B1"/>
                  </a:gs>
                </a:gsLst>
                <a:lin ang="540000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91" name="Google Shape;191;p61"/>
              <p:cNvSpPr/>
              <p:nvPr/>
            </p:nvSpPr>
            <p:spPr>
              <a:xfrm>
                <a:off x="8801100" y="3276600"/>
                <a:ext cx="1790700" cy="1127760"/>
              </a:xfrm>
              <a:custGeom>
                <a:avLst/>
                <a:gdLst/>
                <a:ahLst/>
                <a:cxnLst/>
                <a:rect l="l" t="t" r="r" b="b"/>
                <a:pathLst>
                  <a:path w="1790700" h="1127760" extrusionOk="0">
                    <a:moveTo>
                      <a:pt x="0" y="0"/>
                    </a:moveTo>
                    <a:lnTo>
                      <a:pt x="628650" y="535782"/>
                    </a:lnTo>
                    <a:cubicBezTo>
                      <a:pt x="731837" y="447676"/>
                      <a:pt x="937419" y="361950"/>
                      <a:pt x="1188244" y="528638"/>
                    </a:cubicBezTo>
                    <a:lnTo>
                      <a:pt x="1790700" y="0"/>
                    </a:lnTo>
                    <a:lnTo>
                      <a:pt x="1790700" y="1127760"/>
                    </a:lnTo>
                    <a:lnTo>
                      <a:pt x="0" y="1127760"/>
                    </a:lnTo>
                    <a:lnTo>
                      <a:pt x="0" y="0"/>
                    </a:lnTo>
                    <a:close/>
                  </a:path>
                </a:pathLst>
              </a:custGeom>
              <a:gradFill>
                <a:gsLst>
                  <a:gs pos="0">
                    <a:schemeClr val="lt1"/>
                  </a:gs>
                  <a:gs pos="83000">
                    <a:srgbClr val="F3F4F4"/>
                  </a:gs>
                  <a:gs pos="100000">
                    <a:srgbClr val="EDEDED"/>
                  </a:gs>
                </a:gsLst>
                <a:path path="circle">
                  <a:fillToRect l="50000" t="50000" r="50000" b="50000"/>
                </a:path>
                <a:tileRect/>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92" name="Google Shape;192;p61"/>
              <p:cNvSpPr/>
              <p:nvPr/>
            </p:nvSpPr>
            <p:spPr>
              <a:xfrm>
                <a:off x="8746030" y="2376261"/>
                <a:ext cx="1914072" cy="2105479"/>
              </a:xfrm>
              <a:custGeom>
                <a:avLst/>
                <a:gdLst/>
                <a:ahLst/>
                <a:cxnLst/>
                <a:rect l="l" t="t" r="r" b="b"/>
                <a:pathLst>
                  <a:path w="1914071" h="2105478" extrusionOk="0">
                    <a:moveTo>
                      <a:pt x="1770516" y="1904501"/>
                    </a:moveTo>
                    <a:lnTo>
                      <a:pt x="1291998" y="1449909"/>
                    </a:lnTo>
                    <a:lnTo>
                      <a:pt x="1770516" y="995317"/>
                    </a:lnTo>
                    <a:lnTo>
                      <a:pt x="1770516" y="1904501"/>
                    </a:lnTo>
                    <a:close/>
                    <a:moveTo>
                      <a:pt x="220118" y="1961924"/>
                    </a:moveTo>
                    <a:lnTo>
                      <a:pt x="693851" y="1514509"/>
                    </a:lnTo>
                    <a:lnTo>
                      <a:pt x="727347" y="1483406"/>
                    </a:lnTo>
                    <a:cubicBezTo>
                      <a:pt x="856547" y="1361384"/>
                      <a:pt x="1059917" y="1361384"/>
                      <a:pt x="1189117" y="1483406"/>
                    </a:cubicBezTo>
                    <a:lnTo>
                      <a:pt x="1222613" y="1514509"/>
                    </a:lnTo>
                    <a:lnTo>
                      <a:pt x="1693954" y="1961924"/>
                    </a:lnTo>
                    <a:lnTo>
                      <a:pt x="220118" y="1961924"/>
                    </a:lnTo>
                    <a:close/>
                    <a:moveTo>
                      <a:pt x="143555" y="992925"/>
                    </a:moveTo>
                    <a:lnTo>
                      <a:pt x="622073" y="1447517"/>
                    </a:lnTo>
                    <a:lnTo>
                      <a:pt x="143555" y="1902109"/>
                    </a:lnTo>
                    <a:lnTo>
                      <a:pt x="143555" y="992925"/>
                    </a:lnTo>
                    <a:close/>
                    <a:moveTo>
                      <a:pt x="478518" y="382814"/>
                    </a:moveTo>
                    <a:lnTo>
                      <a:pt x="1435554" y="382814"/>
                    </a:lnTo>
                    <a:lnTo>
                      <a:pt x="1435554" y="1179547"/>
                    </a:lnTo>
                    <a:lnTo>
                      <a:pt x="1220221" y="1385309"/>
                    </a:lnTo>
                    <a:cubicBezTo>
                      <a:pt x="1064702" y="1265680"/>
                      <a:pt x="849369" y="1265680"/>
                      <a:pt x="693851" y="1385309"/>
                    </a:cubicBezTo>
                    <a:lnTo>
                      <a:pt x="478518" y="1179547"/>
                    </a:lnTo>
                    <a:lnTo>
                      <a:pt x="478518" y="382814"/>
                    </a:lnTo>
                    <a:close/>
                    <a:moveTo>
                      <a:pt x="1579109" y="447414"/>
                    </a:moveTo>
                    <a:lnTo>
                      <a:pt x="1579109" y="239259"/>
                    </a:lnTo>
                    <a:lnTo>
                      <a:pt x="1244147" y="239259"/>
                    </a:lnTo>
                    <a:lnTo>
                      <a:pt x="957036" y="0"/>
                    </a:lnTo>
                    <a:lnTo>
                      <a:pt x="669925" y="239259"/>
                    </a:lnTo>
                    <a:lnTo>
                      <a:pt x="334963" y="239259"/>
                    </a:lnTo>
                    <a:lnTo>
                      <a:pt x="334963" y="449807"/>
                    </a:lnTo>
                    <a:lnTo>
                      <a:pt x="0" y="768021"/>
                    </a:lnTo>
                    <a:lnTo>
                      <a:pt x="0" y="2105479"/>
                    </a:lnTo>
                    <a:lnTo>
                      <a:pt x="1914072" y="2105479"/>
                    </a:lnTo>
                    <a:lnTo>
                      <a:pt x="1914072" y="768021"/>
                    </a:lnTo>
                    <a:lnTo>
                      <a:pt x="1579109" y="447414"/>
                    </a:lnTo>
                    <a:close/>
                  </a:path>
                </a:pathLst>
              </a:custGeom>
              <a:gradFill>
                <a:gsLst>
                  <a:gs pos="0">
                    <a:srgbClr val="00506E"/>
                  </a:gs>
                  <a:gs pos="23000">
                    <a:srgbClr val="00506E"/>
                  </a:gs>
                  <a:gs pos="69000">
                    <a:srgbClr val="00435D"/>
                  </a:gs>
                  <a:gs pos="97000">
                    <a:srgbClr val="003F56"/>
                  </a:gs>
                  <a:gs pos="100000">
                    <a:srgbClr val="003F56"/>
                  </a:gs>
                </a:gsLst>
                <a:path path="circle">
                  <a:fillToRect r="100000" b="100000"/>
                </a:path>
                <a:tileRect l="-100000" t="-100000"/>
              </a:gra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93" name="Google Shape;193;p61"/>
              <p:cNvSpPr/>
              <p:nvPr/>
            </p:nvSpPr>
            <p:spPr>
              <a:xfrm>
                <a:off x="9394391" y="2897845"/>
                <a:ext cx="622073" cy="622073"/>
              </a:xfrm>
              <a:custGeom>
                <a:avLst/>
                <a:gdLst/>
                <a:ahLst/>
                <a:cxnLst/>
                <a:rect l="l" t="t" r="r" b="b"/>
                <a:pathLst>
                  <a:path w="622073" h="622073" extrusionOk="0">
                    <a:moveTo>
                      <a:pt x="308675" y="394777"/>
                    </a:moveTo>
                    <a:cubicBezTo>
                      <a:pt x="265608" y="394777"/>
                      <a:pt x="232112" y="358888"/>
                      <a:pt x="232112" y="318214"/>
                    </a:cubicBezTo>
                    <a:cubicBezTo>
                      <a:pt x="232112" y="275148"/>
                      <a:pt x="268001" y="241652"/>
                      <a:pt x="308675" y="241652"/>
                    </a:cubicBezTo>
                    <a:cubicBezTo>
                      <a:pt x="351741" y="241652"/>
                      <a:pt x="385237" y="275148"/>
                      <a:pt x="385237" y="318214"/>
                    </a:cubicBezTo>
                    <a:cubicBezTo>
                      <a:pt x="385237" y="361281"/>
                      <a:pt x="351741" y="394777"/>
                      <a:pt x="308675" y="394777"/>
                    </a:cubicBezTo>
                    <a:close/>
                    <a:moveTo>
                      <a:pt x="308675" y="626859"/>
                    </a:moveTo>
                    <a:cubicBezTo>
                      <a:pt x="363704" y="626859"/>
                      <a:pt x="416341" y="612503"/>
                      <a:pt x="464193" y="588577"/>
                    </a:cubicBezTo>
                    <a:cubicBezTo>
                      <a:pt x="483334" y="576614"/>
                      <a:pt x="490511" y="552688"/>
                      <a:pt x="480941" y="533547"/>
                    </a:cubicBezTo>
                    <a:cubicBezTo>
                      <a:pt x="468978" y="514407"/>
                      <a:pt x="445052" y="507229"/>
                      <a:pt x="425912" y="516799"/>
                    </a:cubicBezTo>
                    <a:cubicBezTo>
                      <a:pt x="390023" y="535940"/>
                      <a:pt x="349349" y="545510"/>
                      <a:pt x="308675" y="545510"/>
                    </a:cubicBezTo>
                    <a:cubicBezTo>
                      <a:pt x="181867" y="545510"/>
                      <a:pt x="76593" y="440237"/>
                      <a:pt x="78986" y="313429"/>
                    </a:cubicBezTo>
                    <a:cubicBezTo>
                      <a:pt x="78986" y="186622"/>
                      <a:pt x="184260" y="81348"/>
                      <a:pt x="311067" y="81348"/>
                    </a:cubicBezTo>
                    <a:cubicBezTo>
                      <a:pt x="437874" y="81348"/>
                      <a:pt x="543148" y="184229"/>
                      <a:pt x="543148" y="313429"/>
                    </a:cubicBezTo>
                    <a:lnTo>
                      <a:pt x="543148" y="389992"/>
                    </a:lnTo>
                    <a:cubicBezTo>
                      <a:pt x="500082" y="389992"/>
                      <a:pt x="466585" y="356496"/>
                      <a:pt x="466585" y="313429"/>
                    </a:cubicBezTo>
                    <a:cubicBezTo>
                      <a:pt x="466585" y="236866"/>
                      <a:pt x="413949" y="172266"/>
                      <a:pt x="339778" y="157911"/>
                    </a:cubicBezTo>
                    <a:cubicBezTo>
                      <a:pt x="265608" y="143555"/>
                      <a:pt x="191438" y="184229"/>
                      <a:pt x="165119" y="253615"/>
                    </a:cubicBezTo>
                    <a:cubicBezTo>
                      <a:pt x="138801" y="323000"/>
                      <a:pt x="165119" y="404348"/>
                      <a:pt x="229719" y="442629"/>
                    </a:cubicBezTo>
                    <a:cubicBezTo>
                      <a:pt x="294319" y="480911"/>
                      <a:pt x="378060" y="468948"/>
                      <a:pt x="428304" y="411525"/>
                    </a:cubicBezTo>
                    <a:cubicBezTo>
                      <a:pt x="457015" y="445022"/>
                      <a:pt x="500082" y="464162"/>
                      <a:pt x="545541" y="464162"/>
                    </a:cubicBezTo>
                    <a:cubicBezTo>
                      <a:pt x="588608" y="464162"/>
                      <a:pt x="622104" y="430666"/>
                      <a:pt x="622104" y="387600"/>
                    </a:cubicBezTo>
                    <a:lnTo>
                      <a:pt x="622104" y="311037"/>
                    </a:lnTo>
                    <a:cubicBezTo>
                      <a:pt x="622104" y="138770"/>
                      <a:pt x="483334" y="0"/>
                      <a:pt x="311067" y="0"/>
                    </a:cubicBezTo>
                    <a:cubicBezTo>
                      <a:pt x="138801" y="0"/>
                      <a:pt x="30" y="138770"/>
                      <a:pt x="30" y="311037"/>
                    </a:cubicBezTo>
                    <a:cubicBezTo>
                      <a:pt x="-2362" y="485696"/>
                      <a:pt x="136408" y="624466"/>
                      <a:pt x="308675" y="626859"/>
                    </a:cubicBezTo>
                    <a:close/>
                  </a:path>
                </a:pathLst>
              </a:custGeom>
              <a:solidFill>
                <a:schemeClr val="accent5"/>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sp>
          <p:nvSpPr>
            <p:cNvPr id="194" name="Google Shape;194;p61"/>
            <p:cNvSpPr/>
            <p:nvPr/>
          </p:nvSpPr>
          <p:spPr>
            <a:xfrm rot="-5400000">
              <a:off x="9339776" y="2983647"/>
              <a:ext cx="547841" cy="286020"/>
            </a:xfrm>
            <a:prstGeom prst="triangle">
              <a:avLst>
                <a:gd name="adj" fmla="val 50000"/>
              </a:avLst>
            </a:prstGeom>
            <a:solidFill>
              <a:srgbClr val="162930">
                <a:alpha val="49019"/>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95" name="Google Shape;195;p61"/>
            <p:cNvSpPr/>
            <p:nvPr/>
          </p:nvSpPr>
          <p:spPr>
            <a:xfrm rot="5400000" flipH="1">
              <a:off x="10853846" y="2983647"/>
              <a:ext cx="547841" cy="286020"/>
            </a:xfrm>
            <a:prstGeom prst="triangle">
              <a:avLst>
                <a:gd name="adj" fmla="val 50000"/>
              </a:avLst>
            </a:prstGeom>
            <a:solidFill>
              <a:srgbClr val="162930">
                <a:alpha val="49019"/>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96" name="Google Shape;196;p61"/>
            <p:cNvSpPr/>
            <p:nvPr/>
          </p:nvSpPr>
          <p:spPr>
            <a:xfrm flipH="1">
              <a:off x="10124928" y="2418638"/>
              <a:ext cx="495446" cy="194840"/>
            </a:xfrm>
            <a:prstGeom prst="triangle">
              <a:avLst>
                <a:gd name="adj" fmla="val 50000"/>
              </a:avLst>
            </a:prstGeom>
            <a:solidFill>
              <a:srgbClr val="162930">
                <a:alpha val="49019"/>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grpSp>
      <p:sp>
        <p:nvSpPr>
          <p:cNvPr id="197" name="Google Shape;197;p61"/>
          <p:cNvSpPr txBox="1">
            <a:spLocks noGrp="1"/>
          </p:cNvSpPr>
          <p:nvPr>
            <p:ph type="sldNum" idx="12"/>
          </p:nvPr>
        </p:nvSpPr>
        <p:spPr>
          <a:xfrm>
            <a:off x="11384678" y="6356350"/>
            <a:ext cx="652922" cy="365125"/>
          </a:xfrm>
          <a:prstGeom prst="rect">
            <a:avLst/>
          </a:prstGeom>
          <a:noFill/>
          <a:ln>
            <a:noFill/>
          </a:ln>
        </p:spPr>
        <p:txBody>
          <a:bodyPr spcFirstLastPara="1" wrap="square" lIns="91425" tIns="45700" rIns="91425" bIns="45700" anchor="ctr" anchorCtr="0">
            <a:noAutofit/>
          </a:bodyPr>
          <a:lstStyle>
            <a:lvl1pPr marL="0" marR="0" lvl="0" indent="0" algn="ctr">
              <a:lnSpc>
                <a:spcPct val="100000"/>
              </a:lnSpc>
              <a:spcBef>
                <a:spcPts val="0"/>
              </a:spcBef>
              <a:spcAft>
                <a:spcPts val="0"/>
              </a:spcAft>
              <a:buClr>
                <a:srgbClr val="000000"/>
              </a:buClr>
              <a:buSzPts val="1600"/>
              <a:buFont typeface="Arial"/>
              <a:buNone/>
              <a:defRPr sz="1600" b="1" i="0" u="none" strike="noStrike" cap="none">
                <a:solidFill>
                  <a:schemeClr val="accent1"/>
                </a:solidFill>
                <a:latin typeface="Calibri"/>
                <a:ea typeface="Calibri"/>
                <a:cs typeface="Calibri"/>
                <a:sym typeface="Calibri"/>
              </a:defRPr>
            </a:lvl1pPr>
            <a:lvl2pPr marL="0" marR="0" lvl="1" indent="0" algn="ctr">
              <a:lnSpc>
                <a:spcPct val="100000"/>
              </a:lnSpc>
              <a:spcBef>
                <a:spcPts val="0"/>
              </a:spcBef>
              <a:spcAft>
                <a:spcPts val="0"/>
              </a:spcAft>
              <a:buClr>
                <a:srgbClr val="000000"/>
              </a:buClr>
              <a:buSzPts val="1600"/>
              <a:buFont typeface="Arial"/>
              <a:buNone/>
              <a:defRPr sz="1600" b="1" i="0" u="none" strike="noStrike" cap="none">
                <a:solidFill>
                  <a:schemeClr val="accent1"/>
                </a:solidFill>
                <a:latin typeface="Calibri"/>
                <a:ea typeface="Calibri"/>
                <a:cs typeface="Calibri"/>
                <a:sym typeface="Calibri"/>
              </a:defRPr>
            </a:lvl2pPr>
            <a:lvl3pPr marL="0" marR="0" lvl="2" indent="0" algn="ctr">
              <a:lnSpc>
                <a:spcPct val="100000"/>
              </a:lnSpc>
              <a:spcBef>
                <a:spcPts val="0"/>
              </a:spcBef>
              <a:spcAft>
                <a:spcPts val="0"/>
              </a:spcAft>
              <a:buClr>
                <a:srgbClr val="000000"/>
              </a:buClr>
              <a:buSzPts val="1600"/>
              <a:buFont typeface="Arial"/>
              <a:buNone/>
              <a:defRPr sz="1600" b="1" i="0" u="none" strike="noStrike" cap="none">
                <a:solidFill>
                  <a:schemeClr val="accent1"/>
                </a:solidFill>
                <a:latin typeface="Calibri"/>
                <a:ea typeface="Calibri"/>
                <a:cs typeface="Calibri"/>
                <a:sym typeface="Calibri"/>
              </a:defRPr>
            </a:lvl3pPr>
            <a:lvl4pPr marL="0" marR="0" lvl="3" indent="0" algn="ctr">
              <a:lnSpc>
                <a:spcPct val="100000"/>
              </a:lnSpc>
              <a:spcBef>
                <a:spcPts val="0"/>
              </a:spcBef>
              <a:spcAft>
                <a:spcPts val="0"/>
              </a:spcAft>
              <a:buClr>
                <a:srgbClr val="000000"/>
              </a:buClr>
              <a:buSzPts val="1600"/>
              <a:buFont typeface="Arial"/>
              <a:buNone/>
              <a:defRPr sz="1600" b="1" i="0" u="none" strike="noStrike" cap="none">
                <a:solidFill>
                  <a:schemeClr val="accent1"/>
                </a:solidFill>
                <a:latin typeface="Calibri"/>
                <a:ea typeface="Calibri"/>
                <a:cs typeface="Calibri"/>
                <a:sym typeface="Calibri"/>
              </a:defRPr>
            </a:lvl4pPr>
            <a:lvl5pPr marL="0" marR="0" lvl="4" indent="0" algn="ctr">
              <a:lnSpc>
                <a:spcPct val="100000"/>
              </a:lnSpc>
              <a:spcBef>
                <a:spcPts val="0"/>
              </a:spcBef>
              <a:spcAft>
                <a:spcPts val="0"/>
              </a:spcAft>
              <a:buClr>
                <a:srgbClr val="000000"/>
              </a:buClr>
              <a:buSzPts val="1600"/>
              <a:buFont typeface="Arial"/>
              <a:buNone/>
              <a:defRPr sz="1600" b="1" i="0" u="none" strike="noStrike" cap="none">
                <a:solidFill>
                  <a:schemeClr val="accent1"/>
                </a:solidFill>
                <a:latin typeface="Calibri"/>
                <a:ea typeface="Calibri"/>
                <a:cs typeface="Calibri"/>
                <a:sym typeface="Calibri"/>
              </a:defRPr>
            </a:lvl5pPr>
            <a:lvl6pPr marL="0" marR="0" lvl="5" indent="0" algn="ctr">
              <a:lnSpc>
                <a:spcPct val="100000"/>
              </a:lnSpc>
              <a:spcBef>
                <a:spcPts val="0"/>
              </a:spcBef>
              <a:spcAft>
                <a:spcPts val="0"/>
              </a:spcAft>
              <a:buClr>
                <a:srgbClr val="000000"/>
              </a:buClr>
              <a:buSzPts val="1600"/>
              <a:buFont typeface="Arial"/>
              <a:buNone/>
              <a:defRPr sz="1600" b="1" i="0" u="none" strike="noStrike" cap="none">
                <a:solidFill>
                  <a:schemeClr val="accent1"/>
                </a:solidFill>
                <a:latin typeface="Calibri"/>
                <a:ea typeface="Calibri"/>
                <a:cs typeface="Calibri"/>
                <a:sym typeface="Calibri"/>
              </a:defRPr>
            </a:lvl6pPr>
            <a:lvl7pPr marL="0" marR="0" lvl="6" indent="0" algn="ctr">
              <a:lnSpc>
                <a:spcPct val="100000"/>
              </a:lnSpc>
              <a:spcBef>
                <a:spcPts val="0"/>
              </a:spcBef>
              <a:spcAft>
                <a:spcPts val="0"/>
              </a:spcAft>
              <a:buClr>
                <a:srgbClr val="000000"/>
              </a:buClr>
              <a:buSzPts val="1600"/>
              <a:buFont typeface="Arial"/>
              <a:buNone/>
              <a:defRPr sz="1600" b="1" i="0" u="none" strike="noStrike" cap="none">
                <a:solidFill>
                  <a:schemeClr val="accent1"/>
                </a:solidFill>
                <a:latin typeface="Calibri"/>
                <a:ea typeface="Calibri"/>
                <a:cs typeface="Calibri"/>
                <a:sym typeface="Calibri"/>
              </a:defRPr>
            </a:lvl7pPr>
            <a:lvl8pPr marL="0" marR="0" lvl="7" indent="0" algn="ctr">
              <a:lnSpc>
                <a:spcPct val="100000"/>
              </a:lnSpc>
              <a:spcBef>
                <a:spcPts val="0"/>
              </a:spcBef>
              <a:spcAft>
                <a:spcPts val="0"/>
              </a:spcAft>
              <a:buClr>
                <a:srgbClr val="000000"/>
              </a:buClr>
              <a:buSzPts val="1600"/>
              <a:buFont typeface="Arial"/>
              <a:buNone/>
              <a:defRPr sz="1600" b="1" i="0" u="none" strike="noStrike" cap="none">
                <a:solidFill>
                  <a:schemeClr val="accent1"/>
                </a:solidFill>
                <a:latin typeface="Calibri"/>
                <a:ea typeface="Calibri"/>
                <a:cs typeface="Calibri"/>
                <a:sym typeface="Calibri"/>
              </a:defRPr>
            </a:lvl8pPr>
            <a:lvl9pPr marL="0" marR="0" lvl="8" indent="0" algn="ctr">
              <a:lnSpc>
                <a:spcPct val="100000"/>
              </a:lnSpc>
              <a:spcBef>
                <a:spcPts val="0"/>
              </a:spcBef>
              <a:spcAft>
                <a:spcPts val="0"/>
              </a:spcAft>
              <a:buClr>
                <a:srgbClr val="000000"/>
              </a:buClr>
              <a:buSzPts val="1600"/>
              <a:buFont typeface="Arial"/>
              <a:buNone/>
              <a:defRPr sz="1600" b="1" i="0" u="none" strike="noStrike" cap="none">
                <a:solidFill>
                  <a:schemeClr val="accent1"/>
                </a:solidFill>
                <a:latin typeface="Calibri"/>
                <a:ea typeface="Calibri"/>
                <a:cs typeface="Calibri"/>
                <a:sym typeface="Calibri"/>
              </a:defRPr>
            </a:lvl9pPr>
          </a:lstStyle>
          <a:p>
            <a:pPr marL="0" lvl="0" indent="0" algn="ctr" rtl="0">
              <a:spcBef>
                <a:spcPts val="0"/>
              </a:spcBef>
              <a:spcAft>
                <a:spcPts val="0"/>
              </a:spcAft>
              <a:buNone/>
            </a:pPr>
            <a:fld id="{00000000-1234-1234-1234-123412341234}" type="slidenum">
              <a:rPr lang="en-US"/>
              <a:t>‹#›</a:t>
            </a:fld>
            <a:endParaRPr/>
          </a:p>
        </p:txBody>
      </p:sp>
      <p:sp>
        <p:nvSpPr>
          <p:cNvPr id="198" name="Google Shape;198;p61"/>
          <p:cNvSpPr txBox="1">
            <a:spLocks noGrp="1"/>
          </p:cNvSpPr>
          <p:nvPr>
            <p:ph type="title"/>
          </p:nvPr>
        </p:nvSpPr>
        <p:spPr>
          <a:xfrm>
            <a:off x="805866" y="46208"/>
            <a:ext cx="11081334" cy="786384"/>
          </a:xfrm>
          <a:prstGeom prst="rect">
            <a:avLst/>
          </a:prstGeom>
          <a:noFill/>
          <a:ln>
            <a:noFill/>
          </a:ln>
        </p:spPr>
        <p:txBody>
          <a:bodyPr spcFirstLastPara="1" wrap="square" lIns="182875" tIns="45700" rIns="91425" bIns="45700" anchor="ctr" anchorCtr="0">
            <a:normAutofit/>
          </a:bodyPr>
          <a:lstStyle>
            <a:lvl1pPr lvl="0" algn="l">
              <a:lnSpc>
                <a:spcPct val="90000"/>
              </a:lnSpc>
              <a:spcBef>
                <a:spcPts val="0"/>
              </a:spcBef>
              <a:spcAft>
                <a:spcPts val="0"/>
              </a:spcAft>
              <a:buClr>
                <a:schemeClr val="accent1"/>
              </a:buClr>
              <a:buSzPts val="3600"/>
              <a:buFont typeface="Calibri"/>
              <a:buNone/>
              <a:defRPr sz="36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9" name="Google Shape;199;p61"/>
          <p:cNvSpPr txBox="1">
            <a:spLocks noGrp="1"/>
          </p:cNvSpPr>
          <p:nvPr>
            <p:ph type="body" idx="1"/>
          </p:nvPr>
        </p:nvSpPr>
        <p:spPr>
          <a:xfrm>
            <a:off x="817734" y="1137446"/>
            <a:ext cx="7244177" cy="5039517"/>
          </a:xfrm>
          <a:prstGeom prst="rect">
            <a:avLst/>
          </a:prstGeom>
          <a:noFill/>
          <a:ln>
            <a:noFill/>
          </a:ln>
        </p:spPr>
        <p:txBody>
          <a:bodyPr spcFirstLastPara="1" wrap="square" lIns="91425" tIns="45700" rIns="91425" bIns="45700" anchor="ctr" anchorCtr="0">
            <a:normAutofit/>
          </a:bodyPr>
          <a:lstStyle>
            <a:lvl1pPr marL="457200" lvl="0" indent="-228600" algn="l">
              <a:lnSpc>
                <a:spcPct val="95000"/>
              </a:lnSpc>
              <a:spcBef>
                <a:spcPts val="1200"/>
              </a:spcBef>
              <a:spcAft>
                <a:spcPts val="0"/>
              </a:spcAft>
              <a:buSzPts val="2400"/>
              <a:buFont typeface="Calibri"/>
              <a:buNone/>
              <a:defRPr sz="2400"/>
            </a:lvl1pPr>
            <a:lvl2pPr marL="914400" lvl="1" indent="-228600" algn="l">
              <a:lnSpc>
                <a:spcPct val="95000"/>
              </a:lnSpc>
              <a:spcBef>
                <a:spcPts val="200"/>
              </a:spcBef>
              <a:spcAft>
                <a:spcPts val="0"/>
              </a:spcAft>
              <a:buSzPts val="2000"/>
              <a:buNone/>
              <a:defRPr sz="2000"/>
            </a:lvl2pPr>
            <a:lvl3pPr marL="1371600" lvl="2" indent="-228600" algn="l">
              <a:lnSpc>
                <a:spcPct val="95000"/>
              </a:lnSpc>
              <a:spcBef>
                <a:spcPts val="0"/>
              </a:spcBef>
              <a:spcAft>
                <a:spcPts val="0"/>
              </a:spcAft>
              <a:buSzPts val="2000"/>
              <a:buNone/>
              <a:defRPr sz="2000"/>
            </a:lvl3pPr>
            <a:lvl4pPr marL="1828800" lvl="3" indent="-342900" algn="l">
              <a:lnSpc>
                <a:spcPct val="95000"/>
              </a:lnSpc>
              <a:spcBef>
                <a:spcPts val="400"/>
              </a:spcBef>
              <a:spcAft>
                <a:spcPts val="0"/>
              </a:spcAft>
              <a:buSzPts val="1800"/>
              <a:buChar char="?"/>
              <a:defRPr sz="1800"/>
            </a:lvl4pPr>
            <a:lvl5pPr marL="2286000" lvl="4" indent="-342900" algn="l">
              <a:lnSpc>
                <a:spcPct val="95000"/>
              </a:lnSpc>
              <a:spcBef>
                <a:spcPts val="300"/>
              </a:spcBef>
              <a:spcAft>
                <a:spcPts val="0"/>
              </a:spcAft>
              <a:buSzPts val="1800"/>
              <a:buChar char="✆"/>
              <a:defRPr sz="180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00" name="Google Shape;200;p61"/>
          <p:cNvSpPr txBox="1">
            <a:spLocks noGrp="1"/>
          </p:cNvSpPr>
          <p:nvPr>
            <p:ph type="ftr" idx="11"/>
          </p:nvPr>
        </p:nvSpPr>
        <p:spPr>
          <a:xfrm>
            <a:off x="4439823"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Presenters / Moderators (3)">
  <p:cSld name="Presenters / Moderators (3)">
    <p:spTree>
      <p:nvGrpSpPr>
        <p:cNvPr id="1" name="Shape 201"/>
        <p:cNvGrpSpPr/>
        <p:nvPr/>
      </p:nvGrpSpPr>
      <p:grpSpPr>
        <a:xfrm>
          <a:off x="0" y="0"/>
          <a:ext cx="0" cy="0"/>
          <a:chOff x="0" y="0"/>
          <a:chExt cx="0" cy="0"/>
        </a:xfrm>
      </p:grpSpPr>
      <p:pic>
        <p:nvPicPr>
          <p:cNvPr id="202" name="Google Shape;202;p41"/>
          <p:cNvPicPr preferRelativeResize="0"/>
          <p:nvPr/>
        </p:nvPicPr>
        <p:blipFill rotWithShape="1">
          <a:blip r:embed="rId2">
            <a:alphaModFix/>
          </a:blip>
          <a:srcRect/>
          <a:stretch/>
        </p:blipFill>
        <p:spPr>
          <a:xfrm>
            <a:off x="0" y="210800"/>
            <a:ext cx="457200" cy="457200"/>
          </a:xfrm>
          <a:prstGeom prst="rect">
            <a:avLst/>
          </a:prstGeom>
          <a:noFill/>
          <a:ln>
            <a:noFill/>
          </a:ln>
        </p:spPr>
      </p:pic>
      <p:sp>
        <p:nvSpPr>
          <p:cNvPr id="203" name="Google Shape;203;p41"/>
          <p:cNvSpPr txBox="1">
            <a:spLocks noGrp="1"/>
          </p:cNvSpPr>
          <p:nvPr>
            <p:ph type="sldNum" idx="12"/>
          </p:nvPr>
        </p:nvSpPr>
        <p:spPr>
          <a:xfrm>
            <a:off x="11384678" y="6356350"/>
            <a:ext cx="652922" cy="365125"/>
          </a:xfrm>
          <a:prstGeom prst="rect">
            <a:avLst/>
          </a:prstGeom>
          <a:noFill/>
          <a:ln>
            <a:noFill/>
          </a:ln>
        </p:spPr>
        <p:txBody>
          <a:bodyPr spcFirstLastPara="1" wrap="square" lIns="91425" tIns="45700" rIns="91425" bIns="45700" anchor="ctr" anchorCtr="0">
            <a:noAutofit/>
          </a:bodyPr>
          <a:lstStyle>
            <a:lvl1pPr marL="0" marR="0" lvl="0" indent="0" algn="ctr">
              <a:lnSpc>
                <a:spcPct val="100000"/>
              </a:lnSpc>
              <a:spcBef>
                <a:spcPts val="0"/>
              </a:spcBef>
              <a:spcAft>
                <a:spcPts val="0"/>
              </a:spcAft>
              <a:buClr>
                <a:srgbClr val="000000"/>
              </a:buClr>
              <a:buSzPts val="1600"/>
              <a:buFont typeface="Arial"/>
              <a:buNone/>
              <a:defRPr sz="1600" b="1" i="0" u="none" strike="noStrike" cap="none">
                <a:solidFill>
                  <a:schemeClr val="accent1"/>
                </a:solidFill>
                <a:latin typeface="Calibri"/>
                <a:ea typeface="Calibri"/>
                <a:cs typeface="Calibri"/>
                <a:sym typeface="Calibri"/>
              </a:defRPr>
            </a:lvl1pPr>
            <a:lvl2pPr marL="0" marR="0" lvl="1" indent="0" algn="ctr">
              <a:lnSpc>
                <a:spcPct val="100000"/>
              </a:lnSpc>
              <a:spcBef>
                <a:spcPts val="0"/>
              </a:spcBef>
              <a:spcAft>
                <a:spcPts val="0"/>
              </a:spcAft>
              <a:buClr>
                <a:srgbClr val="000000"/>
              </a:buClr>
              <a:buSzPts val="1600"/>
              <a:buFont typeface="Arial"/>
              <a:buNone/>
              <a:defRPr sz="1600" b="1" i="0" u="none" strike="noStrike" cap="none">
                <a:solidFill>
                  <a:schemeClr val="accent1"/>
                </a:solidFill>
                <a:latin typeface="Calibri"/>
                <a:ea typeface="Calibri"/>
                <a:cs typeface="Calibri"/>
                <a:sym typeface="Calibri"/>
              </a:defRPr>
            </a:lvl2pPr>
            <a:lvl3pPr marL="0" marR="0" lvl="2" indent="0" algn="ctr">
              <a:lnSpc>
                <a:spcPct val="100000"/>
              </a:lnSpc>
              <a:spcBef>
                <a:spcPts val="0"/>
              </a:spcBef>
              <a:spcAft>
                <a:spcPts val="0"/>
              </a:spcAft>
              <a:buClr>
                <a:srgbClr val="000000"/>
              </a:buClr>
              <a:buSzPts val="1600"/>
              <a:buFont typeface="Arial"/>
              <a:buNone/>
              <a:defRPr sz="1600" b="1" i="0" u="none" strike="noStrike" cap="none">
                <a:solidFill>
                  <a:schemeClr val="accent1"/>
                </a:solidFill>
                <a:latin typeface="Calibri"/>
                <a:ea typeface="Calibri"/>
                <a:cs typeface="Calibri"/>
                <a:sym typeface="Calibri"/>
              </a:defRPr>
            </a:lvl3pPr>
            <a:lvl4pPr marL="0" marR="0" lvl="3" indent="0" algn="ctr">
              <a:lnSpc>
                <a:spcPct val="100000"/>
              </a:lnSpc>
              <a:spcBef>
                <a:spcPts val="0"/>
              </a:spcBef>
              <a:spcAft>
                <a:spcPts val="0"/>
              </a:spcAft>
              <a:buClr>
                <a:srgbClr val="000000"/>
              </a:buClr>
              <a:buSzPts val="1600"/>
              <a:buFont typeface="Arial"/>
              <a:buNone/>
              <a:defRPr sz="1600" b="1" i="0" u="none" strike="noStrike" cap="none">
                <a:solidFill>
                  <a:schemeClr val="accent1"/>
                </a:solidFill>
                <a:latin typeface="Calibri"/>
                <a:ea typeface="Calibri"/>
                <a:cs typeface="Calibri"/>
                <a:sym typeface="Calibri"/>
              </a:defRPr>
            </a:lvl4pPr>
            <a:lvl5pPr marL="0" marR="0" lvl="4" indent="0" algn="ctr">
              <a:lnSpc>
                <a:spcPct val="100000"/>
              </a:lnSpc>
              <a:spcBef>
                <a:spcPts val="0"/>
              </a:spcBef>
              <a:spcAft>
                <a:spcPts val="0"/>
              </a:spcAft>
              <a:buClr>
                <a:srgbClr val="000000"/>
              </a:buClr>
              <a:buSzPts val="1600"/>
              <a:buFont typeface="Arial"/>
              <a:buNone/>
              <a:defRPr sz="1600" b="1" i="0" u="none" strike="noStrike" cap="none">
                <a:solidFill>
                  <a:schemeClr val="accent1"/>
                </a:solidFill>
                <a:latin typeface="Calibri"/>
                <a:ea typeface="Calibri"/>
                <a:cs typeface="Calibri"/>
                <a:sym typeface="Calibri"/>
              </a:defRPr>
            </a:lvl5pPr>
            <a:lvl6pPr marL="0" marR="0" lvl="5" indent="0" algn="ctr">
              <a:lnSpc>
                <a:spcPct val="100000"/>
              </a:lnSpc>
              <a:spcBef>
                <a:spcPts val="0"/>
              </a:spcBef>
              <a:spcAft>
                <a:spcPts val="0"/>
              </a:spcAft>
              <a:buClr>
                <a:srgbClr val="000000"/>
              </a:buClr>
              <a:buSzPts val="1600"/>
              <a:buFont typeface="Arial"/>
              <a:buNone/>
              <a:defRPr sz="1600" b="1" i="0" u="none" strike="noStrike" cap="none">
                <a:solidFill>
                  <a:schemeClr val="accent1"/>
                </a:solidFill>
                <a:latin typeface="Calibri"/>
                <a:ea typeface="Calibri"/>
                <a:cs typeface="Calibri"/>
                <a:sym typeface="Calibri"/>
              </a:defRPr>
            </a:lvl6pPr>
            <a:lvl7pPr marL="0" marR="0" lvl="6" indent="0" algn="ctr">
              <a:lnSpc>
                <a:spcPct val="100000"/>
              </a:lnSpc>
              <a:spcBef>
                <a:spcPts val="0"/>
              </a:spcBef>
              <a:spcAft>
                <a:spcPts val="0"/>
              </a:spcAft>
              <a:buClr>
                <a:srgbClr val="000000"/>
              </a:buClr>
              <a:buSzPts val="1600"/>
              <a:buFont typeface="Arial"/>
              <a:buNone/>
              <a:defRPr sz="1600" b="1" i="0" u="none" strike="noStrike" cap="none">
                <a:solidFill>
                  <a:schemeClr val="accent1"/>
                </a:solidFill>
                <a:latin typeface="Calibri"/>
                <a:ea typeface="Calibri"/>
                <a:cs typeface="Calibri"/>
                <a:sym typeface="Calibri"/>
              </a:defRPr>
            </a:lvl7pPr>
            <a:lvl8pPr marL="0" marR="0" lvl="7" indent="0" algn="ctr">
              <a:lnSpc>
                <a:spcPct val="100000"/>
              </a:lnSpc>
              <a:spcBef>
                <a:spcPts val="0"/>
              </a:spcBef>
              <a:spcAft>
                <a:spcPts val="0"/>
              </a:spcAft>
              <a:buClr>
                <a:srgbClr val="000000"/>
              </a:buClr>
              <a:buSzPts val="1600"/>
              <a:buFont typeface="Arial"/>
              <a:buNone/>
              <a:defRPr sz="1600" b="1" i="0" u="none" strike="noStrike" cap="none">
                <a:solidFill>
                  <a:schemeClr val="accent1"/>
                </a:solidFill>
                <a:latin typeface="Calibri"/>
                <a:ea typeface="Calibri"/>
                <a:cs typeface="Calibri"/>
                <a:sym typeface="Calibri"/>
              </a:defRPr>
            </a:lvl8pPr>
            <a:lvl9pPr marL="0" marR="0" lvl="8" indent="0" algn="ctr">
              <a:lnSpc>
                <a:spcPct val="100000"/>
              </a:lnSpc>
              <a:spcBef>
                <a:spcPts val="0"/>
              </a:spcBef>
              <a:spcAft>
                <a:spcPts val="0"/>
              </a:spcAft>
              <a:buClr>
                <a:srgbClr val="000000"/>
              </a:buClr>
              <a:buSzPts val="1600"/>
              <a:buFont typeface="Arial"/>
              <a:buNone/>
              <a:defRPr sz="1600" b="1" i="0" u="none" strike="noStrike" cap="none">
                <a:solidFill>
                  <a:schemeClr val="accent1"/>
                </a:solidFill>
                <a:latin typeface="Calibri"/>
                <a:ea typeface="Calibri"/>
                <a:cs typeface="Calibri"/>
                <a:sym typeface="Calibri"/>
              </a:defRPr>
            </a:lvl9pPr>
          </a:lstStyle>
          <a:p>
            <a:pPr marL="0" lvl="0" indent="0" algn="ctr" rtl="0">
              <a:spcBef>
                <a:spcPts val="0"/>
              </a:spcBef>
              <a:spcAft>
                <a:spcPts val="0"/>
              </a:spcAft>
              <a:buNone/>
            </a:pPr>
            <a:fld id="{00000000-1234-1234-1234-123412341234}" type="slidenum">
              <a:rPr lang="en-US"/>
              <a:t>‹#›</a:t>
            </a:fld>
            <a:endParaRPr/>
          </a:p>
        </p:txBody>
      </p:sp>
      <p:sp>
        <p:nvSpPr>
          <p:cNvPr id="204" name="Google Shape;204;p41"/>
          <p:cNvSpPr txBox="1">
            <a:spLocks noGrp="1"/>
          </p:cNvSpPr>
          <p:nvPr>
            <p:ph type="title"/>
          </p:nvPr>
        </p:nvSpPr>
        <p:spPr>
          <a:xfrm>
            <a:off x="805866" y="46208"/>
            <a:ext cx="11081334" cy="786384"/>
          </a:xfrm>
          <a:prstGeom prst="rect">
            <a:avLst/>
          </a:prstGeom>
          <a:noFill/>
          <a:ln>
            <a:noFill/>
          </a:ln>
        </p:spPr>
        <p:txBody>
          <a:bodyPr spcFirstLastPara="1" wrap="square" lIns="182875" tIns="45700" rIns="91425" bIns="45700" anchor="ctr" anchorCtr="0">
            <a:normAutofit/>
          </a:bodyPr>
          <a:lstStyle>
            <a:lvl1pPr lvl="0" algn="l">
              <a:lnSpc>
                <a:spcPct val="90000"/>
              </a:lnSpc>
              <a:spcBef>
                <a:spcPts val="0"/>
              </a:spcBef>
              <a:spcAft>
                <a:spcPts val="0"/>
              </a:spcAft>
              <a:buClr>
                <a:schemeClr val="accent1"/>
              </a:buClr>
              <a:buSzPts val="3600"/>
              <a:buFont typeface="Calibri"/>
              <a:buNone/>
              <a:defRPr sz="36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05" name="Google Shape;205;p41"/>
          <p:cNvSpPr>
            <a:spLocks noGrp="1"/>
          </p:cNvSpPr>
          <p:nvPr>
            <p:ph type="pic" idx="2"/>
          </p:nvPr>
        </p:nvSpPr>
        <p:spPr>
          <a:xfrm>
            <a:off x="961748" y="1272152"/>
            <a:ext cx="2133600" cy="2133600"/>
          </a:xfrm>
          <a:prstGeom prst="round2DiagRect">
            <a:avLst>
              <a:gd name="adj1" fmla="val 16667"/>
              <a:gd name="adj2" fmla="val 0"/>
            </a:avLst>
          </a:prstGeom>
          <a:solidFill>
            <a:srgbClr val="F3F4F4"/>
          </a:solidFill>
          <a:ln w="9525" cap="flat" cmpd="sng">
            <a:solidFill>
              <a:schemeClr val="accent4"/>
            </a:solidFill>
            <a:prstDash val="solid"/>
            <a:round/>
            <a:headEnd type="none" w="sm" len="sm"/>
            <a:tailEnd type="none" w="sm" len="sm"/>
          </a:ln>
        </p:spPr>
      </p:sp>
      <p:sp>
        <p:nvSpPr>
          <p:cNvPr id="206" name="Google Shape;206;p41"/>
          <p:cNvSpPr txBox="1">
            <a:spLocks noGrp="1"/>
          </p:cNvSpPr>
          <p:nvPr>
            <p:ph type="body" idx="1"/>
          </p:nvPr>
        </p:nvSpPr>
        <p:spPr>
          <a:xfrm>
            <a:off x="423268" y="3874554"/>
            <a:ext cx="3566160" cy="2201789"/>
          </a:xfrm>
          <a:prstGeom prst="rect">
            <a:avLst/>
          </a:prstGeom>
          <a:noFill/>
          <a:ln>
            <a:noFill/>
          </a:ln>
        </p:spPr>
        <p:txBody>
          <a:bodyPr spcFirstLastPara="1" wrap="square" lIns="91425" tIns="45700" rIns="91425" bIns="45700" anchor="ctr" anchorCtr="0">
            <a:noAutofit/>
          </a:bodyPr>
          <a:lstStyle>
            <a:lvl1pPr marL="457200" lvl="0" indent="-228600" algn="l">
              <a:lnSpc>
                <a:spcPct val="95000"/>
              </a:lnSpc>
              <a:spcBef>
                <a:spcPts val="3000"/>
              </a:spcBef>
              <a:spcAft>
                <a:spcPts val="0"/>
              </a:spcAft>
              <a:buSzPts val="2400"/>
              <a:buFont typeface="Calibri"/>
              <a:buNone/>
              <a:defRPr sz="2400"/>
            </a:lvl1pPr>
            <a:lvl2pPr marL="914400" lvl="1" indent="-228600" algn="l">
              <a:lnSpc>
                <a:spcPct val="95000"/>
              </a:lnSpc>
              <a:spcBef>
                <a:spcPts val="400"/>
              </a:spcBef>
              <a:spcAft>
                <a:spcPts val="0"/>
              </a:spcAft>
              <a:buSzPts val="2000"/>
              <a:buNone/>
              <a:defRPr sz="2000"/>
            </a:lvl2pPr>
            <a:lvl3pPr marL="1371600" lvl="2" indent="-228600" algn="l">
              <a:lnSpc>
                <a:spcPct val="95000"/>
              </a:lnSpc>
              <a:spcBef>
                <a:spcPts val="200"/>
              </a:spcBef>
              <a:spcAft>
                <a:spcPts val="0"/>
              </a:spcAft>
              <a:buSzPts val="2000"/>
              <a:buNone/>
              <a:defRPr sz="2000"/>
            </a:lvl3pPr>
            <a:lvl4pPr marL="1828800" lvl="3" indent="-355600" algn="l">
              <a:lnSpc>
                <a:spcPct val="95000"/>
              </a:lnSpc>
              <a:spcBef>
                <a:spcPts val="1000"/>
              </a:spcBef>
              <a:spcAft>
                <a:spcPts val="0"/>
              </a:spcAft>
              <a:buSzPts val="2000"/>
              <a:buChar char="?"/>
              <a:defRPr/>
            </a:lvl4pPr>
            <a:lvl5pPr marL="2286000" lvl="4" indent="-342900" algn="l">
              <a:lnSpc>
                <a:spcPct val="95000"/>
              </a:lnSpc>
              <a:spcBef>
                <a:spcPts val="300"/>
              </a:spcBef>
              <a:spcAft>
                <a:spcPts val="0"/>
              </a:spcAft>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07" name="Google Shape;207;p41"/>
          <p:cNvSpPr>
            <a:spLocks noGrp="1"/>
          </p:cNvSpPr>
          <p:nvPr>
            <p:ph type="pic" idx="3"/>
          </p:nvPr>
        </p:nvSpPr>
        <p:spPr>
          <a:xfrm>
            <a:off x="4985834" y="1272152"/>
            <a:ext cx="2133600" cy="2133600"/>
          </a:xfrm>
          <a:prstGeom prst="round2DiagRect">
            <a:avLst>
              <a:gd name="adj1" fmla="val 16667"/>
              <a:gd name="adj2" fmla="val 0"/>
            </a:avLst>
          </a:prstGeom>
          <a:solidFill>
            <a:srgbClr val="F3F4F4"/>
          </a:solidFill>
          <a:ln w="9525" cap="flat" cmpd="sng">
            <a:solidFill>
              <a:schemeClr val="accent4"/>
            </a:solidFill>
            <a:prstDash val="solid"/>
            <a:round/>
            <a:headEnd type="none" w="sm" len="sm"/>
            <a:tailEnd type="none" w="sm" len="sm"/>
          </a:ln>
        </p:spPr>
      </p:sp>
      <p:sp>
        <p:nvSpPr>
          <p:cNvPr id="208" name="Google Shape;208;p41"/>
          <p:cNvSpPr txBox="1">
            <a:spLocks noGrp="1"/>
          </p:cNvSpPr>
          <p:nvPr>
            <p:ph type="body" idx="4"/>
          </p:nvPr>
        </p:nvSpPr>
        <p:spPr>
          <a:xfrm>
            <a:off x="4447354" y="3874554"/>
            <a:ext cx="3566160" cy="2201789"/>
          </a:xfrm>
          <a:prstGeom prst="rect">
            <a:avLst/>
          </a:prstGeom>
          <a:noFill/>
          <a:ln>
            <a:noFill/>
          </a:ln>
        </p:spPr>
        <p:txBody>
          <a:bodyPr spcFirstLastPara="1" wrap="square" lIns="91425" tIns="45700" rIns="91425" bIns="45700" anchor="ctr" anchorCtr="0">
            <a:noAutofit/>
          </a:bodyPr>
          <a:lstStyle>
            <a:lvl1pPr marL="457200" lvl="0" indent="-228600" algn="l">
              <a:lnSpc>
                <a:spcPct val="95000"/>
              </a:lnSpc>
              <a:spcBef>
                <a:spcPts val="3000"/>
              </a:spcBef>
              <a:spcAft>
                <a:spcPts val="0"/>
              </a:spcAft>
              <a:buSzPts val="2400"/>
              <a:buFont typeface="Calibri"/>
              <a:buNone/>
              <a:defRPr sz="2400"/>
            </a:lvl1pPr>
            <a:lvl2pPr marL="914400" lvl="1" indent="-228600" algn="l">
              <a:lnSpc>
                <a:spcPct val="95000"/>
              </a:lnSpc>
              <a:spcBef>
                <a:spcPts val="400"/>
              </a:spcBef>
              <a:spcAft>
                <a:spcPts val="0"/>
              </a:spcAft>
              <a:buSzPts val="2000"/>
              <a:buNone/>
              <a:defRPr sz="2000"/>
            </a:lvl2pPr>
            <a:lvl3pPr marL="1371600" lvl="2" indent="-228600" algn="l">
              <a:lnSpc>
                <a:spcPct val="95000"/>
              </a:lnSpc>
              <a:spcBef>
                <a:spcPts val="200"/>
              </a:spcBef>
              <a:spcAft>
                <a:spcPts val="0"/>
              </a:spcAft>
              <a:buSzPts val="2000"/>
              <a:buNone/>
              <a:defRPr sz="2000"/>
            </a:lvl3pPr>
            <a:lvl4pPr marL="1828800" lvl="3" indent="-355600" algn="l">
              <a:lnSpc>
                <a:spcPct val="95000"/>
              </a:lnSpc>
              <a:spcBef>
                <a:spcPts val="1000"/>
              </a:spcBef>
              <a:spcAft>
                <a:spcPts val="0"/>
              </a:spcAft>
              <a:buSzPts val="2000"/>
              <a:buChar char="?"/>
              <a:defRPr/>
            </a:lvl4pPr>
            <a:lvl5pPr marL="2286000" lvl="4" indent="-342900" algn="l">
              <a:lnSpc>
                <a:spcPct val="95000"/>
              </a:lnSpc>
              <a:spcBef>
                <a:spcPts val="300"/>
              </a:spcBef>
              <a:spcAft>
                <a:spcPts val="0"/>
              </a:spcAft>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09" name="Google Shape;209;p41"/>
          <p:cNvSpPr>
            <a:spLocks noGrp="1"/>
          </p:cNvSpPr>
          <p:nvPr>
            <p:ph type="pic" idx="5"/>
          </p:nvPr>
        </p:nvSpPr>
        <p:spPr>
          <a:xfrm>
            <a:off x="9009920" y="1272152"/>
            <a:ext cx="2133600" cy="2133600"/>
          </a:xfrm>
          <a:prstGeom prst="round2DiagRect">
            <a:avLst>
              <a:gd name="adj1" fmla="val 16667"/>
              <a:gd name="adj2" fmla="val 0"/>
            </a:avLst>
          </a:prstGeom>
          <a:solidFill>
            <a:srgbClr val="F3F4F4"/>
          </a:solidFill>
          <a:ln w="9525" cap="flat" cmpd="sng">
            <a:solidFill>
              <a:schemeClr val="accent4"/>
            </a:solidFill>
            <a:prstDash val="solid"/>
            <a:round/>
            <a:headEnd type="none" w="sm" len="sm"/>
            <a:tailEnd type="none" w="sm" len="sm"/>
          </a:ln>
        </p:spPr>
      </p:sp>
      <p:sp>
        <p:nvSpPr>
          <p:cNvPr id="210" name="Google Shape;210;p41"/>
          <p:cNvSpPr txBox="1">
            <a:spLocks noGrp="1"/>
          </p:cNvSpPr>
          <p:nvPr>
            <p:ph type="body" idx="6"/>
          </p:nvPr>
        </p:nvSpPr>
        <p:spPr>
          <a:xfrm>
            <a:off x="8471440" y="3874554"/>
            <a:ext cx="3566160" cy="2201789"/>
          </a:xfrm>
          <a:prstGeom prst="rect">
            <a:avLst/>
          </a:prstGeom>
          <a:noFill/>
          <a:ln>
            <a:noFill/>
          </a:ln>
        </p:spPr>
        <p:txBody>
          <a:bodyPr spcFirstLastPara="1" wrap="square" lIns="91425" tIns="45700" rIns="91425" bIns="45700" anchor="ctr" anchorCtr="0">
            <a:noAutofit/>
          </a:bodyPr>
          <a:lstStyle>
            <a:lvl1pPr marL="457200" lvl="0" indent="-228600" algn="l">
              <a:lnSpc>
                <a:spcPct val="95000"/>
              </a:lnSpc>
              <a:spcBef>
                <a:spcPts val="3000"/>
              </a:spcBef>
              <a:spcAft>
                <a:spcPts val="0"/>
              </a:spcAft>
              <a:buSzPts val="2400"/>
              <a:buFont typeface="Calibri"/>
              <a:buNone/>
              <a:defRPr sz="2400"/>
            </a:lvl1pPr>
            <a:lvl2pPr marL="914400" lvl="1" indent="-228600" algn="l">
              <a:lnSpc>
                <a:spcPct val="95000"/>
              </a:lnSpc>
              <a:spcBef>
                <a:spcPts val="400"/>
              </a:spcBef>
              <a:spcAft>
                <a:spcPts val="0"/>
              </a:spcAft>
              <a:buSzPts val="2000"/>
              <a:buNone/>
              <a:defRPr sz="2000"/>
            </a:lvl2pPr>
            <a:lvl3pPr marL="1371600" lvl="2" indent="-228600" algn="l">
              <a:lnSpc>
                <a:spcPct val="95000"/>
              </a:lnSpc>
              <a:spcBef>
                <a:spcPts val="200"/>
              </a:spcBef>
              <a:spcAft>
                <a:spcPts val="0"/>
              </a:spcAft>
              <a:buSzPts val="2000"/>
              <a:buNone/>
              <a:defRPr sz="2000"/>
            </a:lvl3pPr>
            <a:lvl4pPr marL="1828800" lvl="3" indent="-355600" algn="l">
              <a:lnSpc>
                <a:spcPct val="95000"/>
              </a:lnSpc>
              <a:spcBef>
                <a:spcPts val="1000"/>
              </a:spcBef>
              <a:spcAft>
                <a:spcPts val="0"/>
              </a:spcAft>
              <a:buSzPts val="2000"/>
              <a:buChar char="?"/>
              <a:defRPr/>
            </a:lvl4pPr>
            <a:lvl5pPr marL="2286000" lvl="4" indent="-342900" algn="l">
              <a:lnSpc>
                <a:spcPct val="95000"/>
              </a:lnSpc>
              <a:spcBef>
                <a:spcPts val="300"/>
              </a:spcBef>
              <a:spcAft>
                <a:spcPts val="0"/>
              </a:spcAft>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11" name="Google Shape;211;p41"/>
          <p:cNvSpPr txBox="1">
            <a:spLocks noGrp="1"/>
          </p:cNvSpPr>
          <p:nvPr>
            <p:ph type="ftr" idx="11"/>
          </p:nvPr>
        </p:nvSpPr>
        <p:spPr>
          <a:xfrm>
            <a:off x="4439823"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4F491EB6-372A-48E6-9833-A949C206A104}"/>
              </a:ext>
            </a:extLst>
          </p:cNvPr>
          <p:cNvSpPr>
            <a:spLocks noGrp="1"/>
          </p:cNvSpPr>
          <p:nvPr>
            <p:ph type="ctrTitle"/>
          </p:nvPr>
        </p:nvSpPr>
        <p:spPr>
          <a:xfrm>
            <a:off x="914400" y="2782057"/>
            <a:ext cx="10363200" cy="646947"/>
          </a:xfrm>
          <a:prstGeom prst="rect">
            <a:avLst/>
          </a:prstGeom>
        </p:spPr>
        <p:txBody>
          <a:bodyPr>
            <a:normAutofit/>
          </a:bodyPr>
          <a:lstStyle>
            <a:lvl1pPr algn="ctr">
              <a:defRPr cap="all" baseline="0"/>
            </a:lvl1pPr>
          </a:lstStyle>
          <a:p>
            <a:endParaRPr lang="en-US" sz="4000" b="1" spc="51">
              <a:solidFill>
                <a:schemeClr val="bg1"/>
              </a:solidFill>
              <a:latin typeface="Arial" panose="020B0604020202020204" pitchFamily="34" charset="0"/>
              <a:cs typeface="Arial" panose="020B0604020202020204" pitchFamily="34" charset="0"/>
            </a:endParaRPr>
          </a:p>
        </p:txBody>
      </p:sp>
      <p:sp>
        <p:nvSpPr>
          <p:cNvPr id="8" name="Subtitle 2">
            <a:extLst>
              <a:ext uri="{FF2B5EF4-FFF2-40B4-BE49-F238E27FC236}">
                <a16:creationId xmlns:a16="http://schemas.microsoft.com/office/drawing/2014/main" id="{032A75BE-943C-4DC8-B234-69695916E222}"/>
              </a:ext>
            </a:extLst>
          </p:cNvPr>
          <p:cNvSpPr>
            <a:spLocks noGrp="1"/>
          </p:cNvSpPr>
          <p:nvPr>
            <p:ph type="subTitle" idx="1"/>
          </p:nvPr>
        </p:nvSpPr>
        <p:spPr>
          <a:xfrm>
            <a:off x="1524000" y="3429003"/>
            <a:ext cx="9144000" cy="507695"/>
          </a:xfrm>
          <a:prstGeom prst="rect">
            <a:avLst/>
          </a:prstGeom>
        </p:spPr>
        <p:txBody>
          <a:bodyPr/>
          <a:lstStyle>
            <a:lvl1pPr marL="0" indent="0" algn="ctr">
              <a:buNone/>
              <a:defRPr cap="all" baseline="0"/>
            </a:lvl1pPr>
          </a:lstStyle>
          <a:p>
            <a:endParaRPr lang="en-US">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35730668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Presenter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Picture Placeholder 12">
            <a:extLst>
              <a:ext uri="{FF2B5EF4-FFF2-40B4-BE49-F238E27FC236}">
                <a16:creationId xmlns:a16="http://schemas.microsoft.com/office/drawing/2014/main" id="{C1CA2073-3040-493D-965C-F2CC500A5E35}"/>
              </a:ext>
            </a:extLst>
          </p:cNvPr>
          <p:cNvSpPr>
            <a:spLocks noGrp="1"/>
          </p:cNvSpPr>
          <p:nvPr>
            <p:ph type="pic" sz="quarter" idx="10" hasCustomPrompt="1"/>
          </p:nvPr>
        </p:nvSpPr>
        <p:spPr>
          <a:xfrm>
            <a:off x="3890320" y="1051037"/>
            <a:ext cx="4411360" cy="2743200"/>
          </a:xfrm>
          <a:prstGeom prst="rect">
            <a:avLst/>
          </a:prstGeom>
        </p:spPr>
        <p:txBody>
          <a:bodyPr/>
          <a:lstStyle>
            <a:lvl1pPr marL="0" indent="0" algn="ctr">
              <a:buNone/>
              <a:defRPr sz="1600" baseline="0">
                <a:solidFill>
                  <a:schemeClr val="bg1">
                    <a:lumMod val="50000"/>
                  </a:schemeClr>
                </a:solidFill>
              </a:defRPr>
            </a:lvl1pPr>
          </a:lstStyle>
          <a:p>
            <a:r>
              <a:rPr lang="en-US"/>
              <a:t>Upload headshot here</a:t>
            </a:r>
          </a:p>
        </p:txBody>
      </p:sp>
      <p:sp>
        <p:nvSpPr>
          <p:cNvPr id="3" name="Text Placeholder 18">
            <a:extLst>
              <a:ext uri="{FF2B5EF4-FFF2-40B4-BE49-F238E27FC236}">
                <a16:creationId xmlns:a16="http://schemas.microsoft.com/office/drawing/2014/main" id="{E2FBC339-7320-4A12-AB8E-5059FFED3598}"/>
              </a:ext>
            </a:extLst>
          </p:cNvPr>
          <p:cNvSpPr>
            <a:spLocks noGrp="1"/>
          </p:cNvSpPr>
          <p:nvPr>
            <p:ph type="body" sz="quarter" idx="11" hasCustomPrompt="1"/>
          </p:nvPr>
        </p:nvSpPr>
        <p:spPr>
          <a:xfrm>
            <a:off x="3890320" y="4000472"/>
            <a:ext cx="4411360" cy="344898"/>
          </a:xfrm>
          <a:prstGeom prst="rect">
            <a:avLst/>
          </a:prstGeom>
        </p:spPr>
        <p:txBody>
          <a:bodyPr/>
          <a:lstStyle>
            <a:lvl1pPr marL="0" indent="0" algn="ctr">
              <a:buNone/>
              <a:defRPr sz="1800" b="1">
                <a:solidFill>
                  <a:schemeClr val="bg1">
                    <a:lumMod val="50000"/>
                  </a:schemeClr>
                </a:solidFill>
              </a:defRPr>
            </a:lvl1pPr>
          </a:lstStyle>
          <a:p>
            <a:pPr lvl="0"/>
            <a:r>
              <a:rPr lang="en-US"/>
              <a:t>Click to add Presenter Name </a:t>
            </a:r>
          </a:p>
          <a:p>
            <a:pPr lvl="1"/>
            <a:r>
              <a:rPr lang="en-US"/>
              <a:t>Second level</a:t>
            </a:r>
          </a:p>
          <a:p>
            <a:pPr lvl="2"/>
            <a:r>
              <a:rPr lang="en-US"/>
              <a:t>Third level</a:t>
            </a:r>
          </a:p>
          <a:p>
            <a:pPr lvl="3"/>
            <a:r>
              <a:rPr lang="en-US"/>
              <a:t>Fourth level</a:t>
            </a:r>
          </a:p>
          <a:p>
            <a:pPr lvl="4"/>
            <a:r>
              <a:rPr lang="en-US"/>
              <a:t>Fifth level</a:t>
            </a:r>
          </a:p>
        </p:txBody>
      </p:sp>
      <p:sp>
        <p:nvSpPr>
          <p:cNvPr id="4" name="Text Placeholder 20">
            <a:extLst>
              <a:ext uri="{FF2B5EF4-FFF2-40B4-BE49-F238E27FC236}">
                <a16:creationId xmlns:a16="http://schemas.microsoft.com/office/drawing/2014/main" id="{57B06893-F2AE-4C15-A875-EDB677EFE183}"/>
              </a:ext>
            </a:extLst>
          </p:cNvPr>
          <p:cNvSpPr>
            <a:spLocks noGrp="1"/>
          </p:cNvSpPr>
          <p:nvPr>
            <p:ph type="body" sz="quarter" idx="12" hasCustomPrompt="1"/>
          </p:nvPr>
        </p:nvSpPr>
        <p:spPr>
          <a:xfrm>
            <a:off x="3890320" y="4434317"/>
            <a:ext cx="4411360" cy="344898"/>
          </a:xfrm>
          <a:prstGeom prst="rect">
            <a:avLst/>
          </a:prstGeom>
        </p:spPr>
        <p:txBody>
          <a:bodyPr/>
          <a:lstStyle>
            <a:lvl1pPr marL="0" indent="0" algn="ctr">
              <a:buNone/>
              <a:defRPr sz="1600" i="1">
                <a:solidFill>
                  <a:schemeClr val="bg1">
                    <a:lumMod val="50000"/>
                  </a:schemeClr>
                </a:solidFill>
              </a:defRPr>
            </a:lvl1pPr>
            <a:lvl5pPr>
              <a:defRPr/>
            </a:lvl5pPr>
          </a:lstStyle>
          <a:p>
            <a:pPr lvl="0"/>
            <a:r>
              <a:rPr lang="en-US"/>
              <a:t>Click to add Presenter Job Title</a:t>
            </a:r>
          </a:p>
        </p:txBody>
      </p:sp>
      <p:sp>
        <p:nvSpPr>
          <p:cNvPr id="5" name="Text Placeholder 20">
            <a:extLst>
              <a:ext uri="{FF2B5EF4-FFF2-40B4-BE49-F238E27FC236}">
                <a16:creationId xmlns:a16="http://schemas.microsoft.com/office/drawing/2014/main" id="{4AC8BA0E-A40E-4FA8-B8CC-6D84F366060C}"/>
              </a:ext>
            </a:extLst>
          </p:cNvPr>
          <p:cNvSpPr>
            <a:spLocks noGrp="1"/>
          </p:cNvSpPr>
          <p:nvPr>
            <p:ph type="body" sz="quarter" idx="13" hasCustomPrompt="1"/>
          </p:nvPr>
        </p:nvSpPr>
        <p:spPr>
          <a:xfrm>
            <a:off x="3905757" y="4825458"/>
            <a:ext cx="4397049" cy="509289"/>
          </a:xfrm>
          <a:prstGeom prst="rect">
            <a:avLst/>
          </a:prstGeom>
        </p:spPr>
        <p:txBody>
          <a:bodyPr/>
          <a:lstStyle>
            <a:lvl1pPr marL="0" indent="0" algn="ctr">
              <a:buNone/>
              <a:defRPr sz="1600" i="1">
                <a:solidFill>
                  <a:schemeClr val="bg1">
                    <a:lumMod val="50000"/>
                  </a:schemeClr>
                </a:solidFill>
              </a:defRPr>
            </a:lvl1pPr>
            <a:lvl5pPr>
              <a:defRPr/>
            </a:lvl5pPr>
          </a:lstStyle>
          <a:p>
            <a:pPr lvl="0"/>
            <a:r>
              <a:rPr lang="en-US"/>
              <a:t>Click to add Presenter Contact Information</a:t>
            </a:r>
          </a:p>
        </p:txBody>
      </p:sp>
      <p:sp>
        <p:nvSpPr>
          <p:cNvPr id="6" name="Text Placeholder 23">
            <a:extLst>
              <a:ext uri="{FF2B5EF4-FFF2-40B4-BE49-F238E27FC236}">
                <a16:creationId xmlns:a16="http://schemas.microsoft.com/office/drawing/2014/main" id="{B44C0514-7A41-465D-BFE9-999E79DE0C33}"/>
              </a:ext>
            </a:extLst>
          </p:cNvPr>
          <p:cNvSpPr>
            <a:spLocks noGrp="1"/>
          </p:cNvSpPr>
          <p:nvPr>
            <p:ph type="body" sz="quarter" idx="14" hasCustomPrompt="1"/>
          </p:nvPr>
        </p:nvSpPr>
        <p:spPr>
          <a:xfrm>
            <a:off x="491068" y="196851"/>
            <a:ext cx="11145121" cy="475503"/>
          </a:xfrm>
          <a:prstGeom prst="rect">
            <a:avLst/>
          </a:prstGeom>
        </p:spPr>
        <p:txBody>
          <a:bodyPr/>
          <a:lstStyle>
            <a:lvl1pPr marL="0" indent="0">
              <a:buNone/>
              <a:defRPr b="0" cap="all" baseline="0">
                <a:solidFill>
                  <a:schemeClr val="bg1">
                    <a:lumMod val="50000"/>
                  </a:schemeClr>
                </a:solidFill>
              </a:defRPr>
            </a:lvl1pPr>
          </a:lstStyle>
          <a:p>
            <a:pPr lvl="0"/>
            <a:r>
              <a:rPr lang="en-US"/>
              <a:t>CLICK TO ADD TITLE</a:t>
            </a:r>
          </a:p>
        </p:txBody>
      </p:sp>
    </p:spTree>
    <p:extLst>
      <p:ext uri="{BB962C8B-B14F-4D97-AF65-F5344CB8AC3E}">
        <p14:creationId xmlns:p14="http://schemas.microsoft.com/office/powerpoint/2010/main" val="150513861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837F3E0-9317-4B91-B2D0-901BCB1CE26F}" type="datetimeFigureOut">
              <a:rPr lang="en-US" smtClean="0"/>
              <a:t>4/27/2023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E5137A7-F189-44A4-BE31-5A7EFD0F6A27}" type="slidenum">
              <a:rPr lang="en-US" smtClean="0"/>
              <a:t>‹#›</a:t>
            </a:fld>
            <a:endParaRPr lang="en-US"/>
          </a:p>
        </p:txBody>
      </p:sp>
    </p:spTree>
    <p:extLst>
      <p:ext uri="{BB962C8B-B14F-4D97-AF65-F5344CB8AC3E}">
        <p14:creationId xmlns:p14="http://schemas.microsoft.com/office/powerpoint/2010/main" val="3742453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837F3E0-9317-4B91-B2D0-901BCB1CE26F}" type="datetimeFigureOut">
              <a:rPr lang="en-US" smtClean="0"/>
              <a:t>4/27/2023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E5137A7-F189-44A4-BE31-5A7EFD0F6A27}" type="slidenum">
              <a:rPr lang="en-US" smtClean="0"/>
              <a:t>‹#›</a:t>
            </a:fld>
            <a:endParaRPr lang="en-US"/>
          </a:p>
        </p:txBody>
      </p:sp>
    </p:spTree>
    <p:extLst>
      <p:ext uri="{BB962C8B-B14F-4D97-AF65-F5344CB8AC3E}">
        <p14:creationId xmlns:p14="http://schemas.microsoft.com/office/powerpoint/2010/main" val="28704568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Resources" type="twoObj">
  <p:cSld name="Resources">
    <p:spTree>
      <p:nvGrpSpPr>
        <p:cNvPr id="1" name="Shape 233"/>
        <p:cNvGrpSpPr/>
        <p:nvPr/>
      </p:nvGrpSpPr>
      <p:grpSpPr>
        <a:xfrm>
          <a:off x="0" y="0"/>
          <a:ext cx="0" cy="0"/>
          <a:chOff x="0" y="0"/>
          <a:chExt cx="0" cy="0"/>
        </a:xfrm>
      </p:grpSpPr>
      <p:pic>
        <p:nvPicPr>
          <p:cNvPr id="234" name="Google Shape;234;p56"/>
          <p:cNvPicPr preferRelativeResize="0"/>
          <p:nvPr/>
        </p:nvPicPr>
        <p:blipFill rotWithShape="1">
          <a:blip r:embed="rId2">
            <a:alphaModFix/>
          </a:blip>
          <a:srcRect/>
          <a:stretch/>
        </p:blipFill>
        <p:spPr>
          <a:xfrm>
            <a:off x="42696" y="235414"/>
            <a:ext cx="409908" cy="409908"/>
          </a:xfrm>
          <a:prstGeom prst="rect">
            <a:avLst/>
          </a:prstGeom>
          <a:noFill/>
          <a:ln>
            <a:noFill/>
          </a:ln>
        </p:spPr>
      </p:pic>
      <p:sp>
        <p:nvSpPr>
          <p:cNvPr id="235" name="Google Shape;235;p56"/>
          <p:cNvSpPr txBox="1">
            <a:spLocks noGrp="1"/>
          </p:cNvSpPr>
          <p:nvPr>
            <p:ph type="sldNum" idx="12"/>
          </p:nvPr>
        </p:nvSpPr>
        <p:spPr>
          <a:xfrm>
            <a:off x="11384678" y="6356350"/>
            <a:ext cx="652922" cy="365125"/>
          </a:xfrm>
          <a:prstGeom prst="rect">
            <a:avLst/>
          </a:prstGeom>
          <a:noFill/>
          <a:ln>
            <a:noFill/>
          </a:ln>
        </p:spPr>
        <p:txBody>
          <a:bodyPr spcFirstLastPara="1" wrap="square" lIns="91425" tIns="45700" rIns="91425" bIns="45700" anchor="ctr" anchorCtr="0">
            <a:noAutofit/>
          </a:bodyPr>
          <a:lstStyle>
            <a:lvl1pPr marL="0" marR="0" lvl="0" indent="0" algn="ctr">
              <a:lnSpc>
                <a:spcPct val="100000"/>
              </a:lnSpc>
              <a:spcBef>
                <a:spcPts val="0"/>
              </a:spcBef>
              <a:spcAft>
                <a:spcPts val="0"/>
              </a:spcAft>
              <a:buClr>
                <a:srgbClr val="000000"/>
              </a:buClr>
              <a:buSzPts val="1600"/>
              <a:buFont typeface="Arial"/>
              <a:buNone/>
              <a:defRPr sz="1600" b="1" i="0" u="none" strike="noStrike" cap="none">
                <a:solidFill>
                  <a:schemeClr val="accent1"/>
                </a:solidFill>
                <a:latin typeface="Calibri"/>
                <a:ea typeface="Calibri"/>
                <a:cs typeface="Calibri"/>
                <a:sym typeface="Calibri"/>
              </a:defRPr>
            </a:lvl1pPr>
            <a:lvl2pPr marL="0" marR="0" lvl="1" indent="0" algn="ctr">
              <a:lnSpc>
                <a:spcPct val="100000"/>
              </a:lnSpc>
              <a:spcBef>
                <a:spcPts val="0"/>
              </a:spcBef>
              <a:spcAft>
                <a:spcPts val="0"/>
              </a:spcAft>
              <a:buClr>
                <a:srgbClr val="000000"/>
              </a:buClr>
              <a:buSzPts val="1600"/>
              <a:buFont typeface="Arial"/>
              <a:buNone/>
              <a:defRPr sz="1600" b="1" i="0" u="none" strike="noStrike" cap="none">
                <a:solidFill>
                  <a:schemeClr val="accent1"/>
                </a:solidFill>
                <a:latin typeface="Calibri"/>
                <a:ea typeface="Calibri"/>
                <a:cs typeface="Calibri"/>
                <a:sym typeface="Calibri"/>
              </a:defRPr>
            </a:lvl2pPr>
            <a:lvl3pPr marL="0" marR="0" lvl="2" indent="0" algn="ctr">
              <a:lnSpc>
                <a:spcPct val="100000"/>
              </a:lnSpc>
              <a:spcBef>
                <a:spcPts val="0"/>
              </a:spcBef>
              <a:spcAft>
                <a:spcPts val="0"/>
              </a:spcAft>
              <a:buClr>
                <a:srgbClr val="000000"/>
              </a:buClr>
              <a:buSzPts val="1600"/>
              <a:buFont typeface="Arial"/>
              <a:buNone/>
              <a:defRPr sz="1600" b="1" i="0" u="none" strike="noStrike" cap="none">
                <a:solidFill>
                  <a:schemeClr val="accent1"/>
                </a:solidFill>
                <a:latin typeface="Calibri"/>
                <a:ea typeface="Calibri"/>
                <a:cs typeface="Calibri"/>
                <a:sym typeface="Calibri"/>
              </a:defRPr>
            </a:lvl3pPr>
            <a:lvl4pPr marL="0" marR="0" lvl="3" indent="0" algn="ctr">
              <a:lnSpc>
                <a:spcPct val="100000"/>
              </a:lnSpc>
              <a:spcBef>
                <a:spcPts val="0"/>
              </a:spcBef>
              <a:spcAft>
                <a:spcPts val="0"/>
              </a:spcAft>
              <a:buClr>
                <a:srgbClr val="000000"/>
              </a:buClr>
              <a:buSzPts val="1600"/>
              <a:buFont typeface="Arial"/>
              <a:buNone/>
              <a:defRPr sz="1600" b="1" i="0" u="none" strike="noStrike" cap="none">
                <a:solidFill>
                  <a:schemeClr val="accent1"/>
                </a:solidFill>
                <a:latin typeface="Calibri"/>
                <a:ea typeface="Calibri"/>
                <a:cs typeface="Calibri"/>
                <a:sym typeface="Calibri"/>
              </a:defRPr>
            </a:lvl4pPr>
            <a:lvl5pPr marL="0" marR="0" lvl="4" indent="0" algn="ctr">
              <a:lnSpc>
                <a:spcPct val="100000"/>
              </a:lnSpc>
              <a:spcBef>
                <a:spcPts val="0"/>
              </a:spcBef>
              <a:spcAft>
                <a:spcPts val="0"/>
              </a:spcAft>
              <a:buClr>
                <a:srgbClr val="000000"/>
              </a:buClr>
              <a:buSzPts val="1600"/>
              <a:buFont typeface="Arial"/>
              <a:buNone/>
              <a:defRPr sz="1600" b="1" i="0" u="none" strike="noStrike" cap="none">
                <a:solidFill>
                  <a:schemeClr val="accent1"/>
                </a:solidFill>
                <a:latin typeface="Calibri"/>
                <a:ea typeface="Calibri"/>
                <a:cs typeface="Calibri"/>
                <a:sym typeface="Calibri"/>
              </a:defRPr>
            </a:lvl5pPr>
            <a:lvl6pPr marL="0" marR="0" lvl="5" indent="0" algn="ctr">
              <a:lnSpc>
                <a:spcPct val="100000"/>
              </a:lnSpc>
              <a:spcBef>
                <a:spcPts val="0"/>
              </a:spcBef>
              <a:spcAft>
                <a:spcPts val="0"/>
              </a:spcAft>
              <a:buClr>
                <a:srgbClr val="000000"/>
              </a:buClr>
              <a:buSzPts val="1600"/>
              <a:buFont typeface="Arial"/>
              <a:buNone/>
              <a:defRPr sz="1600" b="1" i="0" u="none" strike="noStrike" cap="none">
                <a:solidFill>
                  <a:schemeClr val="accent1"/>
                </a:solidFill>
                <a:latin typeface="Calibri"/>
                <a:ea typeface="Calibri"/>
                <a:cs typeface="Calibri"/>
                <a:sym typeface="Calibri"/>
              </a:defRPr>
            </a:lvl6pPr>
            <a:lvl7pPr marL="0" marR="0" lvl="6" indent="0" algn="ctr">
              <a:lnSpc>
                <a:spcPct val="100000"/>
              </a:lnSpc>
              <a:spcBef>
                <a:spcPts val="0"/>
              </a:spcBef>
              <a:spcAft>
                <a:spcPts val="0"/>
              </a:spcAft>
              <a:buClr>
                <a:srgbClr val="000000"/>
              </a:buClr>
              <a:buSzPts val="1600"/>
              <a:buFont typeface="Arial"/>
              <a:buNone/>
              <a:defRPr sz="1600" b="1" i="0" u="none" strike="noStrike" cap="none">
                <a:solidFill>
                  <a:schemeClr val="accent1"/>
                </a:solidFill>
                <a:latin typeface="Calibri"/>
                <a:ea typeface="Calibri"/>
                <a:cs typeface="Calibri"/>
                <a:sym typeface="Calibri"/>
              </a:defRPr>
            </a:lvl7pPr>
            <a:lvl8pPr marL="0" marR="0" lvl="7" indent="0" algn="ctr">
              <a:lnSpc>
                <a:spcPct val="100000"/>
              </a:lnSpc>
              <a:spcBef>
                <a:spcPts val="0"/>
              </a:spcBef>
              <a:spcAft>
                <a:spcPts val="0"/>
              </a:spcAft>
              <a:buClr>
                <a:srgbClr val="000000"/>
              </a:buClr>
              <a:buSzPts val="1600"/>
              <a:buFont typeface="Arial"/>
              <a:buNone/>
              <a:defRPr sz="1600" b="1" i="0" u="none" strike="noStrike" cap="none">
                <a:solidFill>
                  <a:schemeClr val="accent1"/>
                </a:solidFill>
                <a:latin typeface="Calibri"/>
                <a:ea typeface="Calibri"/>
                <a:cs typeface="Calibri"/>
                <a:sym typeface="Calibri"/>
              </a:defRPr>
            </a:lvl8pPr>
            <a:lvl9pPr marL="0" marR="0" lvl="8" indent="0" algn="ctr">
              <a:lnSpc>
                <a:spcPct val="100000"/>
              </a:lnSpc>
              <a:spcBef>
                <a:spcPts val="0"/>
              </a:spcBef>
              <a:spcAft>
                <a:spcPts val="0"/>
              </a:spcAft>
              <a:buClr>
                <a:srgbClr val="000000"/>
              </a:buClr>
              <a:buSzPts val="1600"/>
              <a:buFont typeface="Arial"/>
              <a:buNone/>
              <a:defRPr sz="1600" b="1" i="0" u="none" strike="noStrike" cap="none">
                <a:solidFill>
                  <a:schemeClr val="accent1"/>
                </a:solidFill>
                <a:latin typeface="Calibri"/>
                <a:ea typeface="Calibri"/>
                <a:cs typeface="Calibri"/>
                <a:sym typeface="Calibri"/>
              </a:defRPr>
            </a:lvl9pPr>
          </a:lstStyle>
          <a:p>
            <a:pPr marL="0" lvl="0" indent="0" algn="ctr" rtl="0">
              <a:spcBef>
                <a:spcPts val="0"/>
              </a:spcBef>
              <a:spcAft>
                <a:spcPts val="0"/>
              </a:spcAft>
              <a:buNone/>
            </a:pPr>
            <a:fld id="{00000000-1234-1234-1234-123412341234}" type="slidenum">
              <a:rPr lang="en-US"/>
              <a:t>‹#›</a:t>
            </a:fld>
            <a:endParaRPr/>
          </a:p>
        </p:txBody>
      </p:sp>
      <p:sp>
        <p:nvSpPr>
          <p:cNvPr id="236" name="Google Shape;236;p56"/>
          <p:cNvSpPr txBox="1">
            <a:spLocks noGrp="1"/>
          </p:cNvSpPr>
          <p:nvPr>
            <p:ph type="title"/>
          </p:nvPr>
        </p:nvSpPr>
        <p:spPr>
          <a:xfrm>
            <a:off x="805866" y="46208"/>
            <a:ext cx="11081334" cy="786384"/>
          </a:xfrm>
          <a:prstGeom prst="rect">
            <a:avLst/>
          </a:prstGeom>
          <a:noFill/>
          <a:ln>
            <a:noFill/>
          </a:ln>
        </p:spPr>
        <p:txBody>
          <a:bodyPr spcFirstLastPara="1" wrap="square" lIns="182875" tIns="45700" rIns="91425" bIns="45700" anchor="ctr" anchorCtr="0">
            <a:normAutofit/>
          </a:bodyPr>
          <a:lstStyle>
            <a:lvl1pPr lvl="0" algn="l">
              <a:lnSpc>
                <a:spcPct val="90000"/>
              </a:lnSpc>
              <a:spcBef>
                <a:spcPts val="0"/>
              </a:spcBef>
              <a:spcAft>
                <a:spcPts val="0"/>
              </a:spcAft>
              <a:buClr>
                <a:schemeClr val="accent1"/>
              </a:buClr>
              <a:buSzPts val="3600"/>
              <a:buFont typeface="Calibri"/>
              <a:buNone/>
              <a:defRPr sz="36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37" name="Google Shape;237;p56"/>
          <p:cNvSpPr txBox="1">
            <a:spLocks noGrp="1"/>
          </p:cNvSpPr>
          <p:nvPr>
            <p:ph type="body" idx="1"/>
          </p:nvPr>
        </p:nvSpPr>
        <p:spPr>
          <a:xfrm>
            <a:off x="838200" y="1161144"/>
            <a:ext cx="5181600" cy="5015820"/>
          </a:xfrm>
          <a:prstGeom prst="rect">
            <a:avLst/>
          </a:prstGeom>
          <a:noFill/>
          <a:ln>
            <a:noFill/>
          </a:ln>
        </p:spPr>
        <p:txBody>
          <a:bodyPr spcFirstLastPara="1" wrap="square" lIns="91425" tIns="45700" rIns="91425" bIns="45700" anchor="t" anchorCtr="0">
            <a:noAutofit/>
          </a:bodyPr>
          <a:lstStyle>
            <a:lvl1pPr marL="457200" lvl="0" indent="-368300" algn="l">
              <a:lnSpc>
                <a:spcPct val="95000"/>
              </a:lnSpc>
              <a:spcBef>
                <a:spcPts val="1800"/>
              </a:spcBef>
              <a:spcAft>
                <a:spcPts val="0"/>
              </a:spcAft>
              <a:buSzPts val="2200"/>
              <a:buChar char="?"/>
              <a:defRPr sz="2200"/>
            </a:lvl1pPr>
            <a:lvl2pPr marL="914400" lvl="1" indent="-228600" algn="l">
              <a:lnSpc>
                <a:spcPct val="95000"/>
              </a:lnSpc>
              <a:spcBef>
                <a:spcPts val="400"/>
              </a:spcBef>
              <a:spcAft>
                <a:spcPts val="0"/>
              </a:spcAft>
              <a:buSzPts val="1800"/>
              <a:buNone/>
              <a:defRPr sz="1800" i="1">
                <a:solidFill>
                  <a:srgbClr val="636363"/>
                </a:solidFill>
                <a:latin typeface="Calibri"/>
                <a:ea typeface="Calibri"/>
                <a:cs typeface="Calibri"/>
                <a:sym typeface="Calibri"/>
              </a:defRPr>
            </a:lvl2pPr>
            <a:lvl3pPr marL="1371600" lvl="2" indent="-308610" algn="l">
              <a:lnSpc>
                <a:spcPct val="95000"/>
              </a:lnSpc>
              <a:spcBef>
                <a:spcPts val="500"/>
              </a:spcBef>
              <a:spcAft>
                <a:spcPts val="0"/>
              </a:spcAft>
              <a:buClr>
                <a:schemeClr val="accent1"/>
              </a:buClr>
              <a:buSzPts val="1260"/>
              <a:buFont typeface="Noto Sans"/>
              <a:buChar char="🡆"/>
              <a:defRPr sz="1800" u="sng">
                <a:solidFill>
                  <a:schemeClr val="accent6"/>
                </a:solidFill>
              </a:defRPr>
            </a:lvl3pPr>
            <a:lvl4pPr marL="1828800" lvl="3" indent="-342900" algn="l">
              <a:lnSpc>
                <a:spcPct val="95000"/>
              </a:lnSpc>
              <a:spcBef>
                <a:spcPts val="500"/>
              </a:spcBef>
              <a:spcAft>
                <a:spcPts val="0"/>
              </a:spcAft>
              <a:buSzPts val="1800"/>
              <a:buChar char="?"/>
              <a:defRPr/>
            </a:lvl4pPr>
            <a:lvl5pPr marL="2286000" lvl="4" indent="-342900" algn="l">
              <a:lnSpc>
                <a:spcPct val="95000"/>
              </a:lnSpc>
              <a:spcBef>
                <a:spcPts val="500"/>
              </a:spcBef>
              <a:spcAft>
                <a:spcPts val="0"/>
              </a:spcAft>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38" name="Google Shape;238;p56"/>
          <p:cNvSpPr txBox="1">
            <a:spLocks noGrp="1"/>
          </p:cNvSpPr>
          <p:nvPr>
            <p:ph type="body" idx="2"/>
          </p:nvPr>
        </p:nvSpPr>
        <p:spPr>
          <a:xfrm>
            <a:off x="6172200" y="1161144"/>
            <a:ext cx="5181600" cy="5015820"/>
          </a:xfrm>
          <a:prstGeom prst="rect">
            <a:avLst/>
          </a:prstGeom>
          <a:noFill/>
          <a:ln>
            <a:noFill/>
          </a:ln>
        </p:spPr>
        <p:txBody>
          <a:bodyPr spcFirstLastPara="1" wrap="square" lIns="91425" tIns="45700" rIns="91425" bIns="45700" anchor="t" anchorCtr="0">
            <a:noAutofit/>
          </a:bodyPr>
          <a:lstStyle>
            <a:lvl1pPr marL="457200" lvl="0" indent="-368300" algn="l">
              <a:lnSpc>
                <a:spcPct val="95000"/>
              </a:lnSpc>
              <a:spcBef>
                <a:spcPts val="1800"/>
              </a:spcBef>
              <a:spcAft>
                <a:spcPts val="0"/>
              </a:spcAft>
              <a:buSzPts val="2200"/>
              <a:buChar char="?"/>
              <a:defRPr sz="2200"/>
            </a:lvl1pPr>
            <a:lvl2pPr marL="914400" lvl="1" indent="-228600" algn="l">
              <a:lnSpc>
                <a:spcPct val="95000"/>
              </a:lnSpc>
              <a:spcBef>
                <a:spcPts val="400"/>
              </a:spcBef>
              <a:spcAft>
                <a:spcPts val="0"/>
              </a:spcAft>
              <a:buSzPts val="1800"/>
              <a:buNone/>
              <a:defRPr sz="1800" i="1">
                <a:solidFill>
                  <a:srgbClr val="636363"/>
                </a:solidFill>
                <a:latin typeface="Calibri"/>
                <a:ea typeface="Calibri"/>
                <a:cs typeface="Calibri"/>
                <a:sym typeface="Calibri"/>
              </a:defRPr>
            </a:lvl2pPr>
            <a:lvl3pPr marL="1371600" lvl="2" indent="-308610" algn="l">
              <a:lnSpc>
                <a:spcPct val="95000"/>
              </a:lnSpc>
              <a:spcBef>
                <a:spcPts val="500"/>
              </a:spcBef>
              <a:spcAft>
                <a:spcPts val="0"/>
              </a:spcAft>
              <a:buClr>
                <a:schemeClr val="accent1"/>
              </a:buClr>
              <a:buSzPts val="1260"/>
              <a:buFont typeface="Noto Sans"/>
              <a:buChar char="🡆"/>
              <a:defRPr sz="1800" u="sng">
                <a:solidFill>
                  <a:schemeClr val="accent6"/>
                </a:solidFill>
              </a:defRPr>
            </a:lvl3pPr>
            <a:lvl4pPr marL="1828800" lvl="3" indent="-342900" algn="l">
              <a:lnSpc>
                <a:spcPct val="95000"/>
              </a:lnSpc>
              <a:spcBef>
                <a:spcPts val="500"/>
              </a:spcBef>
              <a:spcAft>
                <a:spcPts val="0"/>
              </a:spcAft>
              <a:buSzPts val="1800"/>
              <a:buChar char="?"/>
              <a:defRPr/>
            </a:lvl4pPr>
            <a:lvl5pPr marL="2286000" lvl="4" indent="-342900" algn="l">
              <a:lnSpc>
                <a:spcPct val="95000"/>
              </a:lnSpc>
              <a:spcBef>
                <a:spcPts val="500"/>
              </a:spcBef>
              <a:spcAft>
                <a:spcPts val="0"/>
              </a:spcAft>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39" name="Google Shape;239;p56"/>
          <p:cNvSpPr txBox="1">
            <a:spLocks noGrp="1"/>
          </p:cNvSpPr>
          <p:nvPr>
            <p:ph type="ftr" idx="11"/>
          </p:nvPr>
        </p:nvSpPr>
        <p:spPr>
          <a:xfrm>
            <a:off x="4439823"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extLst>
      <p:ext uri="{BB962C8B-B14F-4D97-AF65-F5344CB8AC3E}">
        <p14:creationId xmlns:p14="http://schemas.microsoft.com/office/powerpoint/2010/main" val="403285190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matchingName="Section Header">
  <p:cSld name="Section Header">
    <p:bg>
      <p:bgPr>
        <a:gradFill>
          <a:gsLst>
            <a:gs pos="0">
              <a:srgbClr val="FBFBFB"/>
            </a:gs>
            <a:gs pos="74000">
              <a:srgbClr val="F3F4F4"/>
            </a:gs>
            <a:gs pos="100000">
              <a:srgbClr val="F3F4F4"/>
            </a:gs>
          </a:gsLst>
          <a:path path="circle">
            <a:fillToRect l="50000" t="50000" r="50000" b="50000"/>
          </a:path>
          <a:tileRect/>
        </a:gradFill>
        <a:effectLst/>
      </p:bgPr>
    </p:bg>
    <p:spTree>
      <p:nvGrpSpPr>
        <p:cNvPr id="1" name="Shape 54"/>
        <p:cNvGrpSpPr/>
        <p:nvPr/>
      </p:nvGrpSpPr>
      <p:grpSpPr>
        <a:xfrm>
          <a:off x="0" y="0"/>
          <a:ext cx="0" cy="0"/>
          <a:chOff x="0" y="0"/>
          <a:chExt cx="0" cy="0"/>
        </a:xfrm>
      </p:grpSpPr>
      <p:grpSp>
        <p:nvGrpSpPr>
          <p:cNvPr id="55" name="Google Shape;55;p46"/>
          <p:cNvGrpSpPr/>
          <p:nvPr/>
        </p:nvGrpSpPr>
        <p:grpSpPr>
          <a:xfrm>
            <a:off x="5981700" y="0"/>
            <a:ext cx="6812545" cy="7156941"/>
            <a:chOff x="5981700" y="0"/>
            <a:chExt cx="6812545" cy="7156941"/>
          </a:xfrm>
        </p:grpSpPr>
        <p:pic>
          <p:nvPicPr>
            <p:cNvPr id="56" name="Google Shape;56;p46"/>
            <p:cNvPicPr preferRelativeResize="0"/>
            <p:nvPr/>
          </p:nvPicPr>
          <p:blipFill rotWithShape="1">
            <a:blip r:embed="rId2">
              <a:alphaModFix/>
            </a:blip>
            <a:srcRect/>
            <a:stretch/>
          </p:blipFill>
          <p:spPr>
            <a:xfrm rot="10800000">
              <a:off x="5981700" y="0"/>
              <a:ext cx="6210300" cy="6858000"/>
            </a:xfrm>
            <a:prstGeom prst="rect">
              <a:avLst/>
            </a:prstGeom>
            <a:noFill/>
            <a:ln>
              <a:noFill/>
            </a:ln>
          </p:spPr>
        </p:pic>
        <p:grpSp>
          <p:nvGrpSpPr>
            <p:cNvPr id="57" name="Google Shape;57;p46"/>
            <p:cNvGrpSpPr/>
            <p:nvPr/>
          </p:nvGrpSpPr>
          <p:grpSpPr>
            <a:xfrm>
              <a:off x="11290812" y="5653509"/>
              <a:ext cx="1503433" cy="1503433"/>
              <a:chOff x="11290812" y="5653509"/>
              <a:chExt cx="1503433" cy="1503433"/>
            </a:xfrm>
          </p:grpSpPr>
          <p:sp>
            <p:nvSpPr>
              <p:cNvPr id="58" name="Google Shape;58;p46"/>
              <p:cNvSpPr/>
              <p:nvPr/>
            </p:nvSpPr>
            <p:spPr>
              <a:xfrm rot="-8100000">
                <a:off x="11616677" y="5767989"/>
                <a:ext cx="851703" cy="1274472"/>
              </a:xfrm>
              <a:custGeom>
                <a:avLst/>
                <a:gdLst/>
                <a:ahLst/>
                <a:cxnLst/>
                <a:rect l="l" t="t" r="r" b="b"/>
                <a:pathLst>
                  <a:path w="851703" h="1274472" extrusionOk="0">
                    <a:moveTo>
                      <a:pt x="851703" y="1274472"/>
                    </a:moveTo>
                    <a:lnTo>
                      <a:pt x="0" y="422768"/>
                    </a:lnTo>
                    <a:lnTo>
                      <a:pt x="422768" y="0"/>
                    </a:lnTo>
                    <a:lnTo>
                      <a:pt x="851703" y="0"/>
                    </a:lnTo>
                    <a:close/>
                  </a:path>
                </a:pathLst>
              </a:custGeom>
              <a:solidFill>
                <a:schemeClr val="accent4"/>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59" name="Google Shape;59;p46"/>
              <p:cNvSpPr/>
              <p:nvPr/>
            </p:nvSpPr>
            <p:spPr>
              <a:xfrm rot="-8100000">
                <a:off x="11639672" y="5804455"/>
                <a:ext cx="824763" cy="1220593"/>
              </a:xfrm>
              <a:custGeom>
                <a:avLst/>
                <a:gdLst/>
                <a:ahLst/>
                <a:cxnLst/>
                <a:rect l="l" t="t" r="r" b="b"/>
                <a:pathLst>
                  <a:path w="824763" h="1220593" extrusionOk="0">
                    <a:moveTo>
                      <a:pt x="824763" y="1220593"/>
                    </a:moveTo>
                    <a:lnTo>
                      <a:pt x="0" y="395830"/>
                    </a:lnTo>
                    <a:lnTo>
                      <a:pt x="395829" y="0"/>
                    </a:lnTo>
                    <a:lnTo>
                      <a:pt x="824763" y="0"/>
                    </a:lnTo>
                    <a:close/>
                  </a:path>
                </a:pathLst>
              </a:custGeom>
              <a:solidFill>
                <a:srgbClr val="E8E8E8"/>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grpSp>
        <p:sp>
          <p:nvSpPr>
            <p:cNvPr id="60" name="Google Shape;60;p46"/>
            <p:cNvSpPr/>
            <p:nvPr/>
          </p:nvSpPr>
          <p:spPr>
            <a:xfrm flipH="1">
              <a:off x="6216734" y="0"/>
              <a:ext cx="5408000" cy="2698134"/>
            </a:xfrm>
            <a:custGeom>
              <a:avLst/>
              <a:gdLst/>
              <a:ahLst/>
              <a:cxnLst/>
              <a:rect l="l" t="t" r="r" b="b"/>
              <a:pathLst>
                <a:path w="5854700" h="2921000" extrusionOk="0">
                  <a:moveTo>
                    <a:pt x="5865876" y="0"/>
                  </a:moveTo>
                  <a:lnTo>
                    <a:pt x="0" y="0"/>
                  </a:lnTo>
                  <a:lnTo>
                    <a:pt x="2932938" y="2932938"/>
                  </a:lnTo>
                  <a:close/>
                </a:path>
              </a:pathLst>
            </a:custGeom>
            <a:solidFill>
              <a:schemeClr val="lt1"/>
            </a:solidFill>
            <a:ln>
              <a:noFill/>
            </a:ln>
            <a:effectLst>
              <a:outerShdw blurRad="50800" dist="38100" dir="5400000" algn="t" rotWithShape="0">
                <a:srgbClr val="000000">
                  <a:alpha val="20000"/>
                </a:srgbClr>
              </a:outerShdw>
            </a:effectLst>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61" name="Google Shape;61;p46"/>
            <p:cNvSpPr/>
            <p:nvPr/>
          </p:nvSpPr>
          <p:spPr>
            <a:xfrm flipH="1">
              <a:off x="6216734" y="4150341"/>
              <a:ext cx="5408000" cy="2698134"/>
            </a:xfrm>
            <a:custGeom>
              <a:avLst/>
              <a:gdLst/>
              <a:ahLst/>
              <a:cxnLst/>
              <a:rect l="l" t="t" r="r" b="b"/>
              <a:pathLst>
                <a:path w="5854700" h="2921000" extrusionOk="0">
                  <a:moveTo>
                    <a:pt x="0" y="2932938"/>
                  </a:moveTo>
                  <a:lnTo>
                    <a:pt x="5865876" y="2932938"/>
                  </a:lnTo>
                  <a:lnTo>
                    <a:pt x="2932938" y="0"/>
                  </a:lnTo>
                  <a:close/>
                </a:path>
              </a:pathLst>
            </a:custGeom>
            <a:solidFill>
              <a:schemeClr val="lt1"/>
            </a:solidFill>
            <a:ln>
              <a:noFill/>
            </a:ln>
            <a:effectLst>
              <a:outerShdw blurRad="50800" dist="38100" dir="16200000" rotWithShape="0">
                <a:srgbClr val="000000">
                  <a:alpha val="20000"/>
                </a:srgbClr>
              </a:outerShdw>
            </a:effectLst>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62" name="Google Shape;62;p46"/>
            <p:cNvSpPr/>
            <p:nvPr/>
          </p:nvSpPr>
          <p:spPr>
            <a:xfrm flipH="1">
              <a:off x="9845796" y="782005"/>
              <a:ext cx="2346204" cy="5290688"/>
            </a:xfrm>
            <a:custGeom>
              <a:avLst/>
              <a:gdLst/>
              <a:ahLst/>
              <a:cxnLst/>
              <a:rect l="l" t="t" r="r" b="b"/>
              <a:pathLst>
                <a:path w="2540000" h="5727700" extrusionOk="0">
                  <a:moveTo>
                    <a:pt x="2316099" y="2315972"/>
                  </a:moveTo>
                  <a:lnTo>
                    <a:pt x="0" y="0"/>
                  </a:lnTo>
                  <a:lnTo>
                    <a:pt x="0" y="5732526"/>
                  </a:lnTo>
                  <a:lnTo>
                    <a:pt x="2316099" y="3416427"/>
                  </a:lnTo>
                  <a:cubicBezTo>
                    <a:pt x="2619883" y="3112643"/>
                    <a:pt x="2619883" y="2619883"/>
                    <a:pt x="2316099" y="2315972"/>
                  </a:cubicBezTo>
                  <a:close/>
                </a:path>
              </a:pathLst>
            </a:custGeom>
            <a:solidFill>
              <a:schemeClr val="lt1"/>
            </a:solidFill>
            <a:ln>
              <a:noFill/>
            </a:ln>
            <a:effectLst>
              <a:outerShdw blurRad="50800" dist="38100" dir="10800000" algn="r" rotWithShape="0">
                <a:srgbClr val="000000">
                  <a:alpha val="9019"/>
                </a:srgbClr>
              </a:outerShdw>
            </a:effectLst>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pic>
        <p:nvPicPr>
          <p:cNvPr id="63" name="Google Shape;63;p46"/>
          <p:cNvPicPr preferRelativeResize="0"/>
          <p:nvPr/>
        </p:nvPicPr>
        <p:blipFill rotWithShape="1">
          <a:blip r:embed="rId3">
            <a:alphaModFix/>
          </a:blip>
          <a:srcRect/>
          <a:stretch/>
        </p:blipFill>
        <p:spPr>
          <a:xfrm>
            <a:off x="8226213" y="6284572"/>
            <a:ext cx="1389041" cy="471509"/>
          </a:xfrm>
          <a:prstGeom prst="rect">
            <a:avLst/>
          </a:prstGeom>
          <a:noFill/>
          <a:ln>
            <a:noFill/>
          </a:ln>
        </p:spPr>
      </p:pic>
      <p:sp>
        <p:nvSpPr>
          <p:cNvPr id="64" name="Google Shape;64;p46"/>
          <p:cNvSpPr txBox="1">
            <a:spLocks noGrp="1"/>
          </p:cNvSpPr>
          <p:nvPr>
            <p:ph type="sldNum" idx="12"/>
          </p:nvPr>
        </p:nvSpPr>
        <p:spPr>
          <a:xfrm>
            <a:off x="11384678" y="6356350"/>
            <a:ext cx="652922" cy="365125"/>
          </a:xfrm>
          <a:prstGeom prst="rect">
            <a:avLst/>
          </a:prstGeom>
          <a:noFill/>
          <a:ln>
            <a:noFill/>
          </a:ln>
        </p:spPr>
        <p:txBody>
          <a:bodyPr spcFirstLastPara="1" wrap="square" lIns="91425" tIns="45700" rIns="91425" bIns="45700" anchor="ctr" anchorCtr="0">
            <a:noAutofit/>
          </a:bodyPr>
          <a:lstStyle>
            <a:lvl1pPr marL="0" marR="0" lvl="0" indent="0" algn="ctr">
              <a:lnSpc>
                <a:spcPct val="100000"/>
              </a:lnSpc>
              <a:spcBef>
                <a:spcPts val="0"/>
              </a:spcBef>
              <a:spcAft>
                <a:spcPts val="0"/>
              </a:spcAft>
              <a:buClr>
                <a:srgbClr val="000000"/>
              </a:buClr>
              <a:buSzPts val="1600"/>
              <a:buFont typeface="Arial"/>
              <a:buNone/>
              <a:defRPr sz="1600" b="1" i="0" u="none" strike="noStrike" cap="none">
                <a:solidFill>
                  <a:schemeClr val="accent1"/>
                </a:solidFill>
                <a:latin typeface="Calibri"/>
                <a:ea typeface="Calibri"/>
                <a:cs typeface="Calibri"/>
                <a:sym typeface="Calibri"/>
              </a:defRPr>
            </a:lvl1pPr>
            <a:lvl2pPr marL="0" marR="0" lvl="1" indent="0" algn="ctr">
              <a:lnSpc>
                <a:spcPct val="100000"/>
              </a:lnSpc>
              <a:spcBef>
                <a:spcPts val="0"/>
              </a:spcBef>
              <a:spcAft>
                <a:spcPts val="0"/>
              </a:spcAft>
              <a:buClr>
                <a:srgbClr val="000000"/>
              </a:buClr>
              <a:buSzPts val="1600"/>
              <a:buFont typeface="Arial"/>
              <a:buNone/>
              <a:defRPr sz="1600" b="1" i="0" u="none" strike="noStrike" cap="none">
                <a:solidFill>
                  <a:schemeClr val="accent1"/>
                </a:solidFill>
                <a:latin typeface="Calibri"/>
                <a:ea typeface="Calibri"/>
                <a:cs typeface="Calibri"/>
                <a:sym typeface="Calibri"/>
              </a:defRPr>
            </a:lvl2pPr>
            <a:lvl3pPr marL="0" marR="0" lvl="2" indent="0" algn="ctr">
              <a:lnSpc>
                <a:spcPct val="100000"/>
              </a:lnSpc>
              <a:spcBef>
                <a:spcPts val="0"/>
              </a:spcBef>
              <a:spcAft>
                <a:spcPts val="0"/>
              </a:spcAft>
              <a:buClr>
                <a:srgbClr val="000000"/>
              </a:buClr>
              <a:buSzPts val="1600"/>
              <a:buFont typeface="Arial"/>
              <a:buNone/>
              <a:defRPr sz="1600" b="1" i="0" u="none" strike="noStrike" cap="none">
                <a:solidFill>
                  <a:schemeClr val="accent1"/>
                </a:solidFill>
                <a:latin typeface="Calibri"/>
                <a:ea typeface="Calibri"/>
                <a:cs typeface="Calibri"/>
                <a:sym typeface="Calibri"/>
              </a:defRPr>
            </a:lvl3pPr>
            <a:lvl4pPr marL="0" marR="0" lvl="3" indent="0" algn="ctr">
              <a:lnSpc>
                <a:spcPct val="100000"/>
              </a:lnSpc>
              <a:spcBef>
                <a:spcPts val="0"/>
              </a:spcBef>
              <a:spcAft>
                <a:spcPts val="0"/>
              </a:spcAft>
              <a:buClr>
                <a:srgbClr val="000000"/>
              </a:buClr>
              <a:buSzPts val="1600"/>
              <a:buFont typeface="Arial"/>
              <a:buNone/>
              <a:defRPr sz="1600" b="1" i="0" u="none" strike="noStrike" cap="none">
                <a:solidFill>
                  <a:schemeClr val="accent1"/>
                </a:solidFill>
                <a:latin typeface="Calibri"/>
                <a:ea typeface="Calibri"/>
                <a:cs typeface="Calibri"/>
                <a:sym typeface="Calibri"/>
              </a:defRPr>
            </a:lvl4pPr>
            <a:lvl5pPr marL="0" marR="0" lvl="4" indent="0" algn="ctr">
              <a:lnSpc>
                <a:spcPct val="100000"/>
              </a:lnSpc>
              <a:spcBef>
                <a:spcPts val="0"/>
              </a:spcBef>
              <a:spcAft>
                <a:spcPts val="0"/>
              </a:spcAft>
              <a:buClr>
                <a:srgbClr val="000000"/>
              </a:buClr>
              <a:buSzPts val="1600"/>
              <a:buFont typeface="Arial"/>
              <a:buNone/>
              <a:defRPr sz="1600" b="1" i="0" u="none" strike="noStrike" cap="none">
                <a:solidFill>
                  <a:schemeClr val="accent1"/>
                </a:solidFill>
                <a:latin typeface="Calibri"/>
                <a:ea typeface="Calibri"/>
                <a:cs typeface="Calibri"/>
                <a:sym typeface="Calibri"/>
              </a:defRPr>
            </a:lvl5pPr>
            <a:lvl6pPr marL="0" marR="0" lvl="5" indent="0" algn="ctr">
              <a:lnSpc>
                <a:spcPct val="100000"/>
              </a:lnSpc>
              <a:spcBef>
                <a:spcPts val="0"/>
              </a:spcBef>
              <a:spcAft>
                <a:spcPts val="0"/>
              </a:spcAft>
              <a:buClr>
                <a:srgbClr val="000000"/>
              </a:buClr>
              <a:buSzPts val="1600"/>
              <a:buFont typeface="Arial"/>
              <a:buNone/>
              <a:defRPr sz="1600" b="1" i="0" u="none" strike="noStrike" cap="none">
                <a:solidFill>
                  <a:schemeClr val="accent1"/>
                </a:solidFill>
                <a:latin typeface="Calibri"/>
                <a:ea typeface="Calibri"/>
                <a:cs typeface="Calibri"/>
                <a:sym typeface="Calibri"/>
              </a:defRPr>
            </a:lvl6pPr>
            <a:lvl7pPr marL="0" marR="0" lvl="6" indent="0" algn="ctr">
              <a:lnSpc>
                <a:spcPct val="100000"/>
              </a:lnSpc>
              <a:spcBef>
                <a:spcPts val="0"/>
              </a:spcBef>
              <a:spcAft>
                <a:spcPts val="0"/>
              </a:spcAft>
              <a:buClr>
                <a:srgbClr val="000000"/>
              </a:buClr>
              <a:buSzPts val="1600"/>
              <a:buFont typeface="Arial"/>
              <a:buNone/>
              <a:defRPr sz="1600" b="1" i="0" u="none" strike="noStrike" cap="none">
                <a:solidFill>
                  <a:schemeClr val="accent1"/>
                </a:solidFill>
                <a:latin typeface="Calibri"/>
                <a:ea typeface="Calibri"/>
                <a:cs typeface="Calibri"/>
                <a:sym typeface="Calibri"/>
              </a:defRPr>
            </a:lvl7pPr>
            <a:lvl8pPr marL="0" marR="0" lvl="7" indent="0" algn="ctr">
              <a:lnSpc>
                <a:spcPct val="100000"/>
              </a:lnSpc>
              <a:spcBef>
                <a:spcPts val="0"/>
              </a:spcBef>
              <a:spcAft>
                <a:spcPts val="0"/>
              </a:spcAft>
              <a:buClr>
                <a:srgbClr val="000000"/>
              </a:buClr>
              <a:buSzPts val="1600"/>
              <a:buFont typeface="Arial"/>
              <a:buNone/>
              <a:defRPr sz="1600" b="1" i="0" u="none" strike="noStrike" cap="none">
                <a:solidFill>
                  <a:schemeClr val="accent1"/>
                </a:solidFill>
                <a:latin typeface="Calibri"/>
                <a:ea typeface="Calibri"/>
                <a:cs typeface="Calibri"/>
                <a:sym typeface="Calibri"/>
              </a:defRPr>
            </a:lvl8pPr>
            <a:lvl9pPr marL="0" marR="0" lvl="8" indent="0" algn="ctr">
              <a:lnSpc>
                <a:spcPct val="100000"/>
              </a:lnSpc>
              <a:spcBef>
                <a:spcPts val="0"/>
              </a:spcBef>
              <a:spcAft>
                <a:spcPts val="0"/>
              </a:spcAft>
              <a:buClr>
                <a:srgbClr val="000000"/>
              </a:buClr>
              <a:buSzPts val="1600"/>
              <a:buFont typeface="Arial"/>
              <a:buNone/>
              <a:defRPr sz="1600" b="1" i="0" u="none" strike="noStrike" cap="none">
                <a:solidFill>
                  <a:schemeClr val="accent1"/>
                </a:solidFill>
                <a:latin typeface="Calibri"/>
                <a:ea typeface="Calibri"/>
                <a:cs typeface="Calibri"/>
                <a:sym typeface="Calibri"/>
              </a:defRPr>
            </a:lvl9pPr>
          </a:lstStyle>
          <a:p>
            <a:pPr marL="0" lvl="0" indent="0" algn="ctr" rtl="0">
              <a:spcBef>
                <a:spcPts val="0"/>
              </a:spcBef>
              <a:spcAft>
                <a:spcPts val="0"/>
              </a:spcAft>
              <a:buNone/>
            </a:pPr>
            <a:fld id="{00000000-1234-1234-1234-123412341234}" type="slidenum">
              <a:rPr lang="en-US"/>
              <a:t>‹#›</a:t>
            </a:fld>
            <a:endParaRPr/>
          </a:p>
        </p:txBody>
      </p:sp>
      <p:sp>
        <p:nvSpPr>
          <p:cNvPr id="65" name="Google Shape;65;p46"/>
          <p:cNvSpPr txBox="1">
            <a:spLocks noGrp="1"/>
          </p:cNvSpPr>
          <p:nvPr>
            <p:ph type="title"/>
          </p:nvPr>
        </p:nvSpPr>
        <p:spPr>
          <a:xfrm>
            <a:off x="800101" y="1405870"/>
            <a:ext cx="6553200" cy="2357891"/>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accent1"/>
              </a:buClr>
              <a:buSzPts val="4400"/>
              <a:buFont typeface="Calibri"/>
              <a:buNone/>
              <a:defRPr sz="4400" b="1">
                <a:solidFill>
                  <a:schemeClr val="accent1"/>
                </a:solidFill>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6" name="Google Shape;66;p46"/>
          <p:cNvSpPr txBox="1">
            <a:spLocks noGrp="1"/>
          </p:cNvSpPr>
          <p:nvPr>
            <p:ph type="body" idx="1"/>
          </p:nvPr>
        </p:nvSpPr>
        <p:spPr>
          <a:xfrm>
            <a:off x="800100" y="4269493"/>
            <a:ext cx="6553200" cy="1154793"/>
          </a:xfrm>
          <a:prstGeom prst="rect">
            <a:avLst/>
          </a:prstGeom>
          <a:noFill/>
          <a:ln>
            <a:noFill/>
          </a:ln>
        </p:spPr>
        <p:txBody>
          <a:bodyPr spcFirstLastPara="1" wrap="square" lIns="91425" tIns="45700" rIns="91425" bIns="45700" anchor="t" anchorCtr="0">
            <a:normAutofit/>
          </a:bodyPr>
          <a:lstStyle>
            <a:lvl1pPr marL="457200" lvl="0" indent="-228600" algn="l">
              <a:lnSpc>
                <a:spcPct val="95000"/>
              </a:lnSpc>
              <a:spcBef>
                <a:spcPts val="1800"/>
              </a:spcBef>
              <a:spcAft>
                <a:spcPts val="0"/>
              </a:spcAft>
              <a:buSzPts val="2800"/>
              <a:buNone/>
              <a:defRPr sz="2800">
                <a:solidFill>
                  <a:schemeClr val="accent5"/>
                </a:solidFill>
              </a:defRPr>
            </a:lvl1pPr>
            <a:lvl2pPr marL="914400" lvl="1" indent="-228600" algn="l">
              <a:lnSpc>
                <a:spcPct val="95000"/>
              </a:lnSpc>
              <a:spcBef>
                <a:spcPts val="800"/>
              </a:spcBef>
              <a:spcAft>
                <a:spcPts val="0"/>
              </a:spcAft>
              <a:buSzPts val="2000"/>
              <a:buNone/>
              <a:defRPr sz="2000">
                <a:solidFill>
                  <a:srgbClr val="8A8A8A"/>
                </a:solidFill>
              </a:defRPr>
            </a:lvl2pPr>
            <a:lvl3pPr marL="1371600" lvl="2" indent="-228600" algn="l">
              <a:lnSpc>
                <a:spcPct val="95000"/>
              </a:lnSpc>
              <a:spcBef>
                <a:spcPts val="500"/>
              </a:spcBef>
              <a:spcAft>
                <a:spcPts val="0"/>
              </a:spcAft>
              <a:buSzPts val="1800"/>
              <a:buNone/>
              <a:defRPr sz="1800">
                <a:solidFill>
                  <a:srgbClr val="8A8A8A"/>
                </a:solidFill>
              </a:defRPr>
            </a:lvl3pPr>
            <a:lvl4pPr marL="1828800" lvl="3" indent="-228600" algn="l">
              <a:lnSpc>
                <a:spcPct val="95000"/>
              </a:lnSpc>
              <a:spcBef>
                <a:spcPts val="500"/>
              </a:spcBef>
              <a:spcAft>
                <a:spcPts val="0"/>
              </a:spcAft>
              <a:buSzPts val="1600"/>
              <a:buNone/>
              <a:defRPr sz="1600">
                <a:solidFill>
                  <a:srgbClr val="8A8A8A"/>
                </a:solidFill>
              </a:defRPr>
            </a:lvl4pPr>
            <a:lvl5pPr marL="2286000" lvl="4" indent="-228600" algn="l">
              <a:lnSpc>
                <a:spcPct val="95000"/>
              </a:lnSpc>
              <a:spcBef>
                <a:spcPts val="500"/>
              </a:spcBef>
              <a:spcAft>
                <a:spcPts val="0"/>
              </a:spcAft>
              <a:buSzPts val="1600"/>
              <a:buNone/>
              <a:defRPr sz="1600">
                <a:solidFill>
                  <a:srgbClr val="8A8A8A"/>
                </a:solidFill>
              </a:defRPr>
            </a:lvl5pPr>
            <a:lvl6pPr marL="2743200" lvl="5" indent="-228600" algn="l">
              <a:lnSpc>
                <a:spcPct val="90000"/>
              </a:lnSpc>
              <a:spcBef>
                <a:spcPts val="500"/>
              </a:spcBef>
              <a:spcAft>
                <a:spcPts val="0"/>
              </a:spcAft>
              <a:buClr>
                <a:srgbClr val="8A8A8A"/>
              </a:buClr>
              <a:buSzPts val="1600"/>
              <a:buNone/>
              <a:defRPr sz="1600">
                <a:solidFill>
                  <a:srgbClr val="8A8A8A"/>
                </a:solidFill>
              </a:defRPr>
            </a:lvl6pPr>
            <a:lvl7pPr marL="3200400" lvl="6" indent="-228600" algn="l">
              <a:lnSpc>
                <a:spcPct val="90000"/>
              </a:lnSpc>
              <a:spcBef>
                <a:spcPts val="500"/>
              </a:spcBef>
              <a:spcAft>
                <a:spcPts val="0"/>
              </a:spcAft>
              <a:buClr>
                <a:srgbClr val="8A8A8A"/>
              </a:buClr>
              <a:buSzPts val="1600"/>
              <a:buNone/>
              <a:defRPr sz="1600">
                <a:solidFill>
                  <a:srgbClr val="8A8A8A"/>
                </a:solidFill>
              </a:defRPr>
            </a:lvl7pPr>
            <a:lvl8pPr marL="3657600" lvl="7" indent="-228600" algn="l">
              <a:lnSpc>
                <a:spcPct val="90000"/>
              </a:lnSpc>
              <a:spcBef>
                <a:spcPts val="500"/>
              </a:spcBef>
              <a:spcAft>
                <a:spcPts val="0"/>
              </a:spcAft>
              <a:buClr>
                <a:srgbClr val="8A8A8A"/>
              </a:buClr>
              <a:buSzPts val="1600"/>
              <a:buNone/>
              <a:defRPr sz="1600">
                <a:solidFill>
                  <a:srgbClr val="8A8A8A"/>
                </a:solidFill>
              </a:defRPr>
            </a:lvl8pPr>
            <a:lvl9pPr marL="4114800" lvl="8" indent="-228600" algn="l">
              <a:lnSpc>
                <a:spcPct val="90000"/>
              </a:lnSpc>
              <a:spcBef>
                <a:spcPts val="500"/>
              </a:spcBef>
              <a:spcAft>
                <a:spcPts val="0"/>
              </a:spcAft>
              <a:buClr>
                <a:srgbClr val="8A8A8A"/>
              </a:buClr>
              <a:buSzPts val="1600"/>
              <a:buNone/>
              <a:defRPr sz="1600">
                <a:solidFill>
                  <a:srgbClr val="8A8A8A"/>
                </a:solidFill>
              </a:defRPr>
            </a:lvl9pPr>
          </a:lstStyle>
          <a:p>
            <a:endParaRPr/>
          </a:p>
        </p:txBody>
      </p:sp>
      <p:sp>
        <p:nvSpPr>
          <p:cNvPr id="67" name="Google Shape;67;p46"/>
          <p:cNvSpPr txBox="1">
            <a:spLocks noGrp="1"/>
          </p:cNvSpPr>
          <p:nvPr>
            <p:ph type="ftr" idx="11"/>
          </p:nvPr>
        </p:nvSpPr>
        <p:spPr>
          <a:xfrm>
            <a:off x="800100" y="6356350"/>
            <a:ext cx="5162552"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sz="1400">
                <a:solidFill>
                  <a:srgbClr val="444444"/>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extLst>
      <p:ext uri="{BB962C8B-B14F-4D97-AF65-F5344CB8AC3E}">
        <p14:creationId xmlns:p14="http://schemas.microsoft.com/office/powerpoint/2010/main" val="93702827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Objectives">
  <p:cSld name="Objectives">
    <p:spTree>
      <p:nvGrpSpPr>
        <p:cNvPr id="1" name="Shape 227"/>
        <p:cNvGrpSpPr/>
        <p:nvPr/>
      </p:nvGrpSpPr>
      <p:grpSpPr>
        <a:xfrm>
          <a:off x="0" y="0"/>
          <a:ext cx="0" cy="0"/>
          <a:chOff x="0" y="0"/>
          <a:chExt cx="0" cy="0"/>
        </a:xfrm>
      </p:grpSpPr>
      <p:pic>
        <p:nvPicPr>
          <p:cNvPr id="228" name="Google Shape;228;p43"/>
          <p:cNvPicPr preferRelativeResize="0"/>
          <p:nvPr/>
        </p:nvPicPr>
        <p:blipFill rotWithShape="1">
          <a:blip r:embed="rId2">
            <a:alphaModFix/>
          </a:blip>
          <a:srcRect/>
          <a:stretch/>
        </p:blipFill>
        <p:spPr>
          <a:xfrm>
            <a:off x="0" y="237959"/>
            <a:ext cx="457200" cy="457200"/>
          </a:xfrm>
          <a:prstGeom prst="rect">
            <a:avLst/>
          </a:prstGeom>
          <a:noFill/>
          <a:ln>
            <a:noFill/>
          </a:ln>
        </p:spPr>
      </p:pic>
      <p:sp>
        <p:nvSpPr>
          <p:cNvPr id="229" name="Google Shape;229;p43"/>
          <p:cNvSpPr txBox="1">
            <a:spLocks noGrp="1"/>
          </p:cNvSpPr>
          <p:nvPr>
            <p:ph type="sldNum" idx="12"/>
          </p:nvPr>
        </p:nvSpPr>
        <p:spPr>
          <a:xfrm>
            <a:off x="11384678" y="6356350"/>
            <a:ext cx="652922" cy="365125"/>
          </a:xfrm>
          <a:prstGeom prst="rect">
            <a:avLst/>
          </a:prstGeom>
          <a:noFill/>
          <a:ln>
            <a:noFill/>
          </a:ln>
        </p:spPr>
        <p:txBody>
          <a:bodyPr spcFirstLastPara="1" wrap="square" lIns="91425" tIns="45700" rIns="91425" bIns="45700" anchor="ctr" anchorCtr="0">
            <a:noAutofit/>
          </a:bodyPr>
          <a:lstStyle>
            <a:lvl1pPr marL="0" marR="0" lvl="0" indent="0" algn="ctr">
              <a:lnSpc>
                <a:spcPct val="100000"/>
              </a:lnSpc>
              <a:spcBef>
                <a:spcPts val="0"/>
              </a:spcBef>
              <a:spcAft>
                <a:spcPts val="0"/>
              </a:spcAft>
              <a:buClr>
                <a:srgbClr val="000000"/>
              </a:buClr>
              <a:buSzPts val="1600"/>
              <a:buFont typeface="Arial"/>
              <a:buNone/>
              <a:defRPr sz="1600" b="1" i="0" u="none" strike="noStrike" cap="none">
                <a:solidFill>
                  <a:schemeClr val="accent1"/>
                </a:solidFill>
                <a:latin typeface="Calibri"/>
                <a:ea typeface="Calibri"/>
                <a:cs typeface="Calibri"/>
                <a:sym typeface="Calibri"/>
              </a:defRPr>
            </a:lvl1pPr>
            <a:lvl2pPr marL="0" marR="0" lvl="1" indent="0" algn="ctr">
              <a:lnSpc>
                <a:spcPct val="100000"/>
              </a:lnSpc>
              <a:spcBef>
                <a:spcPts val="0"/>
              </a:spcBef>
              <a:spcAft>
                <a:spcPts val="0"/>
              </a:spcAft>
              <a:buClr>
                <a:srgbClr val="000000"/>
              </a:buClr>
              <a:buSzPts val="1600"/>
              <a:buFont typeface="Arial"/>
              <a:buNone/>
              <a:defRPr sz="1600" b="1" i="0" u="none" strike="noStrike" cap="none">
                <a:solidFill>
                  <a:schemeClr val="accent1"/>
                </a:solidFill>
                <a:latin typeface="Calibri"/>
                <a:ea typeface="Calibri"/>
                <a:cs typeface="Calibri"/>
                <a:sym typeface="Calibri"/>
              </a:defRPr>
            </a:lvl2pPr>
            <a:lvl3pPr marL="0" marR="0" lvl="2" indent="0" algn="ctr">
              <a:lnSpc>
                <a:spcPct val="100000"/>
              </a:lnSpc>
              <a:spcBef>
                <a:spcPts val="0"/>
              </a:spcBef>
              <a:spcAft>
                <a:spcPts val="0"/>
              </a:spcAft>
              <a:buClr>
                <a:srgbClr val="000000"/>
              </a:buClr>
              <a:buSzPts val="1600"/>
              <a:buFont typeface="Arial"/>
              <a:buNone/>
              <a:defRPr sz="1600" b="1" i="0" u="none" strike="noStrike" cap="none">
                <a:solidFill>
                  <a:schemeClr val="accent1"/>
                </a:solidFill>
                <a:latin typeface="Calibri"/>
                <a:ea typeface="Calibri"/>
                <a:cs typeface="Calibri"/>
                <a:sym typeface="Calibri"/>
              </a:defRPr>
            </a:lvl3pPr>
            <a:lvl4pPr marL="0" marR="0" lvl="3" indent="0" algn="ctr">
              <a:lnSpc>
                <a:spcPct val="100000"/>
              </a:lnSpc>
              <a:spcBef>
                <a:spcPts val="0"/>
              </a:spcBef>
              <a:spcAft>
                <a:spcPts val="0"/>
              </a:spcAft>
              <a:buClr>
                <a:srgbClr val="000000"/>
              </a:buClr>
              <a:buSzPts val="1600"/>
              <a:buFont typeface="Arial"/>
              <a:buNone/>
              <a:defRPr sz="1600" b="1" i="0" u="none" strike="noStrike" cap="none">
                <a:solidFill>
                  <a:schemeClr val="accent1"/>
                </a:solidFill>
                <a:latin typeface="Calibri"/>
                <a:ea typeface="Calibri"/>
                <a:cs typeface="Calibri"/>
                <a:sym typeface="Calibri"/>
              </a:defRPr>
            </a:lvl4pPr>
            <a:lvl5pPr marL="0" marR="0" lvl="4" indent="0" algn="ctr">
              <a:lnSpc>
                <a:spcPct val="100000"/>
              </a:lnSpc>
              <a:spcBef>
                <a:spcPts val="0"/>
              </a:spcBef>
              <a:spcAft>
                <a:spcPts val="0"/>
              </a:spcAft>
              <a:buClr>
                <a:srgbClr val="000000"/>
              </a:buClr>
              <a:buSzPts val="1600"/>
              <a:buFont typeface="Arial"/>
              <a:buNone/>
              <a:defRPr sz="1600" b="1" i="0" u="none" strike="noStrike" cap="none">
                <a:solidFill>
                  <a:schemeClr val="accent1"/>
                </a:solidFill>
                <a:latin typeface="Calibri"/>
                <a:ea typeface="Calibri"/>
                <a:cs typeface="Calibri"/>
                <a:sym typeface="Calibri"/>
              </a:defRPr>
            </a:lvl5pPr>
            <a:lvl6pPr marL="0" marR="0" lvl="5" indent="0" algn="ctr">
              <a:lnSpc>
                <a:spcPct val="100000"/>
              </a:lnSpc>
              <a:spcBef>
                <a:spcPts val="0"/>
              </a:spcBef>
              <a:spcAft>
                <a:spcPts val="0"/>
              </a:spcAft>
              <a:buClr>
                <a:srgbClr val="000000"/>
              </a:buClr>
              <a:buSzPts val="1600"/>
              <a:buFont typeface="Arial"/>
              <a:buNone/>
              <a:defRPr sz="1600" b="1" i="0" u="none" strike="noStrike" cap="none">
                <a:solidFill>
                  <a:schemeClr val="accent1"/>
                </a:solidFill>
                <a:latin typeface="Calibri"/>
                <a:ea typeface="Calibri"/>
                <a:cs typeface="Calibri"/>
                <a:sym typeface="Calibri"/>
              </a:defRPr>
            </a:lvl6pPr>
            <a:lvl7pPr marL="0" marR="0" lvl="6" indent="0" algn="ctr">
              <a:lnSpc>
                <a:spcPct val="100000"/>
              </a:lnSpc>
              <a:spcBef>
                <a:spcPts val="0"/>
              </a:spcBef>
              <a:spcAft>
                <a:spcPts val="0"/>
              </a:spcAft>
              <a:buClr>
                <a:srgbClr val="000000"/>
              </a:buClr>
              <a:buSzPts val="1600"/>
              <a:buFont typeface="Arial"/>
              <a:buNone/>
              <a:defRPr sz="1600" b="1" i="0" u="none" strike="noStrike" cap="none">
                <a:solidFill>
                  <a:schemeClr val="accent1"/>
                </a:solidFill>
                <a:latin typeface="Calibri"/>
                <a:ea typeface="Calibri"/>
                <a:cs typeface="Calibri"/>
                <a:sym typeface="Calibri"/>
              </a:defRPr>
            </a:lvl7pPr>
            <a:lvl8pPr marL="0" marR="0" lvl="7" indent="0" algn="ctr">
              <a:lnSpc>
                <a:spcPct val="100000"/>
              </a:lnSpc>
              <a:spcBef>
                <a:spcPts val="0"/>
              </a:spcBef>
              <a:spcAft>
                <a:spcPts val="0"/>
              </a:spcAft>
              <a:buClr>
                <a:srgbClr val="000000"/>
              </a:buClr>
              <a:buSzPts val="1600"/>
              <a:buFont typeface="Arial"/>
              <a:buNone/>
              <a:defRPr sz="1600" b="1" i="0" u="none" strike="noStrike" cap="none">
                <a:solidFill>
                  <a:schemeClr val="accent1"/>
                </a:solidFill>
                <a:latin typeface="Calibri"/>
                <a:ea typeface="Calibri"/>
                <a:cs typeface="Calibri"/>
                <a:sym typeface="Calibri"/>
              </a:defRPr>
            </a:lvl8pPr>
            <a:lvl9pPr marL="0" marR="0" lvl="8" indent="0" algn="ctr">
              <a:lnSpc>
                <a:spcPct val="100000"/>
              </a:lnSpc>
              <a:spcBef>
                <a:spcPts val="0"/>
              </a:spcBef>
              <a:spcAft>
                <a:spcPts val="0"/>
              </a:spcAft>
              <a:buClr>
                <a:srgbClr val="000000"/>
              </a:buClr>
              <a:buSzPts val="1600"/>
              <a:buFont typeface="Arial"/>
              <a:buNone/>
              <a:defRPr sz="1600" b="1" i="0" u="none" strike="noStrike" cap="none">
                <a:solidFill>
                  <a:schemeClr val="accent1"/>
                </a:solidFill>
                <a:latin typeface="Calibri"/>
                <a:ea typeface="Calibri"/>
                <a:cs typeface="Calibri"/>
                <a:sym typeface="Calibri"/>
              </a:defRPr>
            </a:lvl9pPr>
          </a:lstStyle>
          <a:p>
            <a:pPr marL="0" lvl="0" indent="0" algn="ctr" rtl="0">
              <a:spcBef>
                <a:spcPts val="0"/>
              </a:spcBef>
              <a:spcAft>
                <a:spcPts val="0"/>
              </a:spcAft>
              <a:buNone/>
            </a:pPr>
            <a:fld id="{00000000-1234-1234-1234-123412341234}" type="slidenum">
              <a:rPr lang="en-US"/>
              <a:t>‹#›</a:t>
            </a:fld>
            <a:endParaRPr/>
          </a:p>
        </p:txBody>
      </p:sp>
      <p:sp>
        <p:nvSpPr>
          <p:cNvPr id="230" name="Google Shape;230;p43"/>
          <p:cNvSpPr txBox="1">
            <a:spLocks noGrp="1"/>
          </p:cNvSpPr>
          <p:nvPr>
            <p:ph type="title"/>
          </p:nvPr>
        </p:nvSpPr>
        <p:spPr>
          <a:xfrm>
            <a:off x="805866" y="46208"/>
            <a:ext cx="11081334" cy="786384"/>
          </a:xfrm>
          <a:prstGeom prst="rect">
            <a:avLst/>
          </a:prstGeom>
          <a:noFill/>
          <a:ln>
            <a:noFill/>
          </a:ln>
        </p:spPr>
        <p:txBody>
          <a:bodyPr spcFirstLastPara="1" wrap="square" lIns="182875" tIns="45700" rIns="91425" bIns="45700" anchor="ctr" anchorCtr="0">
            <a:normAutofit/>
          </a:bodyPr>
          <a:lstStyle>
            <a:lvl1pPr lvl="0" algn="l">
              <a:lnSpc>
                <a:spcPct val="90000"/>
              </a:lnSpc>
              <a:spcBef>
                <a:spcPts val="0"/>
              </a:spcBef>
              <a:spcAft>
                <a:spcPts val="0"/>
              </a:spcAft>
              <a:buClr>
                <a:schemeClr val="accent1"/>
              </a:buClr>
              <a:buSzPts val="3600"/>
              <a:buFont typeface="Calibri"/>
              <a:buNone/>
              <a:defRPr sz="36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31" name="Google Shape;231;p43"/>
          <p:cNvSpPr txBox="1">
            <a:spLocks noGrp="1"/>
          </p:cNvSpPr>
          <p:nvPr>
            <p:ph type="body" idx="1"/>
          </p:nvPr>
        </p:nvSpPr>
        <p:spPr>
          <a:xfrm>
            <a:off x="805866" y="1137446"/>
            <a:ext cx="11081334" cy="5039517"/>
          </a:xfrm>
          <a:prstGeom prst="rect">
            <a:avLst/>
          </a:prstGeom>
          <a:noFill/>
          <a:ln>
            <a:noFill/>
          </a:ln>
        </p:spPr>
        <p:txBody>
          <a:bodyPr spcFirstLastPara="1" wrap="square" lIns="91425" tIns="45700" rIns="91425" bIns="45700" anchor="ctr" anchorCtr="0">
            <a:normAutofit/>
          </a:bodyPr>
          <a:lstStyle>
            <a:lvl1pPr marL="457200" lvl="0" indent="-393700" algn="l">
              <a:lnSpc>
                <a:spcPct val="95000"/>
              </a:lnSpc>
              <a:spcBef>
                <a:spcPts val="1800"/>
              </a:spcBef>
              <a:spcAft>
                <a:spcPts val="0"/>
              </a:spcAft>
              <a:buSzPts val="2600"/>
              <a:buFont typeface="Noto Sans"/>
              <a:buChar char="✓"/>
              <a:defRPr/>
            </a:lvl1pPr>
            <a:lvl2pPr marL="914400" lvl="1" indent="-381000" algn="l">
              <a:lnSpc>
                <a:spcPct val="95000"/>
              </a:lnSpc>
              <a:spcBef>
                <a:spcPts val="800"/>
              </a:spcBef>
              <a:spcAft>
                <a:spcPts val="0"/>
              </a:spcAft>
              <a:buSzPts val="2400"/>
              <a:buChar char="?"/>
              <a:defRPr/>
            </a:lvl2pPr>
            <a:lvl3pPr marL="1371600" lvl="2" indent="-368300" algn="l">
              <a:lnSpc>
                <a:spcPct val="95000"/>
              </a:lnSpc>
              <a:spcBef>
                <a:spcPts val="500"/>
              </a:spcBef>
              <a:spcAft>
                <a:spcPts val="0"/>
              </a:spcAft>
              <a:buSzPts val="2200"/>
              <a:buChar char="?"/>
              <a:defRPr/>
            </a:lvl3pPr>
            <a:lvl4pPr marL="1828800" lvl="3" indent="-355600" algn="l">
              <a:lnSpc>
                <a:spcPct val="95000"/>
              </a:lnSpc>
              <a:spcBef>
                <a:spcPts val="500"/>
              </a:spcBef>
              <a:spcAft>
                <a:spcPts val="0"/>
              </a:spcAft>
              <a:buSzPts val="2000"/>
              <a:buChar char="?"/>
              <a:defRPr/>
            </a:lvl4pPr>
            <a:lvl5pPr marL="2286000" lvl="4" indent="-342900" algn="l">
              <a:lnSpc>
                <a:spcPct val="95000"/>
              </a:lnSpc>
              <a:spcBef>
                <a:spcPts val="500"/>
              </a:spcBef>
              <a:spcAft>
                <a:spcPts val="0"/>
              </a:spcAft>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32" name="Google Shape;232;p43"/>
          <p:cNvSpPr txBox="1">
            <a:spLocks noGrp="1"/>
          </p:cNvSpPr>
          <p:nvPr>
            <p:ph type="ftr" idx="11"/>
          </p:nvPr>
        </p:nvSpPr>
        <p:spPr>
          <a:xfrm>
            <a:off x="4439823"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matchingName="Thank You">
  <p:cSld name="Thank You">
    <p:bg>
      <p:bgPr>
        <a:solidFill>
          <a:srgbClr val="F3F4F4"/>
        </a:solidFill>
        <a:effectLst/>
      </p:bgPr>
    </p:bg>
    <p:spTree>
      <p:nvGrpSpPr>
        <p:cNvPr id="1" name="Shape 240"/>
        <p:cNvGrpSpPr/>
        <p:nvPr/>
      </p:nvGrpSpPr>
      <p:grpSpPr>
        <a:xfrm>
          <a:off x="0" y="0"/>
          <a:ext cx="0" cy="0"/>
          <a:chOff x="0" y="0"/>
          <a:chExt cx="0" cy="0"/>
        </a:xfrm>
      </p:grpSpPr>
      <p:pic>
        <p:nvPicPr>
          <p:cNvPr id="241" name="Google Shape;241;p62"/>
          <p:cNvPicPr preferRelativeResize="0"/>
          <p:nvPr/>
        </p:nvPicPr>
        <p:blipFill rotWithShape="1">
          <a:blip r:embed="rId2">
            <a:alphaModFix/>
          </a:blip>
          <a:srcRect/>
          <a:stretch/>
        </p:blipFill>
        <p:spPr>
          <a:xfrm flipH="1">
            <a:off x="5981700" y="0"/>
            <a:ext cx="6210300" cy="6858000"/>
          </a:xfrm>
          <a:prstGeom prst="rect">
            <a:avLst/>
          </a:prstGeom>
          <a:noFill/>
          <a:ln>
            <a:noFill/>
          </a:ln>
        </p:spPr>
      </p:pic>
      <p:sp>
        <p:nvSpPr>
          <p:cNvPr id="242" name="Google Shape;242;p62"/>
          <p:cNvSpPr/>
          <p:nvPr/>
        </p:nvSpPr>
        <p:spPr>
          <a:xfrm>
            <a:off x="0" y="2571750"/>
            <a:ext cx="8362950" cy="1714500"/>
          </a:xfrm>
          <a:prstGeom prst="homePlate">
            <a:avLst>
              <a:gd name="adj" fmla="val 50000"/>
            </a:avLst>
          </a:prstGeom>
          <a:solidFill>
            <a:schemeClr val="lt1"/>
          </a:solidFill>
          <a:ln>
            <a:noFill/>
          </a:ln>
          <a:effectLst>
            <a:outerShdw blurRad="25400" dist="25400" algn="l" rotWithShape="0">
              <a:srgbClr val="000000">
                <a:alpha val="9019"/>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243" name="Google Shape;243;p62"/>
          <p:cNvSpPr txBox="1">
            <a:spLocks noGrp="1"/>
          </p:cNvSpPr>
          <p:nvPr>
            <p:ph type="ctrTitle"/>
          </p:nvPr>
        </p:nvSpPr>
        <p:spPr>
          <a:xfrm>
            <a:off x="228600" y="685800"/>
            <a:ext cx="6419850" cy="1478758"/>
          </a:xfrm>
          <a:prstGeom prst="rect">
            <a:avLst/>
          </a:prstGeom>
          <a:noFill/>
          <a:ln>
            <a:noFill/>
          </a:ln>
        </p:spPr>
        <p:txBody>
          <a:bodyPr spcFirstLastPara="1" wrap="square" lIns="91425" tIns="45700" rIns="91425" bIns="45700" anchor="ctr" anchorCtr="0">
            <a:noAutofit/>
          </a:bodyPr>
          <a:lstStyle>
            <a:lvl1pPr lvl="0" algn="ctr">
              <a:lnSpc>
                <a:spcPct val="90000"/>
              </a:lnSpc>
              <a:spcBef>
                <a:spcPts val="0"/>
              </a:spcBef>
              <a:spcAft>
                <a:spcPts val="0"/>
              </a:spcAft>
              <a:buClr>
                <a:schemeClr val="accent5"/>
              </a:buClr>
              <a:buSzPts val="5400"/>
              <a:buFont typeface="Calibri"/>
              <a:buNone/>
              <a:defRPr sz="5400" b="1">
                <a:solidFill>
                  <a:schemeClr val="accent5"/>
                </a:solidFill>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44" name="Google Shape;244;p62"/>
          <p:cNvSpPr txBox="1">
            <a:spLocks noGrp="1"/>
          </p:cNvSpPr>
          <p:nvPr>
            <p:ph type="subTitle" idx="1"/>
          </p:nvPr>
        </p:nvSpPr>
        <p:spPr>
          <a:xfrm>
            <a:off x="623140" y="4736308"/>
            <a:ext cx="5630770" cy="1135061"/>
          </a:xfrm>
          <a:prstGeom prst="rect">
            <a:avLst/>
          </a:prstGeom>
          <a:noFill/>
          <a:ln>
            <a:noFill/>
          </a:ln>
        </p:spPr>
        <p:txBody>
          <a:bodyPr spcFirstLastPara="1" wrap="square" lIns="91425" tIns="45700" rIns="91425" bIns="45700" anchor="t" anchorCtr="0">
            <a:normAutofit/>
          </a:bodyPr>
          <a:lstStyle>
            <a:lvl1pPr lvl="0" algn="l">
              <a:lnSpc>
                <a:spcPct val="95000"/>
              </a:lnSpc>
              <a:spcBef>
                <a:spcPts val="1800"/>
              </a:spcBef>
              <a:spcAft>
                <a:spcPts val="0"/>
              </a:spcAft>
              <a:buSzPts val="2800"/>
              <a:buNone/>
              <a:defRPr sz="2800">
                <a:solidFill>
                  <a:schemeClr val="dk2"/>
                </a:solidFill>
              </a:defRPr>
            </a:lvl1pPr>
            <a:lvl2pPr lvl="1" algn="ctr">
              <a:lnSpc>
                <a:spcPct val="95000"/>
              </a:lnSpc>
              <a:spcBef>
                <a:spcPts val="800"/>
              </a:spcBef>
              <a:spcAft>
                <a:spcPts val="0"/>
              </a:spcAft>
              <a:buSzPts val="2000"/>
              <a:buNone/>
              <a:defRPr sz="2000"/>
            </a:lvl2pPr>
            <a:lvl3pPr lvl="2" algn="ctr">
              <a:lnSpc>
                <a:spcPct val="95000"/>
              </a:lnSpc>
              <a:spcBef>
                <a:spcPts val="500"/>
              </a:spcBef>
              <a:spcAft>
                <a:spcPts val="0"/>
              </a:spcAft>
              <a:buSzPts val="1800"/>
              <a:buNone/>
              <a:defRPr sz="1800"/>
            </a:lvl3pPr>
            <a:lvl4pPr lvl="3" algn="ctr">
              <a:lnSpc>
                <a:spcPct val="95000"/>
              </a:lnSpc>
              <a:spcBef>
                <a:spcPts val="500"/>
              </a:spcBef>
              <a:spcAft>
                <a:spcPts val="0"/>
              </a:spcAft>
              <a:buSzPts val="1600"/>
              <a:buNone/>
              <a:defRPr sz="1600"/>
            </a:lvl4pPr>
            <a:lvl5pPr lvl="4" algn="ctr">
              <a:lnSpc>
                <a:spcPct val="95000"/>
              </a:lnSpc>
              <a:spcBef>
                <a:spcPts val="500"/>
              </a:spcBef>
              <a:spcAft>
                <a:spcPts val="0"/>
              </a:spcAft>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245" name="Google Shape;245;p62"/>
          <p:cNvSpPr txBox="1">
            <a:spLocks noGrp="1"/>
          </p:cNvSpPr>
          <p:nvPr>
            <p:ph type="body" idx="2"/>
          </p:nvPr>
        </p:nvSpPr>
        <p:spPr>
          <a:xfrm>
            <a:off x="623140" y="5967588"/>
            <a:ext cx="5297600" cy="787542"/>
          </a:xfrm>
          <a:prstGeom prst="rect">
            <a:avLst/>
          </a:prstGeom>
          <a:noFill/>
          <a:ln>
            <a:noFill/>
          </a:ln>
        </p:spPr>
        <p:txBody>
          <a:bodyPr spcFirstLastPara="1" wrap="square" lIns="91425" tIns="0" rIns="91425" bIns="0" anchor="b" anchorCtr="0">
            <a:noAutofit/>
          </a:bodyPr>
          <a:lstStyle>
            <a:lvl1pPr marL="457200" lvl="0" indent="-228600" algn="l">
              <a:lnSpc>
                <a:spcPct val="95000"/>
              </a:lnSpc>
              <a:spcBef>
                <a:spcPts val="1800"/>
              </a:spcBef>
              <a:spcAft>
                <a:spcPts val="0"/>
              </a:spcAft>
              <a:buSzPts val="2000"/>
              <a:buNone/>
              <a:defRPr sz="2000" b="0" i="0">
                <a:solidFill>
                  <a:srgbClr val="213D48"/>
                </a:solidFill>
                <a:latin typeface="Calibri"/>
                <a:ea typeface="Calibri"/>
                <a:cs typeface="Calibri"/>
                <a:sym typeface="Calibri"/>
              </a:defRPr>
            </a:lvl1pPr>
            <a:lvl2pPr marL="914400" lvl="1" indent="-228600" algn="l">
              <a:lnSpc>
                <a:spcPct val="95000"/>
              </a:lnSpc>
              <a:spcBef>
                <a:spcPts val="800"/>
              </a:spcBef>
              <a:spcAft>
                <a:spcPts val="0"/>
              </a:spcAft>
              <a:buSzPts val="2000"/>
              <a:buNone/>
              <a:defRPr sz="2000" b="1">
                <a:solidFill>
                  <a:schemeClr val="dk1"/>
                </a:solidFill>
                <a:latin typeface="Calibri"/>
                <a:ea typeface="Calibri"/>
                <a:cs typeface="Calibri"/>
                <a:sym typeface="Calibri"/>
              </a:defRPr>
            </a:lvl2pPr>
            <a:lvl3pPr marL="1371600" lvl="2" indent="-228600" algn="l">
              <a:lnSpc>
                <a:spcPct val="95000"/>
              </a:lnSpc>
              <a:spcBef>
                <a:spcPts val="500"/>
              </a:spcBef>
              <a:spcAft>
                <a:spcPts val="0"/>
              </a:spcAft>
              <a:buSzPts val="1800"/>
              <a:buNone/>
              <a:defRPr sz="1800" b="1">
                <a:solidFill>
                  <a:schemeClr val="dk1"/>
                </a:solidFill>
                <a:latin typeface="Calibri"/>
                <a:ea typeface="Calibri"/>
                <a:cs typeface="Calibri"/>
                <a:sym typeface="Calibri"/>
              </a:defRPr>
            </a:lvl3pPr>
            <a:lvl4pPr marL="1828800" lvl="3" indent="-228600" algn="l">
              <a:lnSpc>
                <a:spcPct val="95000"/>
              </a:lnSpc>
              <a:spcBef>
                <a:spcPts val="500"/>
              </a:spcBef>
              <a:spcAft>
                <a:spcPts val="0"/>
              </a:spcAft>
              <a:buSzPts val="1600"/>
              <a:buNone/>
              <a:defRPr sz="1600" b="1">
                <a:solidFill>
                  <a:schemeClr val="dk1"/>
                </a:solidFill>
                <a:latin typeface="Calibri"/>
                <a:ea typeface="Calibri"/>
                <a:cs typeface="Calibri"/>
                <a:sym typeface="Calibri"/>
              </a:defRPr>
            </a:lvl4pPr>
            <a:lvl5pPr marL="2286000" lvl="4" indent="-228600" algn="l">
              <a:lnSpc>
                <a:spcPct val="95000"/>
              </a:lnSpc>
              <a:spcBef>
                <a:spcPts val="500"/>
              </a:spcBef>
              <a:spcAft>
                <a:spcPts val="0"/>
              </a:spcAft>
              <a:buSzPts val="1600"/>
              <a:buNone/>
              <a:defRPr sz="1600" b="1">
                <a:solidFill>
                  <a:schemeClr val="dk1"/>
                </a:solidFill>
                <a:latin typeface="Calibri"/>
                <a:ea typeface="Calibri"/>
                <a:cs typeface="Calibri"/>
                <a:sym typeface="Calibri"/>
              </a:defRPr>
            </a:lvl5pPr>
            <a:lvl6pPr marL="2743200" lvl="5" indent="-228600" algn="l">
              <a:lnSpc>
                <a:spcPct val="90000"/>
              </a:lnSpc>
              <a:spcBef>
                <a:spcPts val="500"/>
              </a:spcBef>
              <a:spcAft>
                <a:spcPts val="0"/>
              </a:spcAft>
              <a:buClr>
                <a:schemeClr val="dk1"/>
              </a:buClr>
              <a:buSzPts val="1600"/>
              <a:buNone/>
              <a:defRPr sz="1600" b="1">
                <a:solidFill>
                  <a:schemeClr val="dk1"/>
                </a:solidFill>
                <a:latin typeface="Calibri"/>
                <a:ea typeface="Calibri"/>
                <a:cs typeface="Calibri"/>
                <a:sym typeface="Calibri"/>
              </a:defRPr>
            </a:lvl6pPr>
            <a:lvl7pPr marL="3200400" lvl="6" indent="-228600" algn="l">
              <a:lnSpc>
                <a:spcPct val="90000"/>
              </a:lnSpc>
              <a:spcBef>
                <a:spcPts val="500"/>
              </a:spcBef>
              <a:spcAft>
                <a:spcPts val="0"/>
              </a:spcAft>
              <a:buClr>
                <a:schemeClr val="dk1"/>
              </a:buClr>
              <a:buSzPts val="1600"/>
              <a:buNone/>
              <a:defRPr sz="1600" b="1">
                <a:solidFill>
                  <a:schemeClr val="dk1"/>
                </a:solidFill>
                <a:latin typeface="Calibri"/>
                <a:ea typeface="Calibri"/>
                <a:cs typeface="Calibri"/>
                <a:sym typeface="Calibri"/>
              </a:defRPr>
            </a:lvl7pPr>
            <a:lvl8pPr marL="3657600" lvl="7" indent="-228600" algn="l">
              <a:lnSpc>
                <a:spcPct val="90000"/>
              </a:lnSpc>
              <a:spcBef>
                <a:spcPts val="500"/>
              </a:spcBef>
              <a:spcAft>
                <a:spcPts val="0"/>
              </a:spcAft>
              <a:buClr>
                <a:schemeClr val="dk1"/>
              </a:buClr>
              <a:buSzPts val="1600"/>
              <a:buNone/>
              <a:defRPr sz="1600" b="1">
                <a:solidFill>
                  <a:schemeClr val="dk1"/>
                </a:solidFill>
                <a:latin typeface="Calibri"/>
                <a:ea typeface="Calibri"/>
                <a:cs typeface="Calibri"/>
                <a:sym typeface="Calibri"/>
              </a:defRPr>
            </a:lvl8pPr>
            <a:lvl9pPr marL="4114800" lvl="8" indent="-228600" algn="l">
              <a:lnSpc>
                <a:spcPct val="90000"/>
              </a:lnSpc>
              <a:spcBef>
                <a:spcPts val="500"/>
              </a:spcBef>
              <a:spcAft>
                <a:spcPts val="0"/>
              </a:spcAft>
              <a:buClr>
                <a:schemeClr val="dk1"/>
              </a:buClr>
              <a:buSzPts val="1600"/>
              <a:buNone/>
              <a:defRPr sz="1600" b="1">
                <a:solidFill>
                  <a:schemeClr val="dk1"/>
                </a:solidFill>
                <a:latin typeface="Calibri"/>
                <a:ea typeface="Calibri"/>
                <a:cs typeface="Calibri"/>
                <a:sym typeface="Calibri"/>
              </a:defRPr>
            </a:lvl9pPr>
          </a:lstStyle>
          <a:p>
            <a:endParaRPr/>
          </a:p>
        </p:txBody>
      </p:sp>
      <p:pic>
        <p:nvPicPr>
          <p:cNvPr id="246" name="Google Shape;246;p62" descr="Logo for WorkforceGPS: Navigate to Success"/>
          <p:cNvPicPr preferRelativeResize="0"/>
          <p:nvPr/>
        </p:nvPicPr>
        <p:blipFill rotWithShape="1">
          <a:blip r:embed="rId3">
            <a:alphaModFix/>
          </a:blip>
          <a:srcRect/>
          <a:stretch/>
        </p:blipFill>
        <p:spPr>
          <a:xfrm>
            <a:off x="1887443" y="2902486"/>
            <a:ext cx="3102164" cy="1053028"/>
          </a:xfrm>
          <a:prstGeom prst="rect">
            <a:avLst/>
          </a:prstGeom>
          <a:noFill/>
          <a:ln>
            <a:noFill/>
          </a:ln>
        </p:spPr>
      </p:pic>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matchingName="Quote">
  <p:cSld name="Quote">
    <p:spTree>
      <p:nvGrpSpPr>
        <p:cNvPr id="1" name="Shape 247"/>
        <p:cNvGrpSpPr/>
        <p:nvPr/>
      </p:nvGrpSpPr>
      <p:grpSpPr>
        <a:xfrm>
          <a:off x="0" y="0"/>
          <a:ext cx="0" cy="0"/>
          <a:chOff x="0" y="0"/>
          <a:chExt cx="0" cy="0"/>
        </a:xfrm>
      </p:grpSpPr>
      <p:pic>
        <p:nvPicPr>
          <p:cNvPr id="248" name="Google Shape;248;p55"/>
          <p:cNvPicPr preferRelativeResize="0"/>
          <p:nvPr/>
        </p:nvPicPr>
        <p:blipFill rotWithShape="1">
          <a:blip r:embed="rId2">
            <a:alphaModFix/>
          </a:blip>
          <a:srcRect/>
          <a:stretch/>
        </p:blipFill>
        <p:spPr>
          <a:xfrm>
            <a:off x="164158" y="0"/>
            <a:ext cx="914400" cy="914400"/>
          </a:xfrm>
          <a:prstGeom prst="rect">
            <a:avLst/>
          </a:prstGeom>
          <a:noFill/>
          <a:ln>
            <a:noFill/>
          </a:ln>
        </p:spPr>
      </p:pic>
      <p:pic>
        <p:nvPicPr>
          <p:cNvPr id="249" name="Google Shape;249;p55"/>
          <p:cNvPicPr preferRelativeResize="0"/>
          <p:nvPr/>
        </p:nvPicPr>
        <p:blipFill rotWithShape="1">
          <a:blip r:embed="rId3">
            <a:alphaModFix/>
          </a:blip>
          <a:srcRect/>
          <a:stretch/>
        </p:blipFill>
        <p:spPr>
          <a:xfrm>
            <a:off x="11113443" y="4044115"/>
            <a:ext cx="914400" cy="914400"/>
          </a:xfrm>
          <a:prstGeom prst="rect">
            <a:avLst/>
          </a:prstGeom>
          <a:noFill/>
          <a:ln>
            <a:noFill/>
          </a:ln>
        </p:spPr>
      </p:pic>
      <p:grpSp>
        <p:nvGrpSpPr>
          <p:cNvPr id="250" name="Google Shape;250;p55"/>
          <p:cNvGrpSpPr/>
          <p:nvPr/>
        </p:nvGrpSpPr>
        <p:grpSpPr>
          <a:xfrm>
            <a:off x="11290812" y="5653509"/>
            <a:ext cx="1503433" cy="1503433"/>
            <a:chOff x="11290812" y="5653509"/>
            <a:chExt cx="1503433" cy="1503433"/>
          </a:xfrm>
        </p:grpSpPr>
        <p:sp>
          <p:nvSpPr>
            <p:cNvPr id="251" name="Google Shape;251;p55"/>
            <p:cNvSpPr/>
            <p:nvPr/>
          </p:nvSpPr>
          <p:spPr>
            <a:xfrm rot="-8100000">
              <a:off x="11616677" y="5767989"/>
              <a:ext cx="851703" cy="1274472"/>
            </a:xfrm>
            <a:custGeom>
              <a:avLst/>
              <a:gdLst/>
              <a:ahLst/>
              <a:cxnLst/>
              <a:rect l="l" t="t" r="r" b="b"/>
              <a:pathLst>
                <a:path w="851703" h="1274472" extrusionOk="0">
                  <a:moveTo>
                    <a:pt x="851703" y="1274472"/>
                  </a:moveTo>
                  <a:lnTo>
                    <a:pt x="0" y="422768"/>
                  </a:lnTo>
                  <a:lnTo>
                    <a:pt x="422768" y="0"/>
                  </a:lnTo>
                  <a:lnTo>
                    <a:pt x="851703" y="0"/>
                  </a:lnTo>
                  <a:close/>
                </a:path>
              </a:pathLst>
            </a:custGeom>
            <a:solidFill>
              <a:schemeClr val="accent4"/>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252" name="Google Shape;252;p55"/>
            <p:cNvSpPr/>
            <p:nvPr/>
          </p:nvSpPr>
          <p:spPr>
            <a:xfrm rot="-8100000">
              <a:off x="11639672" y="5804455"/>
              <a:ext cx="824763" cy="1220593"/>
            </a:xfrm>
            <a:custGeom>
              <a:avLst/>
              <a:gdLst/>
              <a:ahLst/>
              <a:cxnLst/>
              <a:rect l="l" t="t" r="r" b="b"/>
              <a:pathLst>
                <a:path w="824763" h="1220593" extrusionOk="0">
                  <a:moveTo>
                    <a:pt x="824763" y="1220593"/>
                  </a:moveTo>
                  <a:lnTo>
                    <a:pt x="0" y="395830"/>
                  </a:lnTo>
                  <a:lnTo>
                    <a:pt x="395829" y="0"/>
                  </a:lnTo>
                  <a:lnTo>
                    <a:pt x="824763" y="0"/>
                  </a:lnTo>
                  <a:close/>
                </a:path>
              </a:pathLst>
            </a:custGeom>
            <a:solidFill>
              <a:schemeClr val="lt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grpSp>
      <p:pic>
        <p:nvPicPr>
          <p:cNvPr id="253" name="Google Shape;253;p55"/>
          <p:cNvPicPr preferRelativeResize="0"/>
          <p:nvPr/>
        </p:nvPicPr>
        <p:blipFill rotWithShape="1">
          <a:blip r:embed="rId4">
            <a:alphaModFix/>
          </a:blip>
          <a:srcRect/>
          <a:stretch/>
        </p:blipFill>
        <p:spPr>
          <a:xfrm>
            <a:off x="9622551" y="6284572"/>
            <a:ext cx="1389041" cy="471509"/>
          </a:xfrm>
          <a:prstGeom prst="rect">
            <a:avLst/>
          </a:prstGeom>
          <a:noFill/>
          <a:ln>
            <a:noFill/>
          </a:ln>
        </p:spPr>
      </p:pic>
      <p:pic>
        <p:nvPicPr>
          <p:cNvPr id="254" name="Google Shape;254;p55"/>
          <p:cNvPicPr preferRelativeResize="0"/>
          <p:nvPr/>
        </p:nvPicPr>
        <p:blipFill rotWithShape="1">
          <a:blip r:embed="rId5">
            <a:alphaModFix amt="70000"/>
          </a:blip>
          <a:srcRect/>
          <a:stretch/>
        </p:blipFill>
        <p:spPr>
          <a:xfrm>
            <a:off x="289187" y="6399892"/>
            <a:ext cx="2266231" cy="274320"/>
          </a:xfrm>
          <a:prstGeom prst="rect">
            <a:avLst/>
          </a:prstGeom>
          <a:noFill/>
          <a:ln>
            <a:noFill/>
          </a:ln>
        </p:spPr>
      </p:pic>
      <p:sp>
        <p:nvSpPr>
          <p:cNvPr id="255" name="Google Shape;255;p55"/>
          <p:cNvSpPr txBox="1">
            <a:spLocks noGrp="1"/>
          </p:cNvSpPr>
          <p:nvPr>
            <p:ph type="sldNum" idx="12"/>
          </p:nvPr>
        </p:nvSpPr>
        <p:spPr>
          <a:xfrm>
            <a:off x="11384678" y="6356350"/>
            <a:ext cx="652922" cy="365125"/>
          </a:xfrm>
          <a:prstGeom prst="rect">
            <a:avLst/>
          </a:prstGeom>
          <a:noFill/>
          <a:ln>
            <a:noFill/>
          </a:ln>
        </p:spPr>
        <p:txBody>
          <a:bodyPr spcFirstLastPara="1" wrap="square" lIns="91425" tIns="45700" rIns="91425" bIns="45700" anchor="ctr" anchorCtr="0">
            <a:noAutofit/>
          </a:bodyPr>
          <a:lstStyle>
            <a:lvl1pPr marL="0" marR="0" lvl="0" indent="0" algn="ctr">
              <a:lnSpc>
                <a:spcPct val="100000"/>
              </a:lnSpc>
              <a:spcBef>
                <a:spcPts val="0"/>
              </a:spcBef>
              <a:spcAft>
                <a:spcPts val="0"/>
              </a:spcAft>
              <a:buClr>
                <a:srgbClr val="000000"/>
              </a:buClr>
              <a:buSzPts val="1600"/>
              <a:buFont typeface="Arial"/>
              <a:buNone/>
              <a:defRPr sz="1600" b="1" i="0" u="none" strike="noStrike" cap="none">
                <a:solidFill>
                  <a:schemeClr val="accent1"/>
                </a:solidFill>
                <a:latin typeface="Calibri"/>
                <a:ea typeface="Calibri"/>
                <a:cs typeface="Calibri"/>
                <a:sym typeface="Calibri"/>
              </a:defRPr>
            </a:lvl1pPr>
            <a:lvl2pPr marL="0" marR="0" lvl="1" indent="0" algn="ctr">
              <a:lnSpc>
                <a:spcPct val="100000"/>
              </a:lnSpc>
              <a:spcBef>
                <a:spcPts val="0"/>
              </a:spcBef>
              <a:spcAft>
                <a:spcPts val="0"/>
              </a:spcAft>
              <a:buClr>
                <a:srgbClr val="000000"/>
              </a:buClr>
              <a:buSzPts val="1600"/>
              <a:buFont typeface="Arial"/>
              <a:buNone/>
              <a:defRPr sz="1600" b="1" i="0" u="none" strike="noStrike" cap="none">
                <a:solidFill>
                  <a:schemeClr val="accent1"/>
                </a:solidFill>
                <a:latin typeface="Calibri"/>
                <a:ea typeface="Calibri"/>
                <a:cs typeface="Calibri"/>
                <a:sym typeface="Calibri"/>
              </a:defRPr>
            </a:lvl2pPr>
            <a:lvl3pPr marL="0" marR="0" lvl="2" indent="0" algn="ctr">
              <a:lnSpc>
                <a:spcPct val="100000"/>
              </a:lnSpc>
              <a:spcBef>
                <a:spcPts val="0"/>
              </a:spcBef>
              <a:spcAft>
                <a:spcPts val="0"/>
              </a:spcAft>
              <a:buClr>
                <a:srgbClr val="000000"/>
              </a:buClr>
              <a:buSzPts val="1600"/>
              <a:buFont typeface="Arial"/>
              <a:buNone/>
              <a:defRPr sz="1600" b="1" i="0" u="none" strike="noStrike" cap="none">
                <a:solidFill>
                  <a:schemeClr val="accent1"/>
                </a:solidFill>
                <a:latin typeface="Calibri"/>
                <a:ea typeface="Calibri"/>
                <a:cs typeface="Calibri"/>
                <a:sym typeface="Calibri"/>
              </a:defRPr>
            </a:lvl3pPr>
            <a:lvl4pPr marL="0" marR="0" lvl="3" indent="0" algn="ctr">
              <a:lnSpc>
                <a:spcPct val="100000"/>
              </a:lnSpc>
              <a:spcBef>
                <a:spcPts val="0"/>
              </a:spcBef>
              <a:spcAft>
                <a:spcPts val="0"/>
              </a:spcAft>
              <a:buClr>
                <a:srgbClr val="000000"/>
              </a:buClr>
              <a:buSzPts val="1600"/>
              <a:buFont typeface="Arial"/>
              <a:buNone/>
              <a:defRPr sz="1600" b="1" i="0" u="none" strike="noStrike" cap="none">
                <a:solidFill>
                  <a:schemeClr val="accent1"/>
                </a:solidFill>
                <a:latin typeface="Calibri"/>
                <a:ea typeface="Calibri"/>
                <a:cs typeface="Calibri"/>
                <a:sym typeface="Calibri"/>
              </a:defRPr>
            </a:lvl4pPr>
            <a:lvl5pPr marL="0" marR="0" lvl="4" indent="0" algn="ctr">
              <a:lnSpc>
                <a:spcPct val="100000"/>
              </a:lnSpc>
              <a:spcBef>
                <a:spcPts val="0"/>
              </a:spcBef>
              <a:spcAft>
                <a:spcPts val="0"/>
              </a:spcAft>
              <a:buClr>
                <a:srgbClr val="000000"/>
              </a:buClr>
              <a:buSzPts val="1600"/>
              <a:buFont typeface="Arial"/>
              <a:buNone/>
              <a:defRPr sz="1600" b="1" i="0" u="none" strike="noStrike" cap="none">
                <a:solidFill>
                  <a:schemeClr val="accent1"/>
                </a:solidFill>
                <a:latin typeface="Calibri"/>
                <a:ea typeface="Calibri"/>
                <a:cs typeface="Calibri"/>
                <a:sym typeface="Calibri"/>
              </a:defRPr>
            </a:lvl5pPr>
            <a:lvl6pPr marL="0" marR="0" lvl="5" indent="0" algn="ctr">
              <a:lnSpc>
                <a:spcPct val="100000"/>
              </a:lnSpc>
              <a:spcBef>
                <a:spcPts val="0"/>
              </a:spcBef>
              <a:spcAft>
                <a:spcPts val="0"/>
              </a:spcAft>
              <a:buClr>
                <a:srgbClr val="000000"/>
              </a:buClr>
              <a:buSzPts val="1600"/>
              <a:buFont typeface="Arial"/>
              <a:buNone/>
              <a:defRPr sz="1600" b="1" i="0" u="none" strike="noStrike" cap="none">
                <a:solidFill>
                  <a:schemeClr val="accent1"/>
                </a:solidFill>
                <a:latin typeface="Calibri"/>
                <a:ea typeface="Calibri"/>
                <a:cs typeface="Calibri"/>
                <a:sym typeface="Calibri"/>
              </a:defRPr>
            </a:lvl6pPr>
            <a:lvl7pPr marL="0" marR="0" lvl="6" indent="0" algn="ctr">
              <a:lnSpc>
                <a:spcPct val="100000"/>
              </a:lnSpc>
              <a:spcBef>
                <a:spcPts val="0"/>
              </a:spcBef>
              <a:spcAft>
                <a:spcPts val="0"/>
              </a:spcAft>
              <a:buClr>
                <a:srgbClr val="000000"/>
              </a:buClr>
              <a:buSzPts val="1600"/>
              <a:buFont typeface="Arial"/>
              <a:buNone/>
              <a:defRPr sz="1600" b="1" i="0" u="none" strike="noStrike" cap="none">
                <a:solidFill>
                  <a:schemeClr val="accent1"/>
                </a:solidFill>
                <a:latin typeface="Calibri"/>
                <a:ea typeface="Calibri"/>
                <a:cs typeface="Calibri"/>
                <a:sym typeface="Calibri"/>
              </a:defRPr>
            </a:lvl7pPr>
            <a:lvl8pPr marL="0" marR="0" lvl="7" indent="0" algn="ctr">
              <a:lnSpc>
                <a:spcPct val="100000"/>
              </a:lnSpc>
              <a:spcBef>
                <a:spcPts val="0"/>
              </a:spcBef>
              <a:spcAft>
                <a:spcPts val="0"/>
              </a:spcAft>
              <a:buClr>
                <a:srgbClr val="000000"/>
              </a:buClr>
              <a:buSzPts val="1600"/>
              <a:buFont typeface="Arial"/>
              <a:buNone/>
              <a:defRPr sz="1600" b="1" i="0" u="none" strike="noStrike" cap="none">
                <a:solidFill>
                  <a:schemeClr val="accent1"/>
                </a:solidFill>
                <a:latin typeface="Calibri"/>
                <a:ea typeface="Calibri"/>
                <a:cs typeface="Calibri"/>
                <a:sym typeface="Calibri"/>
              </a:defRPr>
            </a:lvl8pPr>
            <a:lvl9pPr marL="0" marR="0" lvl="8" indent="0" algn="ctr">
              <a:lnSpc>
                <a:spcPct val="100000"/>
              </a:lnSpc>
              <a:spcBef>
                <a:spcPts val="0"/>
              </a:spcBef>
              <a:spcAft>
                <a:spcPts val="0"/>
              </a:spcAft>
              <a:buClr>
                <a:srgbClr val="000000"/>
              </a:buClr>
              <a:buSzPts val="1600"/>
              <a:buFont typeface="Arial"/>
              <a:buNone/>
              <a:defRPr sz="1600" b="1" i="0" u="none" strike="noStrike" cap="none">
                <a:solidFill>
                  <a:schemeClr val="accent1"/>
                </a:solidFill>
                <a:latin typeface="Calibri"/>
                <a:ea typeface="Calibri"/>
                <a:cs typeface="Calibri"/>
                <a:sym typeface="Calibri"/>
              </a:defRPr>
            </a:lvl9pPr>
          </a:lstStyle>
          <a:p>
            <a:pPr marL="0" lvl="0" indent="0" algn="ctr" rtl="0">
              <a:spcBef>
                <a:spcPts val="0"/>
              </a:spcBef>
              <a:spcAft>
                <a:spcPts val="0"/>
              </a:spcAft>
              <a:buNone/>
            </a:pPr>
            <a:fld id="{00000000-1234-1234-1234-123412341234}" type="slidenum">
              <a:rPr lang="en-US"/>
              <a:t>‹#›</a:t>
            </a:fld>
            <a:endParaRPr/>
          </a:p>
        </p:txBody>
      </p:sp>
      <p:sp>
        <p:nvSpPr>
          <p:cNvPr id="256" name="Google Shape;256;p55"/>
          <p:cNvSpPr txBox="1">
            <a:spLocks noGrp="1"/>
          </p:cNvSpPr>
          <p:nvPr>
            <p:ph type="body" idx="1"/>
          </p:nvPr>
        </p:nvSpPr>
        <p:spPr>
          <a:xfrm>
            <a:off x="1172584" y="235671"/>
            <a:ext cx="9846832" cy="4519209"/>
          </a:xfrm>
          <a:prstGeom prst="rect">
            <a:avLst/>
          </a:prstGeom>
          <a:noFill/>
          <a:ln>
            <a:noFill/>
          </a:ln>
        </p:spPr>
        <p:txBody>
          <a:bodyPr spcFirstLastPara="1" wrap="square" lIns="91425" tIns="45700" rIns="91425" bIns="45700" anchor="ctr" anchorCtr="0">
            <a:normAutofit/>
          </a:bodyPr>
          <a:lstStyle>
            <a:lvl1pPr marL="457200" lvl="0" indent="-228600" algn="l">
              <a:lnSpc>
                <a:spcPct val="95000"/>
              </a:lnSpc>
              <a:spcBef>
                <a:spcPts val="1800"/>
              </a:spcBef>
              <a:spcAft>
                <a:spcPts val="0"/>
              </a:spcAft>
              <a:buSzPts val="3200"/>
              <a:buNone/>
              <a:defRPr sz="3200" i="1">
                <a:solidFill>
                  <a:schemeClr val="accent1"/>
                </a:solidFill>
              </a:defRPr>
            </a:lvl1pPr>
            <a:lvl2pPr marL="914400" lvl="1" indent="-342900" algn="l">
              <a:lnSpc>
                <a:spcPct val="95000"/>
              </a:lnSpc>
              <a:spcBef>
                <a:spcPts val="800"/>
              </a:spcBef>
              <a:spcAft>
                <a:spcPts val="0"/>
              </a:spcAft>
              <a:buSzPts val="1800"/>
              <a:buChar char="?"/>
              <a:defRPr/>
            </a:lvl2pPr>
            <a:lvl3pPr marL="1371600" lvl="2" indent="-342900" algn="l">
              <a:lnSpc>
                <a:spcPct val="95000"/>
              </a:lnSpc>
              <a:spcBef>
                <a:spcPts val="500"/>
              </a:spcBef>
              <a:spcAft>
                <a:spcPts val="0"/>
              </a:spcAft>
              <a:buSzPts val="1800"/>
              <a:buChar char="?"/>
              <a:defRPr/>
            </a:lvl3pPr>
            <a:lvl4pPr marL="1828800" lvl="3" indent="-342900" algn="l">
              <a:lnSpc>
                <a:spcPct val="95000"/>
              </a:lnSpc>
              <a:spcBef>
                <a:spcPts val="500"/>
              </a:spcBef>
              <a:spcAft>
                <a:spcPts val="0"/>
              </a:spcAft>
              <a:buSzPts val="1800"/>
              <a:buChar char="?"/>
              <a:defRPr/>
            </a:lvl4pPr>
            <a:lvl5pPr marL="2286000" lvl="4" indent="-342900" algn="l">
              <a:lnSpc>
                <a:spcPct val="95000"/>
              </a:lnSpc>
              <a:spcBef>
                <a:spcPts val="500"/>
              </a:spcBef>
              <a:spcAft>
                <a:spcPts val="0"/>
              </a:spcAft>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57" name="Google Shape;257;p55"/>
          <p:cNvSpPr txBox="1">
            <a:spLocks noGrp="1"/>
          </p:cNvSpPr>
          <p:nvPr>
            <p:ph type="body" idx="2"/>
          </p:nvPr>
        </p:nvSpPr>
        <p:spPr>
          <a:xfrm>
            <a:off x="1172584" y="4905487"/>
            <a:ext cx="9846832" cy="1101015"/>
          </a:xfrm>
          <a:prstGeom prst="rect">
            <a:avLst/>
          </a:prstGeom>
          <a:solidFill>
            <a:srgbClr val="F3F4F4"/>
          </a:solidFill>
          <a:ln w="9525" cap="flat" cmpd="sng">
            <a:solidFill>
              <a:schemeClr val="accent4"/>
            </a:solidFill>
            <a:prstDash val="solid"/>
            <a:round/>
            <a:headEnd type="none" w="sm" len="sm"/>
            <a:tailEnd type="none" w="sm" len="sm"/>
          </a:ln>
        </p:spPr>
        <p:txBody>
          <a:bodyPr spcFirstLastPara="1" wrap="square" lIns="91425" tIns="45700" rIns="91425" bIns="45700" anchor="ctr" anchorCtr="0">
            <a:normAutofit/>
          </a:bodyPr>
          <a:lstStyle>
            <a:lvl1pPr marL="457200" lvl="0" indent="-431800" algn="r">
              <a:lnSpc>
                <a:spcPct val="95000"/>
              </a:lnSpc>
              <a:spcBef>
                <a:spcPts val="1800"/>
              </a:spcBef>
              <a:spcAft>
                <a:spcPts val="0"/>
              </a:spcAft>
              <a:buClr>
                <a:schemeClr val="accent1"/>
              </a:buClr>
              <a:buSzPts val="3200"/>
              <a:buFont typeface="Arimo"/>
              <a:buChar char=""/>
              <a:defRPr sz="3200" b="1">
                <a:solidFill>
                  <a:schemeClr val="accent2"/>
                </a:solidFill>
              </a:defRPr>
            </a:lvl1pPr>
            <a:lvl2pPr marL="914400" lvl="1" indent="-228600" algn="r">
              <a:lnSpc>
                <a:spcPct val="95000"/>
              </a:lnSpc>
              <a:spcBef>
                <a:spcPts val="800"/>
              </a:spcBef>
              <a:spcAft>
                <a:spcPts val="0"/>
              </a:spcAft>
              <a:buSzPts val="2400"/>
              <a:buNone/>
              <a:defRPr i="1"/>
            </a:lvl2pPr>
            <a:lvl3pPr marL="1371600" lvl="2" indent="-368300" algn="r">
              <a:lnSpc>
                <a:spcPct val="95000"/>
              </a:lnSpc>
              <a:spcBef>
                <a:spcPts val="500"/>
              </a:spcBef>
              <a:spcAft>
                <a:spcPts val="0"/>
              </a:spcAft>
              <a:buSzPts val="2200"/>
              <a:buChar char="?"/>
              <a:defRPr/>
            </a:lvl3pPr>
            <a:lvl4pPr marL="1828800" lvl="3" indent="-355600" algn="r">
              <a:lnSpc>
                <a:spcPct val="95000"/>
              </a:lnSpc>
              <a:spcBef>
                <a:spcPts val="500"/>
              </a:spcBef>
              <a:spcAft>
                <a:spcPts val="0"/>
              </a:spcAft>
              <a:buSzPts val="2000"/>
              <a:buChar char="?"/>
              <a:defRPr/>
            </a:lvl4pPr>
            <a:lvl5pPr marL="2286000" lvl="4" indent="-342900" algn="r">
              <a:lnSpc>
                <a:spcPct val="95000"/>
              </a:lnSpc>
              <a:spcBef>
                <a:spcPts val="500"/>
              </a:spcBef>
              <a:spcAft>
                <a:spcPts val="0"/>
              </a:spcAft>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58" name="Google Shape;258;p55"/>
          <p:cNvSpPr txBox="1">
            <a:spLocks noGrp="1"/>
          </p:cNvSpPr>
          <p:nvPr>
            <p:ph type="ftr" idx="11"/>
          </p:nvPr>
        </p:nvSpPr>
        <p:spPr>
          <a:xfrm>
            <a:off x="4439823"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Legal Language">
  <p:cSld name="Legal Language">
    <p:spTree>
      <p:nvGrpSpPr>
        <p:cNvPr id="1" name="Shape 259"/>
        <p:cNvGrpSpPr/>
        <p:nvPr/>
      </p:nvGrpSpPr>
      <p:grpSpPr>
        <a:xfrm>
          <a:off x="0" y="0"/>
          <a:ext cx="0" cy="0"/>
          <a:chOff x="0" y="0"/>
          <a:chExt cx="0" cy="0"/>
        </a:xfrm>
      </p:grpSpPr>
      <p:pic>
        <p:nvPicPr>
          <p:cNvPr id="260" name="Google Shape;260;p53"/>
          <p:cNvPicPr preferRelativeResize="0"/>
          <p:nvPr/>
        </p:nvPicPr>
        <p:blipFill rotWithShape="1">
          <a:blip r:embed="rId2">
            <a:alphaModFix/>
          </a:blip>
          <a:srcRect/>
          <a:stretch/>
        </p:blipFill>
        <p:spPr>
          <a:xfrm>
            <a:off x="0" y="237959"/>
            <a:ext cx="457200" cy="457200"/>
          </a:xfrm>
          <a:prstGeom prst="rect">
            <a:avLst/>
          </a:prstGeom>
          <a:noFill/>
          <a:ln>
            <a:noFill/>
          </a:ln>
        </p:spPr>
      </p:pic>
      <p:sp>
        <p:nvSpPr>
          <p:cNvPr id="261" name="Google Shape;261;p53"/>
          <p:cNvSpPr txBox="1">
            <a:spLocks noGrp="1"/>
          </p:cNvSpPr>
          <p:nvPr>
            <p:ph type="sldNum" idx="12"/>
          </p:nvPr>
        </p:nvSpPr>
        <p:spPr>
          <a:xfrm>
            <a:off x="11384678" y="6356350"/>
            <a:ext cx="652922" cy="365125"/>
          </a:xfrm>
          <a:prstGeom prst="rect">
            <a:avLst/>
          </a:prstGeom>
          <a:noFill/>
          <a:ln>
            <a:noFill/>
          </a:ln>
        </p:spPr>
        <p:txBody>
          <a:bodyPr spcFirstLastPara="1" wrap="square" lIns="91425" tIns="45700" rIns="91425" bIns="45700" anchor="ctr" anchorCtr="0">
            <a:noAutofit/>
          </a:bodyPr>
          <a:lstStyle>
            <a:lvl1pPr marL="0" marR="0" lvl="0" indent="0" algn="ctr">
              <a:lnSpc>
                <a:spcPct val="100000"/>
              </a:lnSpc>
              <a:spcBef>
                <a:spcPts val="0"/>
              </a:spcBef>
              <a:spcAft>
                <a:spcPts val="0"/>
              </a:spcAft>
              <a:buClr>
                <a:srgbClr val="000000"/>
              </a:buClr>
              <a:buSzPts val="1600"/>
              <a:buFont typeface="Arial"/>
              <a:buNone/>
              <a:defRPr sz="1600" b="1" i="0" u="none" strike="noStrike" cap="none">
                <a:solidFill>
                  <a:schemeClr val="accent1"/>
                </a:solidFill>
                <a:latin typeface="Calibri"/>
                <a:ea typeface="Calibri"/>
                <a:cs typeface="Calibri"/>
                <a:sym typeface="Calibri"/>
              </a:defRPr>
            </a:lvl1pPr>
            <a:lvl2pPr marL="0" marR="0" lvl="1" indent="0" algn="ctr">
              <a:lnSpc>
                <a:spcPct val="100000"/>
              </a:lnSpc>
              <a:spcBef>
                <a:spcPts val="0"/>
              </a:spcBef>
              <a:spcAft>
                <a:spcPts val="0"/>
              </a:spcAft>
              <a:buClr>
                <a:srgbClr val="000000"/>
              </a:buClr>
              <a:buSzPts val="1600"/>
              <a:buFont typeface="Arial"/>
              <a:buNone/>
              <a:defRPr sz="1600" b="1" i="0" u="none" strike="noStrike" cap="none">
                <a:solidFill>
                  <a:schemeClr val="accent1"/>
                </a:solidFill>
                <a:latin typeface="Calibri"/>
                <a:ea typeface="Calibri"/>
                <a:cs typeface="Calibri"/>
                <a:sym typeface="Calibri"/>
              </a:defRPr>
            </a:lvl2pPr>
            <a:lvl3pPr marL="0" marR="0" lvl="2" indent="0" algn="ctr">
              <a:lnSpc>
                <a:spcPct val="100000"/>
              </a:lnSpc>
              <a:spcBef>
                <a:spcPts val="0"/>
              </a:spcBef>
              <a:spcAft>
                <a:spcPts val="0"/>
              </a:spcAft>
              <a:buClr>
                <a:srgbClr val="000000"/>
              </a:buClr>
              <a:buSzPts val="1600"/>
              <a:buFont typeface="Arial"/>
              <a:buNone/>
              <a:defRPr sz="1600" b="1" i="0" u="none" strike="noStrike" cap="none">
                <a:solidFill>
                  <a:schemeClr val="accent1"/>
                </a:solidFill>
                <a:latin typeface="Calibri"/>
                <a:ea typeface="Calibri"/>
                <a:cs typeface="Calibri"/>
                <a:sym typeface="Calibri"/>
              </a:defRPr>
            </a:lvl3pPr>
            <a:lvl4pPr marL="0" marR="0" lvl="3" indent="0" algn="ctr">
              <a:lnSpc>
                <a:spcPct val="100000"/>
              </a:lnSpc>
              <a:spcBef>
                <a:spcPts val="0"/>
              </a:spcBef>
              <a:spcAft>
                <a:spcPts val="0"/>
              </a:spcAft>
              <a:buClr>
                <a:srgbClr val="000000"/>
              </a:buClr>
              <a:buSzPts val="1600"/>
              <a:buFont typeface="Arial"/>
              <a:buNone/>
              <a:defRPr sz="1600" b="1" i="0" u="none" strike="noStrike" cap="none">
                <a:solidFill>
                  <a:schemeClr val="accent1"/>
                </a:solidFill>
                <a:latin typeface="Calibri"/>
                <a:ea typeface="Calibri"/>
                <a:cs typeface="Calibri"/>
                <a:sym typeface="Calibri"/>
              </a:defRPr>
            </a:lvl4pPr>
            <a:lvl5pPr marL="0" marR="0" lvl="4" indent="0" algn="ctr">
              <a:lnSpc>
                <a:spcPct val="100000"/>
              </a:lnSpc>
              <a:spcBef>
                <a:spcPts val="0"/>
              </a:spcBef>
              <a:spcAft>
                <a:spcPts val="0"/>
              </a:spcAft>
              <a:buClr>
                <a:srgbClr val="000000"/>
              </a:buClr>
              <a:buSzPts val="1600"/>
              <a:buFont typeface="Arial"/>
              <a:buNone/>
              <a:defRPr sz="1600" b="1" i="0" u="none" strike="noStrike" cap="none">
                <a:solidFill>
                  <a:schemeClr val="accent1"/>
                </a:solidFill>
                <a:latin typeface="Calibri"/>
                <a:ea typeface="Calibri"/>
                <a:cs typeface="Calibri"/>
                <a:sym typeface="Calibri"/>
              </a:defRPr>
            </a:lvl5pPr>
            <a:lvl6pPr marL="0" marR="0" lvl="5" indent="0" algn="ctr">
              <a:lnSpc>
                <a:spcPct val="100000"/>
              </a:lnSpc>
              <a:spcBef>
                <a:spcPts val="0"/>
              </a:spcBef>
              <a:spcAft>
                <a:spcPts val="0"/>
              </a:spcAft>
              <a:buClr>
                <a:srgbClr val="000000"/>
              </a:buClr>
              <a:buSzPts val="1600"/>
              <a:buFont typeface="Arial"/>
              <a:buNone/>
              <a:defRPr sz="1600" b="1" i="0" u="none" strike="noStrike" cap="none">
                <a:solidFill>
                  <a:schemeClr val="accent1"/>
                </a:solidFill>
                <a:latin typeface="Calibri"/>
                <a:ea typeface="Calibri"/>
                <a:cs typeface="Calibri"/>
                <a:sym typeface="Calibri"/>
              </a:defRPr>
            </a:lvl6pPr>
            <a:lvl7pPr marL="0" marR="0" lvl="6" indent="0" algn="ctr">
              <a:lnSpc>
                <a:spcPct val="100000"/>
              </a:lnSpc>
              <a:spcBef>
                <a:spcPts val="0"/>
              </a:spcBef>
              <a:spcAft>
                <a:spcPts val="0"/>
              </a:spcAft>
              <a:buClr>
                <a:srgbClr val="000000"/>
              </a:buClr>
              <a:buSzPts val="1600"/>
              <a:buFont typeface="Arial"/>
              <a:buNone/>
              <a:defRPr sz="1600" b="1" i="0" u="none" strike="noStrike" cap="none">
                <a:solidFill>
                  <a:schemeClr val="accent1"/>
                </a:solidFill>
                <a:latin typeface="Calibri"/>
                <a:ea typeface="Calibri"/>
                <a:cs typeface="Calibri"/>
                <a:sym typeface="Calibri"/>
              </a:defRPr>
            </a:lvl7pPr>
            <a:lvl8pPr marL="0" marR="0" lvl="7" indent="0" algn="ctr">
              <a:lnSpc>
                <a:spcPct val="100000"/>
              </a:lnSpc>
              <a:spcBef>
                <a:spcPts val="0"/>
              </a:spcBef>
              <a:spcAft>
                <a:spcPts val="0"/>
              </a:spcAft>
              <a:buClr>
                <a:srgbClr val="000000"/>
              </a:buClr>
              <a:buSzPts val="1600"/>
              <a:buFont typeface="Arial"/>
              <a:buNone/>
              <a:defRPr sz="1600" b="1" i="0" u="none" strike="noStrike" cap="none">
                <a:solidFill>
                  <a:schemeClr val="accent1"/>
                </a:solidFill>
                <a:latin typeface="Calibri"/>
                <a:ea typeface="Calibri"/>
                <a:cs typeface="Calibri"/>
                <a:sym typeface="Calibri"/>
              </a:defRPr>
            </a:lvl8pPr>
            <a:lvl9pPr marL="0" marR="0" lvl="8" indent="0" algn="ctr">
              <a:lnSpc>
                <a:spcPct val="100000"/>
              </a:lnSpc>
              <a:spcBef>
                <a:spcPts val="0"/>
              </a:spcBef>
              <a:spcAft>
                <a:spcPts val="0"/>
              </a:spcAft>
              <a:buClr>
                <a:srgbClr val="000000"/>
              </a:buClr>
              <a:buSzPts val="1600"/>
              <a:buFont typeface="Arial"/>
              <a:buNone/>
              <a:defRPr sz="1600" b="1" i="0" u="none" strike="noStrike" cap="none">
                <a:solidFill>
                  <a:schemeClr val="accent1"/>
                </a:solidFill>
                <a:latin typeface="Calibri"/>
                <a:ea typeface="Calibri"/>
                <a:cs typeface="Calibri"/>
                <a:sym typeface="Calibri"/>
              </a:defRPr>
            </a:lvl9pPr>
          </a:lstStyle>
          <a:p>
            <a:pPr marL="0" lvl="0" indent="0" algn="ctr" rtl="0">
              <a:spcBef>
                <a:spcPts val="0"/>
              </a:spcBef>
              <a:spcAft>
                <a:spcPts val="0"/>
              </a:spcAft>
              <a:buNone/>
            </a:pPr>
            <a:fld id="{00000000-1234-1234-1234-123412341234}" type="slidenum">
              <a:rPr lang="en-US"/>
              <a:t>‹#›</a:t>
            </a:fld>
            <a:endParaRPr/>
          </a:p>
        </p:txBody>
      </p:sp>
      <p:sp>
        <p:nvSpPr>
          <p:cNvPr id="262" name="Google Shape;262;p53"/>
          <p:cNvSpPr txBox="1">
            <a:spLocks noGrp="1"/>
          </p:cNvSpPr>
          <p:nvPr>
            <p:ph type="title"/>
          </p:nvPr>
        </p:nvSpPr>
        <p:spPr>
          <a:xfrm>
            <a:off x="805866" y="46208"/>
            <a:ext cx="11081334" cy="786384"/>
          </a:xfrm>
          <a:prstGeom prst="rect">
            <a:avLst/>
          </a:prstGeom>
          <a:noFill/>
          <a:ln>
            <a:noFill/>
          </a:ln>
        </p:spPr>
        <p:txBody>
          <a:bodyPr spcFirstLastPara="1" wrap="square" lIns="182875" tIns="45700" rIns="91425" bIns="45700" anchor="ctr" anchorCtr="0">
            <a:normAutofit/>
          </a:bodyPr>
          <a:lstStyle>
            <a:lvl1pPr lvl="0" algn="l">
              <a:lnSpc>
                <a:spcPct val="90000"/>
              </a:lnSpc>
              <a:spcBef>
                <a:spcPts val="0"/>
              </a:spcBef>
              <a:spcAft>
                <a:spcPts val="0"/>
              </a:spcAft>
              <a:buClr>
                <a:schemeClr val="accent1"/>
              </a:buClr>
              <a:buSzPts val="3200"/>
              <a:buFont typeface="Calibri"/>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63" name="Google Shape;263;p53"/>
          <p:cNvSpPr txBox="1">
            <a:spLocks noGrp="1"/>
          </p:cNvSpPr>
          <p:nvPr>
            <p:ph type="body" idx="1"/>
          </p:nvPr>
        </p:nvSpPr>
        <p:spPr>
          <a:xfrm>
            <a:off x="805866" y="983171"/>
            <a:ext cx="11080750" cy="533657"/>
          </a:xfrm>
          <a:prstGeom prst="rect">
            <a:avLst/>
          </a:prstGeom>
          <a:noFill/>
          <a:ln>
            <a:noFill/>
          </a:ln>
        </p:spPr>
        <p:txBody>
          <a:bodyPr spcFirstLastPara="1" wrap="square" lIns="91425" tIns="45700" rIns="91425" bIns="45700" anchor="ctr" anchorCtr="0">
            <a:noAutofit/>
          </a:bodyPr>
          <a:lstStyle>
            <a:lvl1pPr marL="457200" lvl="0" indent="-228600" algn="l">
              <a:lnSpc>
                <a:spcPct val="95000"/>
              </a:lnSpc>
              <a:spcBef>
                <a:spcPts val="1800"/>
              </a:spcBef>
              <a:spcAft>
                <a:spcPts val="0"/>
              </a:spcAft>
              <a:buSzPts val="2000"/>
              <a:buNone/>
              <a:defRPr sz="2000" i="1">
                <a:solidFill>
                  <a:srgbClr val="636363"/>
                </a:solidFill>
                <a:latin typeface="Calibri"/>
                <a:ea typeface="Calibri"/>
                <a:cs typeface="Calibri"/>
                <a:sym typeface="Calibri"/>
              </a:defRPr>
            </a:lvl1pPr>
            <a:lvl2pPr marL="914400" lvl="1" indent="-342900" algn="l">
              <a:lnSpc>
                <a:spcPct val="95000"/>
              </a:lnSpc>
              <a:spcBef>
                <a:spcPts val="800"/>
              </a:spcBef>
              <a:spcAft>
                <a:spcPts val="0"/>
              </a:spcAft>
              <a:buSzPts val="1800"/>
              <a:buChar char="?"/>
              <a:defRPr/>
            </a:lvl2pPr>
            <a:lvl3pPr marL="1371600" lvl="2" indent="-342900" algn="l">
              <a:lnSpc>
                <a:spcPct val="95000"/>
              </a:lnSpc>
              <a:spcBef>
                <a:spcPts val="500"/>
              </a:spcBef>
              <a:spcAft>
                <a:spcPts val="0"/>
              </a:spcAft>
              <a:buSzPts val="1800"/>
              <a:buChar char="?"/>
              <a:defRPr/>
            </a:lvl3pPr>
            <a:lvl4pPr marL="1828800" lvl="3" indent="-342900" algn="l">
              <a:lnSpc>
                <a:spcPct val="95000"/>
              </a:lnSpc>
              <a:spcBef>
                <a:spcPts val="500"/>
              </a:spcBef>
              <a:spcAft>
                <a:spcPts val="0"/>
              </a:spcAft>
              <a:buSzPts val="1800"/>
              <a:buChar char="?"/>
              <a:defRPr/>
            </a:lvl4pPr>
            <a:lvl5pPr marL="2286000" lvl="4" indent="-342900" algn="l">
              <a:lnSpc>
                <a:spcPct val="95000"/>
              </a:lnSpc>
              <a:spcBef>
                <a:spcPts val="500"/>
              </a:spcBef>
              <a:spcAft>
                <a:spcPts val="0"/>
              </a:spcAft>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64" name="Google Shape;264;p53"/>
          <p:cNvSpPr txBox="1">
            <a:spLocks noGrp="1"/>
          </p:cNvSpPr>
          <p:nvPr>
            <p:ph type="body" idx="2"/>
          </p:nvPr>
        </p:nvSpPr>
        <p:spPr>
          <a:xfrm>
            <a:off x="805866" y="1667407"/>
            <a:ext cx="11080750" cy="3291869"/>
          </a:xfrm>
          <a:prstGeom prst="rect">
            <a:avLst/>
          </a:prstGeom>
          <a:noFill/>
          <a:ln>
            <a:noFill/>
          </a:ln>
        </p:spPr>
        <p:txBody>
          <a:bodyPr spcFirstLastPara="1" wrap="square" lIns="91425" tIns="45700" rIns="91425" bIns="45700" anchor="ctr" anchorCtr="0">
            <a:normAutofit/>
          </a:bodyPr>
          <a:lstStyle>
            <a:lvl1pPr marL="457200" lvl="0" indent="-228600" algn="l">
              <a:lnSpc>
                <a:spcPct val="100000"/>
              </a:lnSpc>
              <a:spcBef>
                <a:spcPts val="600"/>
              </a:spcBef>
              <a:spcAft>
                <a:spcPts val="0"/>
              </a:spcAft>
              <a:buSzPts val="2600"/>
              <a:buNone/>
              <a:defRPr>
                <a:latin typeface="Times New Roman"/>
                <a:ea typeface="Times New Roman"/>
                <a:cs typeface="Times New Roman"/>
                <a:sym typeface="Times New Roman"/>
              </a:defRPr>
            </a:lvl1pPr>
            <a:lvl2pPr marL="914400" lvl="1" indent="-342900" algn="l">
              <a:lnSpc>
                <a:spcPct val="95000"/>
              </a:lnSpc>
              <a:spcBef>
                <a:spcPts val="800"/>
              </a:spcBef>
              <a:spcAft>
                <a:spcPts val="0"/>
              </a:spcAft>
              <a:buSzPts val="1800"/>
              <a:buChar char="?"/>
              <a:defRPr/>
            </a:lvl2pPr>
            <a:lvl3pPr marL="1371600" lvl="2" indent="-342900" algn="l">
              <a:lnSpc>
                <a:spcPct val="95000"/>
              </a:lnSpc>
              <a:spcBef>
                <a:spcPts val="500"/>
              </a:spcBef>
              <a:spcAft>
                <a:spcPts val="0"/>
              </a:spcAft>
              <a:buSzPts val="1800"/>
              <a:buChar char="?"/>
              <a:defRPr/>
            </a:lvl3pPr>
            <a:lvl4pPr marL="1828800" lvl="3" indent="-342900" algn="l">
              <a:lnSpc>
                <a:spcPct val="95000"/>
              </a:lnSpc>
              <a:spcBef>
                <a:spcPts val="500"/>
              </a:spcBef>
              <a:spcAft>
                <a:spcPts val="0"/>
              </a:spcAft>
              <a:buSzPts val="1800"/>
              <a:buChar char="?"/>
              <a:defRPr/>
            </a:lvl4pPr>
            <a:lvl5pPr marL="2286000" lvl="4" indent="-342900" algn="l">
              <a:lnSpc>
                <a:spcPct val="95000"/>
              </a:lnSpc>
              <a:spcBef>
                <a:spcPts val="500"/>
              </a:spcBef>
              <a:spcAft>
                <a:spcPts val="0"/>
              </a:spcAft>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65" name="Google Shape;265;p53"/>
          <p:cNvSpPr txBox="1">
            <a:spLocks noGrp="1"/>
          </p:cNvSpPr>
          <p:nvPr>
            <p:ph type="body" idx="3"/>
          </p:nvPr>
        </p:nvSpPr>
        <p:spPr>
          <a:xfrm>
            <a:off x="805866" y="5106992"/>
            <a:ext cx="8983593" cy="1046382"/>
          </a:xfrm>
          <a:prstGeom prst="rect">
            <a:avLst/>
          </a:prstGeom>
          <a:solidFill>
            <a:srgbClr val="F3F4F4"/>
          </a:solidFill>
          <a:ln w="9525" cap="flat" cmpd="sng">
            <a:solidFill>
              <a:schemeClr val="accent4"/>
            </a:solidFill>
            <a:prstDash val="solid"/>
            <a:round/>
            <a:headEnd type="none" w="sm" len="sm"/>
            <a:tailEnd type="none" w="sm" len="sm"/>
          </a:ln>
        </p:spPr>
        <p:txBody>
          <a:bodyPr spcFirstLastPara="1" wrap="square" lIns="182875" tIns="45700" rIns="182875" bIns="45700" anchor="ctr" anchorCtr="0">
            <a:normAutofit/>
          </a:bodyPr>
          <a:lstStyle>
            <a:lvl1pPr marL="457200" lvl="0" indent="-228600" algn="l">
              <a:lnSpc>
                <a:spcPct val="95000"/>
              </a:lnSpc>
              <a:spcBef>
                <a:spcPts val="1800"/>
              </a:spcBef>
              <a:spcAft>
                <a:spcPts val="0"/>
              </a:spcAft>
              <a:buSzPts val="2400"/>
              <a:buNone/>
              <a:defRPr sz="2400" b="0">
                <a:solidFill>
                  <a:schemeClr val="accent2"/>
                </a:solidFill>
              </a:defRPr>
            </a:lvl1pPr>
            <a:lvl2pPr marL="914400" lvl="1" indent="-228600" algn="l">
              <a:lnSpc>
                <a:spcPct val="95000"/>
              </a:lnSpc>
              <a:spcBef>
                <a:spcPts val="800"/>
              </a:spcBef>
              <a:spcAft>
                <a:spcPts val="0"/>
              </a:spcAft>
              <a:buSzPts val="2000"/>
              <a:buNone/>
              <a:defRPr sz="2000" b="1"/>
            </a:lvl2pPr>
            <a:lvl3pPr marL="1371600" lvl="2" indent="-228600" algn="l">
              <a:lnSpc>
                <a:spcPct val="95000"/>
              </a:lnSpc>
              <a:spcBef>
                <a:spcPts val="500"/>
              </a:spcBef>
              <a:spcAft>
                <a:spcPts val="0"/>
              </a:spcAft>
              <a:buSzPts val="1800"/>
              <a:buNone/>
              <a:defRPr sz="1800" b="1"/>
            </a:lvl3pPr>
            <a:lvl4pPr marL="1828800" lvl="3" indent="-228600" algn="l">
              <a:lnSpc>
                <a:spcPct val="95000"/>
              </a:lnSpc>
              <a:spcBef>
                <a:spcPts val="500"/>
              </a:spcBef>
              <a:spcAft>
                <a:spcPts val="0"/>
              </a:spcAft>
              <a:buSzPts val="1600"/>
              <a:buNone/>
              <a:defRPr sz="1600" b="1"/>
            </a:lvl4pPr>
            <a:lvl5pPr marL="2286000" lvl="4" indent="-228600" algn="l">
              <a:lnSpc>
                <a:spcPct val="95000"/>
              </a:lnSpc>
              <a:spcBef>
                <a:spcPts val="500"/>
              </a:spcBef>
              <a:spcAft>
                <a:spcPts val="0"/>
              </a:spcAft>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266" name="Google Shape;266;p53"/>
          <p:cNvSpPr txBox="1">
            <a:spLocks noGrp="1"/>
          </p:cNvSpPr>
          <p:nvPr>
            <p:ph type="ftr" idx="11"/>
          </p:nvPr>
        </p:nvSpPr>
        <p:spPr>
          <a:xfrm>
            <a:off x="4439823"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Series Set">
  <p:cSld name="Series Set">
    <p:spTree>
      <p:nvGrpSpPr>
        <p:cNvPr id="1" name="Shape 267"/>
        <p:cNvGrpSpPr/>
        <p:nvPr/>
      </p:nvGrpSpPr>
      <p:grpSpPr>
        <a:xfrm>
          <a:off x="0" y="0"/>
          <a:ext cx="0" cy="0"/>
          <a:chOff x="0" y="0"/>
          <a:chExt cx="0" cy="0"/>
        </a:xfrm>
      </p:grpSpPr>
      <p:sp>
        <p:nvSpPr>
          <p:cNvPr id="268" name="Google Shape;268;p54"/>
          <p:cNvSpPr txBox="1">
            <a:spLocks noGrp="1"/>
          </p:cNvSpPr>
          <p:nvPr>
            <p:ph type="sldNum" idx="12"/>
          </p:nvPr>
        </p:nvSpPr>
        <p:spPr>
          <a:xfrm>
            <a:off x="11384678" y="6356350"/>
            <a:ext cx="652922" cy="365125"/>
          </a:xfrm>
          <a:prstGeom prst="rect">
            <a:avLst/>
          </a:prstGeom>
          <a:noFill/>
          <a:ln>
            <a:noFill/>
          </a:ln>
        </p:spPr>
        <p:txBody>
          <a:bodyPr spcFirstLastPara="1" wrap="square" lIns="91425" tIns="45700" rIns="91425" bIns="45700" anchor="ctr" anchorCtr="0">
            <a:noAutofit/>
          </a:bodyPr>
          <a:lstStyle>
            <a:lvl1pPr marL="0" marR="0" lvl="0" indent="0" algn="ctr">
              <a:lnSpc>
                <a:spcPct val="100000"/>
              </a:lnSpc>
              <a:spcBef>
                <a:spcPts val="0"/>
              </a:spcBef>
              <a:spcAft>
                <a:spcPts val="0"/>
              </a:spcAft>
              <a:buClr>
                <a:srgbClr val="000000"/>
              </a:buClr>
              <a:buSzPts val="1600"/>
              <a:buFont typeface="Arial"/>
              <a:buNone/>
              <a:defRPr sz="1600" b="1" i="0" u="none" strike="noStrike" cap="none">
                <a:solidFill>
                  <a:schemeClr val="accent1"/>
                </a:solidFill>
                <a:latin typeface="Calibri"/>
                <a:ea typeface="Calibri"/>
                <a:cs typeface="Calibri"/>
                <a:sym typeface="Calibri"/>
              </a:defRPr>
            </a:lvl1pPr>
            <a:lvl2pPr marL="0" marR="0" lvl="1" indent="0" algn="ctr">
              <a:lnSpc>
                <a:spcPct val="100000"/>
              </a:lnSpc>
              <a:spcBef>
                <a:spcPts val="0"/>
              </a:spcBef>
              <a:spcAft>
                <a:spcPts val="0"/>
              </a:spcAft>
              <a:buClr>
                <a:srgbClr val="000000"/>
              </a:buClr>
              <a:buSzPts val="1600"/>
              <a:buFont typeface="Arial"/>
              <a:buNone/>
              <a:defRPr sz="1600" b="1" i="0" u="none" strike="noStrike" cap="none">
                <a:solidFill>
                  <a:schemeClr val="accent1"/>
                </a:solidFill>
                <a:latin typeface="Calibri"/>
                <a:ea typeface="Calibri"/>
                <a:cs typeface="Calibri"/>
                <a:sym typeface="Calibri"/>
              </a:defRPr>
            </a:lvl2pPr>
            <a:lvl3pPr marL="0" marR="0" lvl="2" indent="0" algn="ctr">
              <a:lnSpc>
                <a:spcPct val="100000"/>
              </a:lnSpc>
              <a:spcBef>
                <a:spcPts val="0"/>
              </a:spcBef>
              <a:spcAft>
                <a:spcPts val="0"/>
              </a:spcAft>
              <a:buClr>
                <a:srgbClr val="000000"/>
              </a:buClr>
              <a:buSzPts val="1600"/>
              <a:buFont typeface="Arial"/>
              <a:buNone/>
              <a:defRPr sz="1600" b="1" i="0" u="none" strike="noStrike" cap="none">
                <a:solidFill>
                  <a:schemeClr val="accent1"/>
                </a:solidFill>
                <a:latin typeface="Calibri"/>
                <a:ea typeface="Calibri"/>
                <a:cs typeface="Calibri"/>
                <a:sym typeface="Calibri"/>
              </a:defRPr>
            </a:lvl3pPr>
            <a:lvl4pPr marL="0" marR="0" lvl="3" indent="0" algn="ctr">
              <a:lnSpc>
                <a:spcPct val="100000"/>
              </a:lnSpc>
              <a:spcBef>
                <a:spcPts val="0"/>
              </a:spcBef>
              <a:spcAft>
                <a:spcPts val="0"/>
              </a:spcAft>
              <a:buClr>
                <a:srgbClr val="000000"/>
              </a:buClr>
              <a:buSzPts val="1600"/>
              <a:buFont typeface="Arial"/>
              <a:buNone/>
              <a:defRPr sz="1600" b="1" i="0" u="none" strike="noStrike" cap="none">
                <a:solidFill>
                  <a:schemeClr val="accent1"/>
                </a:solidFill>
                <a:latin typeface="Calibri"/>
                <a:ea typeface="Calibri"/>
                <a:cs typeface="Calibri"/>
                <a:sym typeface="Calibri"/>
              </a:defRPr>
            </a:lvl4pPr>
            <a:lvl5pPr marL="0" marR="0" lvl="4" indent="0" algn="ctr">
              <a:lnSpc>
                <a:spcPct val="100000"/>
              </a:lnSpc>
              <a:spcBef>
                <a:spcPts val="0"/>
              </a:spcBef>
              <a:spcAft>
                <a:spcPts val="0"/>
              </a:spcAft>
              <a:buClr>
                <a:srgbClr val="000000"/>
              </a:buClr>
              <a:buSzPts val="1600"/>
              <a:buFont typeface="Arial"/>
              <a:buNone/>
              <a:defRPr sz="1600" b="1" i="0" u="none" strike="noStrike" cap="none">
                <a:solidFill>
                  <a:schemeClr val="accent1"/>
                </a:solidFill>
                <a:latin typeface="Calibri"/>
                <a:ea typeface="Calibri"/>
                <a:cs typeface="Calibri"/>
                <a:sym typeface="Calibri"/>
              </a:defRPr>
            </a:lvl5pPr>
            <a:lvl6pPr marL="0" marR="0" lvl="5" indent="0" algn="ctr">
              <a:lnSpc>
                <a:spcPct val="100000"/>
              </a:lnSpc>
              <a:spcBef>
                <a:spcPts val="0"/>
              </a:spcBef>
              <a:spcAft>
                <a:spcPts val="0"/>
              </a:spcAft>
              <a:buClr>
                <a:srgbClr val="000000"/>
              </a:buClr>
              <a:buSzPts val="1600"/>
              <a:buFont typeface="Arial"/>
              <a:buNone/>
              <a:defRPr sz="1600" b="1" i="0" u="none" strike="noStrike" cap="none">
                <a:solidFill>
                  <a:schemeClr val="accent1"/>
                </a:solidFill>
                <a:latin typeface="Calibri"/>
                <a:ea typeface="Calibri"/>
                <a:cs typeface="Calibri"/>
                <a:sym typeface="Calibri"/>
              </a:defRPr>
            </a:lvl6pPr>
            <a:lvl7pPr marL="0" marR="0" lvl="6" indent="0" algn="ctr">
              <a:lnSpc>
                <a:spcPct val="100000"/>
              </a:lnSpc>
              <a:spcBef>
                <a:spcPts val="0"/>
              </a:spcBef>
              <a:spcAft>
                <a:spcPts val="0"/>
              </a:spcAft>
              <a:buClr>
                <a:srgbClr val="000000"/>
              </a:buClr>
              <a:buSzPts val="1600"/>
              <a:buFont typeface="Arial"/>
              <a:buNone/>
              <a:defRPr sz="1600" b="1" i="0" u="none" strike="noStrike" cap="none">
                <a:solidFill>
                  <a:schemeClr val="accent1"/>
                </a:solidFill>
                <a:latin typeface="Calibri"/>
                <a:ea typeface="Calibri"/>
                <a:cs typeface="Calibri"/>
                <a:sym typeface="Calibri"/>
              </a:defRPr>
            </a:lvl7pPr>
            <a:lvl8pPr marL="0" marR="0" lvl="7" indent="0" algn="ctr">
              <a:lnSpc>
                <a:spcPct val="100000"/>
              </a:lnSpc>
              <a:spcBef>
                <a:spcPts val="0"/>
              </a:spcBef>
              <a:spcAft>
                <a:spcPts val="0"/>
              </a:spcAft>
              <a:buClr>
                <a:srgbClr val="000000"/>
              </a:buClr>
              <a:buSzPts val="1600"/>
              <a:buFont typeface="Arial"/>
              <a:buNone/>
              <a:defRPr sz="1600" b="1" i="0" u="none" strike="noStrike" cap="none">
                <a:solidFill>
                  <a:schemeClr val="accent1"/>
                </a:solidFill>
                <a:latin typeface="Calibri"/>
                <a:ea typeface="Calibri"/>
                <a:cs typeface="Calibri"/>
                <a:sym typeface="Calibri"/>
              </a:defRPr>
            </a:lvl8pPr>
            <a:lvl9pPr marL="0" marR="0" lvl="8" indent="0" algn="ctr">
              <a:lnSpc>
                <a:spcPct val="100000"/>
              </a:lnSpc>
              <a:spcBef>
                <a:spcPts val="0"/>
              </a:spcBef>
              <a:spcAft>
                <a:spcPts val="0"/>
              </a:spcAft>
              <a:buClr>
                <a:srgbClr val="000000"/>
              </a:buClr>
              <a:buSzPts val="1600"/>
              <a:buFont typeface="Arial"/>
              <a:buNone/>
              <a:defRPr sz="1600" b="1" i="0" u="none" strike="noStrike" cap="none">
                <a:solidFill>
                  <a:schemeClr val="accent1"/>
                </a:solidFill>
                <a:latin typeface="Calibri"/>
                <a:ea typeface="Calibri"/>
                <a:cs typeface="Calibri"/>
                <a:sym typeface="Calibri"/>
              </a:defRPr>
            </a:lvl9pPr>
          </a:lstStyle>
          <a:p>
            <a:pPr marL="0" lvl="0" indent="0" algn="ctr" rtl="0">
              <a:spcBef>
                <a:spcPts val="0"/>
              </a:spcBef>
              <a:spcAft>
                <a:spcPts val="0"/>
              </a:spcAft>
              <a:buNone/>
            </a:pPr>
            <a:fld id="{00000000-1234-1234-1234-123412341234}" type="slidenum">
              <a:rPr lang="en-US"/>
              <a:t>‹#›</a:t>
            </a:fld>
            <a:endParaRPr/>
          </a:p>
        </p:txBody>
      </p:sp>
      <p:sp>
        <p:nvSpPr>
          <p:cNvPr id="269" name="Google Shape;269;p54"/>
          <p:cNvSpPr txBox="1">
            <a:spLocks noGrp="1"/>
          </p:cNvSpPr>
          <p:nvPr>
            <p:ph type="body" idx="1"/>
          </p:nvPr>
        </p:nvSpPr>
        <p:spPr>
          <a:xfrm>
            <a:off x="0" y="118459"/>
            <a:ext cx="505609" cy="702758"/>
          </a:xfrm>
          <a:prstGeom prst="rect">
            <a:avLst/>
          </a:prstGeom>
          <a:noFill/>
          <a:ln>
            <a:noFill/>
          </a:ln>
        </p:spPr>
        <p:txBody>
          <a:bodyPr spcFirstLastPara="1" wrap="square" lIns="91425" tIns="45700" rIns="91425" bIns="45700" anchor="ctr" anchorCtr="0">
            <a:normAutofit/>
          </a:bodyPr>
          <a:lstStyle>
            <a:lvl1pPr marL="457200" lvl="0" indent="-228600" algn="r">
              <a:lnSpc>
                <a:spcPct val="95000"/>
              </a:lnSpc>
              <a:spcBef>
                <a:spcPts val="1800"/>
              </a:spcBef>
              <a:spcAft>
                <a:spcPts val="0"/>
              </a:spcAft>
              <a:buSzPts val="2600"/>
              <a:buNone/>
              <a:defRPr>
                <a:solidFill>
                  <a:schemeClr val="lt1"/>
                </a:solidFill>
              </a:defRPr>
            </a:lvl1pPr>
            <a:lvl2pPr marL="914400" lvl="1" indent="-342900" algn="l">
              <a:lnSpc>
                <a:spcPct val="95000"/>
              </a:lnSpc>
              <a:spcBef>
                <a:spcPts val="800"/>
              </a:spcBef>
              <a:spcAft>
                <a:spcPts val="0"/>
              </a:spcAft>
              <a:buSzPts val="1800"/>
              <a:buChar char="?"/>
              <a:defRPr/>
            </a:lvl2pPr>
            <a:lvl3pPr marL="1371600" lvl="2" indent="-342900" algn="l">
              <a:lnSpc>
                <a:spcPct val="95000"/>
              </a:lnSpc>
              <a:spcBef>
                <a:spcPts val="500"/>
              </a:spcBef>
              <a:spcAft>
                <a:spcPts val="0"/>
              </a:spcAft>
              <a:buSzPts val="1800"/>
              <a:buChar char="?"/>
              <a:defRPr/>
            </a:lvl3pPr>
            <a:lvl4pPr marL="1828800" lvl="3" indent="-342900" algn="l">
              <a:lnSpc>
                <a:spcPct val="95000"/>
              </a:lnSpc>
              <a:spcBef>
                <a:spcPts val="500"/>
              </a:spcBef>
              <a:spcAft>
                <a:spcPts val="0"/>
              </a:spcAft>
              <a:buSzPts val="1800"/>
              <a:buChar char="?"/>
              <a:defRPr/>
            </a:lvl4pPr>
            <a:lvl5pPr marL="2286000" lvl="4" indent="-342900" algn="l">
              <a:lnSpc>
                <a:spcPct val="95000"/>
              </a:lnSpc>
              <a:spcBef>
                <a:spcPts val="500"/>
              </a:spcBef>
              <a:spcAft>
                <a:spcPts val="0"/>
              </a:spcAft>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70" name="Google Shape;270;p54"/>
          <p:cNvSpPr txBox="1">
            <a:spLocks noGrp="1"/>
          </p:cNvSpPr>
          <p:nvPr>
            <p:ph type="title"/>
          </p:nvPr>
        </p:nvSpPr>
        <p:spPr>
          <a:xfrm>
            <a:off x="805866" y="46208"/>
            <a:ext cx="11081334" cy="786384"/>
          </a:xfrm>
          <a:prstGeom prst="rect">
            <a:avLst/>
          </a:prstGeom>
          <a:noFill/>
          <a:ln>
            <a:noFill/>
          </a:ln>
        </p:spPr>
        <p:txBody>
          <a:bodyPr spcFirstLastPara="1" wrap="square" lIns="182875" tIns="45700" rIns="91425" bIns="45700" anchor="ctr" anchorCtr="0">
            <a:normAutofit/>
          </a:bodyPr>
          <a:lstStyle>
            <a:lvl1pPr lvl="0" algn="l">
              <a:lnSpc>
                <a:spcPct val="90000"/>
              </a:lnSpc>
              <a:spcBef>
                <a:spcPts val="0"/>
              </a:spcBef>
              <a:spcAft>
                <a:spcPts val="0"/>
              </a:spcAft>
              <a:buClr>
                <a:schemeClr val="accent1"/>
              </a:buClr>
              <a:buSzPts val="3200"/>
              <a:buFont typeface="Calibri"/>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71" name="Google Shape;271;p54"/>
          <p:cNvSpPr txBox="1">
            <a:spLocks noGrp="1"/>
          </p:cNvSpPr>
          <p:nvPr>
            <p:ph type="body" idx="2"/>
          </p:nvPr>
        </p:nvSpPr>
        <p:spPr>
          <a:xfrm>
            <a:off x="805866" y="1137446"/>
            <a:ext cx="11081334" cy="5039517"/>
          </a:xfrm>
          <a:prstGeom prst="rect">
            <a:avLst/>
          </a:prstGeom>
          <a:noFill/>
          <a:ln>
            <a:noFill/>
          </a:ln>
        </p:spPr>
        <p:txBody>
          <a:bodyPr spcFirstLastPara="1" wrap="square" lIns="91425" tIns="45700" rIns="91425" bIns="45700" anchor="t" anchorCtr="0">
            <a:normAutofit/>
          </a:bodyPr>
          <a:lstStyle>
            <a:lvl1pPr marL="457200" lvl="0" indent="-342900" algn="l">
              <a:lnSpc>
                <a:spcPct val="95000"/>
              </a:lnSpc>
              <a:spcBef>
                <a:spcPts val="1800"/>
              </a:spcBef>
              <a:spcAft>
                <a:spcPts val="0"/>
              </a:spcAft>
              <a:buSzPts val="1800"/>
              <a:buChar char="?"/>
              <a:defRPr/>
            </a:lvl1pPr>
            <a:lvl2pPr marL="914400" lvl="1" indent="-342900" algn="l">
              <a:lnSpc>
                <a:spcPct val="95000"/>
              </a:lnSpc>
              <a:spcBef>
                <a:spcPts val="800"/>
              </a:spcBef>
              <a:spcAft>
                <a:spcPts val="0"/>
              </a:spcAft>
              <a:buSzPts val="1800"/>
              <a:buChar char="?"/>
              <a:defRPr/>
            </a:lvl2pPr>
            <a:lvl3pPr marL="1371600" lvl="2" indent="-342900" algn="l">
              <a:lnSpc>
                <a:spcPct val="95000"/>
              </a:lnSpc>
              <a:spcBef>
                <a:spcPts val="500"/>
              </a:spcBef>
              <a:spcAft>
                <a:spcPts val="0"/>
              </a:spcAft>
              <a:buSzPts val="1800"/>
              <a:buChar char="?"/>
              <a:defRPr/>
            </a:lvl3pPr>
            <a:lvl4pPr marL="1828800" lvl="3" indent="-342900" algn="l">
              <a:lnSpc>
                <a:spcPct val="95000"/>
              </a:lnSpc>
              <a:spcBef>
                <a:spcPts val="500"/>
              </a:spcBef>
              <a:spcAft>
                <a:spcPts val="0"/>
              </a:spcAft>
              <a:buSzPts val="1800"/>
              <a:buChar char="?"/>
              <a:defRPr/>
            </a:lvl4pPr>
            <a:lvl5pPr marL="2286000" lvl="4" indent="-342900" algn="l">
              <a:lnSpc>
                <a:spcPct val="95000"/>
              </a:lnSpc>
              <a:spcBef>
                <a:spcPts val="500"/>
              </a:spcBef>
              <a:spcAft>
                <a:spcPts val="0"/>
              </a:spcAft>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72" name="Google Shape;272;p54"/>
          <p:cNvSpPr txBox="1">
            <a:spLocks noGrp="1"/>
          </p:cNvSpPr>
          <p:nvPr>
            <p:ph type="ftr" idx="11"/>
          </p:nvPr>
        </p:nvSpPr>
        <p:spPr>
          <a:xfrm>
            <a:off x="4439823"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Where Are You?">
  <p:cSld name="Where Are You?">
    <p:spTree>
      <p:nvGrpSpPr>
        <p:cNvPr id="1" name="Shape 288"/>
        <p:cNvGrpSpPr/>
        <p:nvPr/>
      </p:nvGrpSpPr>
      <p:grpSpPr>
        <a:xfrm>
          <a:off x="0" y="0"/>
          <a:ext cx="0" cy="0"/>
          <a:chOff x="0" y="0"/>
          <a:chExt cx="0" cy="0"/>
        </a:xfrm>
      </p:grpSpPr>
      <p:pic>
        <p:nvPicPr>
          <p:cNvPr id="289" name="Google Shape;289;p45"/>
          <p:cNvPicPr preferRelativeResize="0"/>
          <p:nvPr/>
        </p:nvPicPr>
        <p:blipFill rotWithShape="1">
          <a:blip r:embed="rId2">
            <a:alphaModFix/>
          </a:blip>
          <a:srcRect/>
          <a:stretch/>
        </p:blipFill>
        <p:spPr>
          <a:xfrm>
            <a:off x="7151025" y="904966"/>
            <a:ext cx="5040975" cy="5705384"/>
          </a:xfrm>
          <a:prstGeom prst="rect">
            <a:avLst/>
          </a:prstGeom>
          <a:noFill/>
          <a:ln>
            <a:noFill/>
          </a:ln>
        </p:spPr>
      </p:pic>
      <p:pic>
        <p:nvPicPr>
          <p:cNvPr id="290" name="Google Shape;290;p45"/>
          <p:cNvPicPr preferRelativeResize="0"/>
          <p:nvPr/>
        </p:nvPicPr>
        <p:blipFill rotWithShape="1">
          <a:blip r:embed="rId3">
            <a:alphaModFix/>
          </a:blip>
          <a:srcRect/>
          <a:stretch/>
        </p:blipFill>
        <p:spPr>
          <a:xfrm>
            <a:off x="1583" y="211763"/>
            <a:ext cx="496892" cy="496892"/>
          </a:xfrm>
          <a:prstGeom prst="rect">
            <a:avLst/>
          </a:prstGeom>
          <a:noFill/>
          <a:ln>
            <a:noFill/>
          </a:ln>
        </p:spPr>
      </p:pic>
      <p:sp>
        <p:nvSpPr>
          <p:cNvPr id="291" name="Google Shape;291;p45"/>
          <p:cNvSpPr txBox="1">
            <a:spLocks noGrp="1"/>
          </p:cNvSpPr>
          <p:nvPr>
            <p:ph type="sldNum" idx="12"/>
          </p:nvPr>
        </p:nvSpPr>
        <p:spPr>
          <a:xfrm>
            <a:off x="11384678" y="6356350"/>
            <a:ext cx="652922" cy="365125"/>
          </a:xfrm>
          <a:prstGeom prst="rect">
            <a:avLst/>
          </a:prstGeom>
          <a:noFill/>
          <a:ln>
            <a:noFill/>
          </a:ln>
        </p:spPr>
        <p:txBody>
          <a:bodyPr spcFirstLastPara="1" wrap="square" lIns="91425" tIns="45700" rIns="91425" bIns="45700" anchor="ctr" anchorCtr="0">
            <a:noAutofit/>
          </a:bodyPr>
          <a:lstStyle>
            <a:lvl1pPr marL="0" marR="0" lvl="0" indent="0" algn="ct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Calibri"/>
                <a:ea typeface="Calibri"/>
                <a:cs typeface="Calibri"/>
                <a:sym typeface="Calibri"/>
              </a:defRPr>
            </a:lvl1pPr>
            <a:lvl2pPr marL="0" marR="0" lvl="1" indent="0" algn="ct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Calibri"/>
                <a:ea typeface="Calibri"/>
                <a:cs typeface="Calibri"/>
                <a:sym typeface="Calibri"/>
              </a:defRPr>
            </a:lvl2pPr>
            <a:lvl3pPr marL="0" marR="0" lvl="2" indent="0" algn="ct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Calibri"/>
                <a:ea typeface="Calibri"/>
                <a:cs typeface="Calibri"/>
                <a:sym typeface="Calibri"/>
              </a:defRPr>
            </a:lvl3pPr>
            <a:lvl4pPr marL="0" marR="0" lvl="3" indent="0" algn="ct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Calibri"/>
                <a:ea typeface="Calibri"/>
                <a:cs typeface="Calibri"/>
                <a:sym typeface="Calibri"/>
              </a:defRPr>
            </a:lvl4pPr>
            <a:lvl5pPr marL="0" marR="0" lvl="4" indent="0" algn="ct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Calibri"/>
                <a:ea typeface="Calibri"/>
                <a:cs typeface="Calibri"/>
                <a:sym typeface="Calibri"/>
              </a:defRPr>
            </a:lvl5pPr>
            <a:lvl6pPr marL="0" marR="0" lvl="5" indent="0" algn="ct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Calibri"/>
                <a:ea typeface="Calibri"/>
                <a:cs typeface="Calibri"/>
                <a:sym typeface="Calibri"/>
              </a:defRPr>
            </a:lvl6pPr>
            <a:lvl7pPr marL="0" marR="0" lvl="6" indent="0" algn="ct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Calibri"/>
                <a:ea typeface="Calibri"/>
                <a:cs typeface="Calibri"/>
                <a:sym typeface="Calibri"/>
              </a:defRPr>
            </a:lvl7pPr>
            <a:lvl8pPr marL="0" marR="0" lvl="7" indent="0" algn="ct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Calibri"/>
                <a:ea typeface="Calibri"/>
                <a:cs typeface="Calibri"/>
                <a:sym typeface="Calibri"/>
              </a:defRPr>
            </a:lvl8pPr>
            <a:lvl9pPr marL="0" marR="0" lvl="8" indent="0" algn="ct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Calibri"/>
                <a:ea typeface="Calibri"/>
                <a:cs typeface="Calibri"/>
                <a:sym typeface="Calibri"/>
              </a:defRPr>
            </a:lvl9pPr>
          </a:lstStyle>
          <a:p>
            <a:pPr marL="0" lvl="0" indent="0" algn="ctr" rtl="0">
              <a:spcBef>
                <a:spcPts val="0"/>
              </a:spcBef>
              <a:spcAft>
                <a:spcPts val="0"/>
              </a:spcAft>
              <a:buNone/>
            </a:pPr>
            <a:fld id="{00000000-1234-1234-1234-123412341234}" type="slidenum">
              <a:rPr lang="en-US"/>
              <a:t>‹#›</a:t>
            </a:fld>
            <a:endParaRPr/>
          </a:p>
        </p:txBody>
      </p:sp>
      <p:sp>
        <p:nvSpPr>
          <p:cNvPr id="292" name="Google Shape;292;p45"/>
          <p:cNvSpPr txBox="1">
            <a:spLocks noGrp="1"/>
          </p:cNvSpPr>
          <p:nvPr>
            <p:ph type="title"/>
          </p:nvPr>
        </p:nvSpPr>
        <p:spPr>
          <a:xfrm>
            <a:off x="805866" y="46208"/>
            <a:ext cx="10338384" cy="786384"/>
          </a:xfrm>
          <a:prstGeom prst="rect">
            <a:avLst/>
          </a:prstGeom>
          <a:noFill/>
          <a:ln>
            <a:noFill/>
          </a:ln>
        </p:spPr>
        <p:txBody>
          <a:bodyPr spcFirstLastPara="1" wrap="square" lIns="182875" tIns="45700" rIns="91425" bIns="45700" anchor="ctr" anchorCtr="0">
            <a:normAutofit/>
          </a:bodyPr>
          <a:lstStyle>
            <a:lvl1pPr lvl="0" algn="l">
              <a:lnSpc>
                <a:spcPct val="90000"/>
              </a:lnSpc>
              <a:spcBef>
                <a:spcPts val="0"/>
              </a:spcBef>
              <a:spcAft>
                <a:spcPts val="0"/>
              </a:spcAft>
              <a:buClr>
                <a:schemeClr val="accent5"/>
              </a:buClr>
              <a:buSzPts val="3600"/>
              <a:buFont typeface="Calibri"/>
              <a:buNone/>
              <a:defRPr sz="36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93" name="Google Shape;293;p45"/>
          <p:cNvSpPr txBox="1">
            <a:spLocks noGrp="1"/>
          </p:cNvSpPr>
          <p:nvPr>
            <p:ph type="body" idx="1"/>
          </p:nvPr>
        </p:nvSpPr>
        <p:spPr>
          <a:xfrm>
            <a:off x="805867" y="990600"/>
            <a:ext cx="5290133" cy="1155700"/>
          </a:xfrm>
          <a:prstGeom prst="rect">
            <a:avLst/>
          </a:prstGeom>
          <a:noFill/>
          <a:ln>
            <a:noFill/>
          </a:ln>
        </p:spPr>
        <p:txBody>
          <a:bodyPr spcFirstLastPara="1" wrap="square" lIns="91425" tIns="45700" rIns="91425" bIns="45700" anchor="ctr" anchorCtr="0">
            <a:normAutofit/>
          </a:bodyPr>
          <a:lstStyle>
            <a:lvl1pPr marL="457200" lvl="0" indent="-228600" algn="ctr">
              <a:lnSpc>
                <a:spcPct val="95000"/>
              </a:lnSpc>
              <a:spcBef>
                <a:spcPts val="0"/>
              </a:spcBef>
              <a:spcAft>
                <a:spcPts val="0"/>
              </a:spcAft>
              <a:buSzPts val="2100"/>
              <a:buNone/>
              <a:defRPr sz="2100" i="1"/>
            </a:lvl1pPr>
            <a:lvl2pPr marL="914400" lvl="1" indent="-228600" algn="ctr">
              <a:lnSpc>
                <a:spcPct val="95000"/>
              </a:lnSpc>
              <a:spcBef>
                <a:spcPts val="200"/>
              </a:spcBef>
              <a:spcAft>
                <a:spcPts val="0"/>
              </a:spcAft>
              <a:buSzPts val="2000"/>
              <a:buNone/>
              <a:defRPr sz="2000" i="1">
                <a:solidFill>
                  <a:srgbClr val="656561"/>
                </a:solidFill>
                <a:latin typeface="Calibri"/>
                <a:ea typeface="Calibri"/>
                <a:cs typeface="Calibri"/>
                <a:sym typeface="Calibri"/>
              </a:defRPr>
            </a:lvl2pPr>
            <a:lvl3pPr marL="1371600" lvl="2" indent="-228600" algn="l">
              <a:lnSpc>
                <a:spcPct val="95000"/>
              </a:lnSpc>
              <a:spcBef>
                <a:spcPts val="500"/>
              </a:spcBef>
              <a:spcAft>
                <a:spcPts val="0"/>
              </a:spcAft>
              <a:buSzPts val="2200"/>
              <a:buNone/>
              <a:defRPr/>
            </a:lvl3pPr>
            <a:lvl4pPr marL="1828800" lvl="3" indent="-342900" algn="l">
              <a:lnSpc>
                <a:spcPct val="95000"/>
              </a:lnSpc>
              <a:spcBef>
                <a:spcPts val="500"/>
              </a:spcBef>
              <a:spcAft>
                <a:spcPts val="0"/>
              </a:spcAft>
              <a:buSzPts val="1800"/>
              <a:buChar char="?"/>
              <a:defRPr/>
            </a:lvl4pPr>
            <a:lvl5pPr marL="2286000" lvl="4" indent="-342900" algn="l">
              <a:lnSpc>
                <a:spcPct val="95000"/>
              </a:lnSpc>
              <a:spcBef>
                <a:spcPts val="500"/>
              </a:spcBef>
              <a:spcAft>
                <a:spcPts val="0"/>
              </a:spcAft>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94" name="Google Shape;294;p45"/>
          <p:cNvSpPr txBox="1">
            <a:spLocks noGrp="1"/>
          </p:cNvSpPr>
          <p:nvPr>
            <p:ph type="body" idx="2"/>
          </p:nvPr>
        </p:nvSpPr>
        <p:spPr>
          <a:xfrm>
            <a:off x="805866" y="2465758"/>
            <a:ext cx="5290134" cy="3571134"/>
          </a:xfrm>
          <a:prstGeom prst="rect">
            <a:avLst/>
          </a:prstGeom>
          <a:solidFill>
            <a:srgbClr val="F3F4F4"/>
          </a:solidFill>
          <a:ln w="9525" cap="flat" cmpd="sng">
            <a:solidFill>
              <a:schemeClr val="accent4"/>
            </a:solidFill>
            <a:prstDash val="solid"/>
            <a:round/>
            <a:headEnd type="none" w="sm" len="sm"/>
            <a:tailEnd type="none" w="sm" len="sm"/>
          </a:ln>
        </p:spPr>
        <p:txBody>
          <a:bodyPr spcFirstLastPara="1" wrap="square" lIns="182875" tIns="45700" rIns="182875" bIns="45700" anchor="ctr" anchorCtr="0">
            <a:normAutofit/>
          </a:bodyPr>
          <a:lstStyle>
            <a:lvl1pPr marL="457200" lvl="0" indent="-228600" algn="l">
              <a:lnSpc>
                <a:spcPct val="95000"/>
              </a:lnSpc>
              <a:spcBef>
                <a:spcPts val="1800"/>
              </a:spcBef>
              <a:spcAft>
                <a:spcPts val="0"/>
              </a:spcAft>
              <a:buSzPts val="2400"/>
              <a:buNone/>
              <a:defRPr sz="2400" b="0">
                <a:solidFill>
                  <a:schemeClr val="accent1"/>
                </a:solidFill>
              </a:defRPr>
            </a:lvl1pPr>
            <a:lvl2pPr marL="914400" lvl="1" indent="-228600" algn="l">
              <a:lnSpc>
                <a:spcPct val="95000"/>
              </a:lnSpc>
              <a:spcBef>
                <a:spcPts val="800"/>
              </a:spcBef>
              <a:spcAft>
                <a:spcPts val="0"/>
              </a:spcAft>
              <a:buSzPts val="2000"/>
              <a:buNone/>
              <a:defRPr sz="2000" b="1"/>
            </a:lvl2pPr>
            <a:lvl3pPr marL="1371600" lvl="2" indent="-228600" algn="l">
              <a:lnSpc>
                <a:spcPct val="95000"/>
              </a:lnSpc>
              <a:spcBef>
                <a:spcPts val="500"/>
              </a:spcBef>
              <a:spcAft>
                <a:spcPts val="0"/>
              </a:spcAft>
              <a:buSzPts val="1800"/>
              <a:buNone/>
              <a:defRPr sz="1800" b="1"/>
            </a:lvl3pPr>
            <a:lvl4pPr marL="1828800" lvl="3" indent="-228600" algn="l">
              <a:lnSpc>
                <a:spcPct val="95000"/>
              </a:lnSpc>
              <a:spcBef>
                <a:spcPts val="500"/>
              </a:spcBef>
              <a:spcAft>
                <a:spcPts val="0"/>
              </a:spcAft>
              <a:buSzPts val="1600"/>
              <a:buNone/>
              <a:defRPr sz="1600" b="1"/>
            </a:lvl4pPr>
            <a:lvl5pPr marL="2286000" lvl="4" indent="-228600" algn="l">
              <a:lnSpc>
                <a:spcPct val="95000"/>
              </a:lnSpc>
              <a:spcBef>
                <a:spcPts val="500"/>
              </a:spcBef>
              <a:spcAft>
                <a:spcPts val="0"/>
              </a:spcAft>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295" name="Google Shape;295;p45"/>
          <p:cNvSpPr txBox="1">
            <a:spLocks noGrp="1"/>
          </p:cNvSpPr>
          <p:nvPr>
            <p:ph type="ftr" idx="11"/>
          </p:nvPr>
        </p:nvSpPr>
        <p:spPr>
          <a:xfrm>
            <a:off x="4439823"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Poll">
  <p:cSld name="Poll">
    <p:spTree>
      <p:nvGrpSpPr>
        <p:cNvPr id="1" name="Shape 296"/>
        <p:cNvGrpSpPr/>
        <p:nvPr/>
      </p:nvGrpSpPr>
      <p:grpSpPr>
        <a:xfrm>
          <a:off x="0" y="0"/>
          <a:ext cx="0" cy="0"/>
          <a:chOff x="0" y="0"/>
          <a:chExt cx="0" cy="0"/>
        </a:xfrm>
      </p:grpSpPr>
      <p:pic>
        <p:nvPicPr>
          <p:cNvPr id="297" name="Google Shape;297;p57"/>
          <p:cNvPicPr preferRelativeResize="0"/>
          <p:nvPr/>
        </p:nvPicPr>
        <p:blipFill rotWithShape="1">
          <a:blip r:embed="rId2">
            <a:alphaModFix/>
          </a:blip>
          <a:srcRect/>
          <a:stretch/>
        </p:blipFill>
        <p:spPr>
          <a:xfrm>
            <a:off x="0" y="225259"/>
            <a:ext cx="457200" cy="457200"/>
          </a:xfrm>
          <a:prstGeom prst="rect">
            <a:avLst/>
          </a:prstGeom>
          <a:noFill/>
          <a:ln>
            <a:noFill/>
          </a:ln>
        </p:spPr>
      </p:pic>
      <p:sp>
        <p:nvSpPr>
          <p:cNvPr id="298" name="Google Shape;298;p57"/>
          <p:cNvSpPr txBox="1">
            <a:spLocks noGrp="1"/>
          </p:cNvSpPr>
          <p:nvPr>
            <p:ph type="sldNum" idx="12"/>
          </p:nvPr>
        </p:nvSpPr>
        <p:spPr>
          <a:xfrm>
            <a:off x="11384678" y="6356350"/>
            <a:ext cx="652922" cy="365125"/>
          </a:xfrm>
          <a:prstGeom prst="rect">
            <a:avLst/>
          </a:prstGeom>
          <a:noFill/>
          <a:ln>
            <a:noFill/>
          </a:ln>
        </p:spPr>
        <p:txBody>
          <a:bodyPr spcFirstLastPara="1" wrap="square" lIns="91425" tIns="45700" rIns="91425" bIns="45700" anchor="ctr" anchorCtr="0">
            <a:noAutofit/>
          </a:bodyPr>
          <a:lstStyle>
            <a:lvl1pPr marL="0" marR="0" lvl="0" indent="0" algn="ct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Calibri"/>
                <a:ea typeface="Calibri"/>
                <a:cs typeface="Calibri"/>
                <a:sym typeface="Calibri"/>
              </a:defRPr>
            </a:lvl1pPr>
            <a:lvl2pPr marL="0" marR="0" lvl="1" indent="0" algn="ct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Calibri"/>
                <a:ea typeface="Calibri"/>
                <a:cs typeface="Calibri"/>
                <a:sym typeface="Calibri"/>
              </a:defRPr>
            </a:lvl2pPr>
            <a:lvl3pPr marL="0" marR="0" lvl="2" indent="0" algn="ct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Calibri"/>
                <a:ea typeface="Calibri"/>
                <a:cs typeface="Calibri"/>
                <a:sym typeface="Calibri"/>
              </a:defRPr>
            </a:lvl3pPr>
            <a:lvl4pPr marL="0" marR="0" lvl="3" indent="0" algn="ct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Calibri"/>
                <a:ea typeface="Calibri"/>
                <a:cs typeface="Calibri"/>
                <a:sym typeface="Calibri"/>
              </a:defRPr>
            </a:lvl4pPr>
            <a:lvl5pPr marL="0" marR="0" lvl="4" indent="0" algn="ct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Calibri"/>
                <a:ea typeface="Calibri"/>
                <a:cs typeface="Calibri"/>
                <a:sym typeface="Calibri"/>
              </a:defRPr>
            </a:lvl5pPr>
            <a:lvl6pPr marL="0" marR="0" lvl="5" indent="0" algn="ct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Calibri"/>
                <a:ea typeface="Calibri"/>
                <a:cs typeface="Calibri"/>
                <a:sym typeface="Calibri"/>
              </a:defRPr>
            </a:lvl6pPr>
            <a:lvl7pPr marL="0" marR="0" lvl="6" indent="0" algn="ct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Calibri"/>
                <a:ea typeface="Calibri"/>
                <a:cs typeface="Calibri"/>
                <a:sym typeface="Calibri"/>
              </a:defRPr>
            </a:lvl7pPr>
            <a:lvl8pPr marL="0" marR="0" lvl="7" indent="0" algn="ct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Calibri"/>
                <a:ea typeface="Calibri"/>
                <a:cs typeface="Calibri"/>
                <a:sym typeface="Calibri"/>
              </a:defRPr>
            </a:lvl8pPr>
            <a:lvl9pPr marL="0" marR="0" lvl="8" indent="0" algn="ct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Calibri"/>
                <a:ea typeface="Calibri"/>
                <a:cs typeface="Calibri"/>
                <a:sym typeface="Calibri"/>
              </a:defRPr>
            </a:lvl9pPr>
          </a:lstStyle>
          <a:p>
            <a:pPr marL="0" lvl="0" indent="0" algn="ctr" rtl="0">
              <a:spcBef>
                <a:spcPts val="0"/>
              </a:spcBef>
              <a:spcAft>
                <a:spcPts val="0"/>
              </a:spcAft>
              <a:buNone/>
            </a:pPr>
            <a:fld id="{00000000-1234-1234-1234-123412341234}" type="slidenum">
              <a:rPr lang="en-US"/>
              <a:t>‹#›</a:t>
            </a:fld>
            <a:endParaRPr/>
          </a:p>
        </p:txBody>
      </p:sp>
      <p:sp>
        <p:nvSpPr>
          <p:cNvPr id="299" name="Google Shape;299;p57"/>
          <p:cNvSpPr txBox="1">
            <a:spLocks noGrp="1"/>
          </p:cNvSpPr>
          <p:nvPr>
            <p:ph type="title"/>
          </p:nvPr>
        </p:nvSpPr>
        <p:spPr>
          <a:xfrm>
            <a:off x="805866" y="46208"/>
            <a:ext cx="11081334" cy="786384"/>
          </a:xfrm>
          <a:prstGeom prst="rect">
            <a:avLst/>
          </a:prstGeom>
          <a:noFill/>
          <a:ln>
            <a:noFill/>
          </a:ln>
        </p:spPr>
        <p:txBody>
          <a:bodyPr spcFirstLastPara="1" wrap="square" lIns="182875" tIns="45700" rIns="91425" bIns="45700" anchor="ctr" anchorCtr="0">
            <a:normAutofit/>
          </a:bodyPr>
          <a:lstStyle>
            <a:lvl1pPr lvl="0" algn="l">
              <a:lnSpc>
                <a:spcPct val="90000"/>
              </a:lnSpc>
              <a:spcBef>
                <a:spcPts val="0"/>
              </a:spcBef>
              <a:spcAft>
                <a:spcPts val="0"/>
              </a:spcAft>
              <a:buClr>
                <a:schemeClr val="accent5"/>
              </a:buClr>
              <a:buSzPts val="3600"/>
              <a:buFont typeface="Calibri"/>
              <a:buNone/>
              <a:defRPr sz="36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00" name="Google Shape;300;p57"/>
          <p:cNvSpPr txBox="1">
            <a:spLocks noGrp="1"/>
          </p:cNvSpPr>
          <p:nvPr>
            <p:ph type="body" idx="1"/>
          </p:nvPr>
        </p:nvSpPr>
        <p:spPr>
          <a:xfrm>
            <a:off x="805866" y="1137446"/>
            <a:ext cx="4624388" cy="3571134"/>
          </a:xfrm>
          <a:prstGeom prst="rect">
            <a:avLst/>
          </a:prstGeom>
          <a:solidFill>
            <a:srgbClr val="F3F4F4"/>
          </a:solidFill>
          <a:ln w="9525" cap="flat" cmpd="sng">
            <a:solidFill>
              <a:schemeClr val="accent4"/>
            </a:solidFill>
            <a:prstDash val="solid"/>
            <a:round/>
            <a:headEnd type="none" w="sm" len="sm"/>
            <a:tailEnd type="none" w="sm" len="sm"/>
          </a:ln>
        </p:spPr>
        <p:txBody>
          <a:bodyPr spcFirstLastPara="1" wrap="square" lIns="182875" tIns="45700" rIns="182875" bIns="45700" anchor="ctr" anchorCtr="0">
            <a:normAutofit/>
          </a:bodyPr>
          <a:lstStyle>
            <a:lvl1pPr marL="457200" lvl="0" indent="-228600" algn="l">
              <a:lnSpc>
                <a:spcPct val="95000"/>
              </a:lnSpc>
              <a:spcBef>
                <a:spcPts val="1800"/>
              </a:spcBef>
              <a:spcAft>
                <a:spcPts val="0"/>
              </a:spcAft>
              <a:buSzPts val="2400"/>
              <a:buNone/>
              <a:defRPr sz="2400" b="0">
                <a:solidFill>
                  <a:schemeClr val="accent1"/>
                </a:solidFill>
              </a:defRPr>
            </a:lvl1pPr>
            <a:lvl2pPr marL="914400" lvl="1" indent="-228600" algn="l">
              <a:lnSpc>
                <a:spcPct val="95000"/>
              </a:lnSpc>
              <a:spcBef>
                <a:spcPts val="800"/>
              </a:spcBef>
              <a:spcAft>
                <a:spcPts val="0"/>
              </a:spcAft>
              <a:buSzPts val="2000"/>
              <a:buNone/>
              <a:defRPr sz="2000" b="1"/>
            </a:lvl2pPr>
            <a:lvl3pPr marL="1371600" lvl="2" indent="-228600" algn="l">
              <a:lnSpc>
                <a:spcPct val="95000"/>
              </a:lnSpc>
              <a:spcBef>
                <a:spcPts val="500"/>
              </a:spcBef>
              <a:spcAft>
                <a:spcPts val="0"/>
              </a:spcAft>
              <a:buSzPts val="1800"/>
              <a:buNone/>
              <a:defRPr sz="1800" b="1"/>
            </a:lvl3pPr>
            <a:lvl4pPr marL="1828800" lvl="3" indent="-228600" algn="l">
              <a:lnSpc>
                <a:spcPct val="95000"/>
              </a:lnSpc>
              <a:spcBef>
                <a:spcPts val="500"/>
              </a:spcBef>
              <a:spcAft>
                <a:spcPts val="0"/>
              </a:spcAft>
              <a:buSzPts val="1600"/>
              <a:buNone/>
              <a:defRPr sz="1600" b="1"/>
            </a:lvl4pPr>
            <a:lvl5pPr marL="2286000" lvl="4" indent="-228600" algn="l">
              <a:lnSpc>
                <a:spcPct val="95000"/>
              </a:lnSpc>
              <a:spcBef>
                <a:spcPts val="500"/>
              </a:spcBef>
              <a:spcAft>
                <a:spcPts val="0"/>
              </a:spcAft>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301" name="Google Shape;301;p57"/>
          <p:cNvSpPr txBox="1">
            <a:spLocks noGrp="1"/>
          </p:cNvSpPr>
          <p:nvPr>
            <p:ph type="body" idx="2"/>
          </p:nvPr>
        </p:nvSpPr>
        <p:spPr>
          <a:xfrm>
            <a:off x="805866" y="5021263"/>
            <a:ext cx="4624388" cy="1155700"/>
          </a:xfrm>
          <a:prstGeom prst="rect">
            <a:avLst/>
          </a:prstGeom>
          <a:noFill/>
          <a:ln>
            <a:noFill/>
          </a:ln>
        </p:spPr>
        <p:txBody>
          <a:bodyPr spcFirstLastPara="1" wrap="square" lIns="91425" tIns="45700" rIns="91425" bIns="45700" anchor="ctr" anchorCtr="0">
            <a:normAutofit/>
          </a:bodyPr>
          <a:lstStyle>
            <a:lvl1pPr marL="457200" lvl="0" indent="-228600" algn="ctr">
              <a:lnSpc>
                <a:spcPct val="95000"/>
              </a:lnSpc>
              <a:spcBef>
                <a:spcPts val="0"/>
              </a:spcBef>
              <a:spcAft>
                <a:spcPts val="0"/>
              </a:spcAft>
              <a:buSzPts val="2000"/>
              <a:buNone/>
              <a:defRPr sz="2000" i="1"/>
            </a:lvl1pPr>
            <a:lvl2pPr marL="914400" lvl="1" indent="-228600" algn="ctr">
              <a:lnSpc>
                <a:spcPct val="95000"/>
              </a:lnSpc>
              <a:spcBef>
                <a:spcPts val="200"/>
              </a:spcBef>
              <a:spcAft>
                <a:spcPts val="0"/>
              </a:spcAft>
              <a:buSzPts val="1800"/>
              <a:buNone/>
              <a:defRPr sz="1800" i="1">
                <a:solidFill>
                  <a:srgbClr val="656561"/>
                </a:solidFill>
                <a:latin typeface="Calibri"/>
                <a:ea typeface="Calibri"/>
                <a:cs typeface="Calibri"/>
                <a:sym typeface="Calibri"/>
              </a:defRPr>
            </a:lvl2pPr>
            <a:lvl3pPr marL="1371600" lvl="2" indent="-228600" algn="l">
              <a:lnSpc>
                <a:spcPct val="95000"/>
              </a:lnSpc>
              <a:spcBef>
                <a:spcPts val="500"/>
              </a:spcBef>
              <a:spcAft>
                <a:spcPts val="0"/>
              </a:spcAft>
              <a:buSzPts val="2200"/>
              <a:buNone/>
              <a:defRPr/>
            </a:lvl3pPr>
            <a:lvl4pPr marL="1828800" lvl="3" indent="-342900" algn="l">
              <a:lnSpc>
                <a:spcPct val="95000"/>
              </a:lnSpc>
              <a:spcBef>
                <a:spcPts val="500"/>
              </a:spcBef>
              <a:spcAft>
                <a:spcPts val="0"/>
              </a:spcAft>
              <a:buSzPts val="1800"/>
              <a:buChar char="?"/>
              <a:defRPr/>
            </a:lvl4pPr>
            <a:lvl5pPr marL="2286000" lvl="4" indent="-342900" algn="l">
              <a:lnSpc>
                <a:spcPct val="95000"/>
              </a:lnSpc>
              <a:spcBef>
                <a:spcPts val="500"/>
              </a:spcBef>
              <a:spcAft>
                <a:spcPts val="0"/>
              </a:spcAft>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02" name="Google Shape;302;p57"/>
          <p:cNvSpPr txBox="1">
            <a:spLocks noGrp="1"/>
          </p:cNvSpPr>
          <p:nvPr>
            <p:ph type="body" idx="3"/>
          </p:nvPr>
        </p:nvSpPr>
        <p:spPr>
          <a:xfrm>
            <a:off x="5786005" y="1137447"/>
            <a:ext cx="5925134" cy="4089874"/>
          </a:xfrm>
          <a:prstGeom prst="rect">
            <a:avLst/>
          </a:prstGeom>
          <a:noFill/>
          <a:ln>
            <a:noFill/>
          </a:ln>
        </p:spPr>
        <p:txBody>
          <a:bodyPr spcFirstLastPara="1" wrap="square" lIns="91425" tIns="45700" rIns="91425" bIns="45700" anchor="ctr" anchorCtr="0">
            <a:normAutofit/>
          </a:bodyPr>
          <a:lstStyle>
            <a:lvl1pPr marL="457200" lvl="0" indent="-411480" algn="l">
              <a:lnSpc>
                <a:spcPct val="95000"/>
              </a:lnSpc>
              <a:spcBef>
                <a:spcPts val="3000"/>
              </a:spcBef>
              <a:spcAft>
                <a:spcPts val="0"/>
              </a:spcAft>
              <a:buClr>
                <a:schemeClr val="accent5"/>
              </a:buClr>
              <a:buSzPts val="2880"/>
              <a:buFont typeface="Calibri"/>
              <a:buAutoNum type="arabicPeriod"/>
              <a:defRPr sz="2400" b="1"/>
            </a:lvl1pPr>
            <a:lvl2pPr marL="914400" lvl="1" indent="-355600" algn="l">
              <a:lnSpc>
                <a:spcPct val="95000"/>
              </a:lnSpc>
              <a:spcBef>
                <a:spcPts val="200"/>
              </a:spcBef>
              <a:spcAft>
                <a:spcPts val="0"/>
              </a:spcAft>
              <a:buSzPts val="2000"/>
              <a:buFont typeface="Calibri"/>
              <a:buAutoNum type="alphaLcParenR"/>
              <a:defRPr sz="2000" i="0">
                <a:solidFill>
                  <a:srgbClr val="636363"/>
                </a:solidFill>
                <a:latin typeface="Calibri"/>
                <a:ea typeface="Calibri"/>
                <a:cs typeface="Calibri"/>
                <a:sym typeface="Calibri"/>
              </a:defRPr>
            </a:lvl2pPr>
            <a:lvl3pPr marL="1371600" lvl="2" indent="-342900" algn="l">
              <a:lnSpc>
                <a:spcPct val="95000"/>
              </a:lnSpc>
              <a:spcBef>
                <a:spcPts val="500"/>
              </a:spcBef>
              <a:spcAft>
                <a:spcPts val="0"/>
              </a:spcAft>
              <a:buClr>
                <a:schemeClr val="accent6"/>
              </a:buClr>
              <a:buSzPts val="1800"/>
              <a:buFont typeface="Noto Sans"/>
              <a:buChar char="🕿"/>
              <a:defRPr sz="2000" b="0">
                <a:solidFill>
                  <a:schemeClr val="accent1"/>
                </a:solidFill>
              </a:defRPr>
            </a:lvl3pPr>
            <a:lvl4pPr marL="1828800" lvl="3" indent="-228600" algn="l">
              <a:lnSpc>
                <a:spcPct val="95000"/>
              </a:lnSpc>
              <a:spcBef>
                <a:spcPts val="500"/>
              </a:spcBef>
              <a:spcAft>
                <a:spcPts val="0"/>
              </a:spcAft>
              <a:buSzPts val="1800"/>
              <a:buNone/>
              <a:defRPr sz="1800" b="1">
                <a:solidFill>
                  <a:schemeClr val="accent5"/>
                </a:solidFill>
              </a:defRPr>
            </a:lvl4pPr>
            <a:lvl5pPr marL="2286000" lvl="4" indent="-342900" algn="l">
              <a:lnSpc>
                <a:spcPct val="95000"/>
              </a:lnSpc>
              <a:spcBef>
                <a:spcPts val="500"/>
              </a:spcBef>
              <a:spcAft>
                <a:spcPts val="0"/>
              </a:spcAft>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03" name="Google Shape;303;p57"/>
          <p:cNvSpPr txBox="1">
            <a:spLocks noGrp="1"/>
          </p:cNvSpPr>
          <p:nvPr>
            <p:ph type="ftr" idx="11"/>
          </p:nvPr>
        </p:nvSpPr>
        <p:spPr>
          <a:xfrm>
            <a:off x="4439823"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Questions?">
  <p:cSld name="Questions?">
    <p:spTree>
      <p:nvGrpSpPr>
        <p:cNvPr id="1" name="Shape 304"/>
        <p:cNvGrpSpPr/>
        <p:nvPr/>
      </p:nvGrpSpPr>
      <p:grpSpPr>
        <a:xfrm>
          <a:off x="0" y="0"/>
          <a:ext cx="0" cy="0"/>
          <a:chOff x="0" y="0"/>
          <a:chExt cx="0" cy="0"/>
        </a:xfrm>
      </p:grpSpPr>
      <p:pic>
        <p:nvPicPr>
          <p:cNvPr id="305" name="Google Shape;305;p60"/>
          <p:cNvPicPr preferRelativeResize="0"/>
          <p:nvPr/>
        </p:nvPicPr>
        <p:blipFill rotWithShape="1">
          <a:blip r:embed="rId2">
            <a:alphaModFix/>
          </a:blip>
          <a:srcRect/>
          <a:stretch/>
        </p:blipFill>
        <p:spPr>
          <a:xfrm>
            <a:off x="305783" y="879474"/>
            <a:ext cx="11886217" cy="5943108"/>
          </a:xfrm>
          <a:prstGeom prst="rect">
            <a:avLst/>
          </a:prstGeom>
          <a:noFill/>
          <a:ln>
            <a:noFill/>
          </a:ln>
        </p:spPr>
      </p:pic>
      <p:pic>
        <p:nvPicPr>
          <p:cNvPr id="306" name="Google Shape;306;p60"/>
          <p:cNvPicPr preferRelativeResize="0"/>
          <p:nvPr/>
        </p:nvPicPr>
        <p:blipFill rotWithShape="1">
          <a:blip r:embed="rId3">
            <a:alphaModFix/>
          </a:blip>
          <a:srcRect/>
          <a:stretch/>
        </p:blipFill>
        <p:spPr>
          <a:xfrm>
            <a:off x="45869" y="256049"/>
            <a:ext cx="408320" cy="408320"/>
          </a:xfrm>
          <a:prstGeom prst="rect">
            <a:avLst/>
          </a:prstGeom>
          <a:noFill/>
          <a:ln>
            <a:noFill/>
          </a:ln>
        </p:spPr>
      </p:pic>
      <p:sp>
        <p:nvSpPr>
          <p:cNvPr id="307" name="Google Shape;307;p60"/>
          <p:cNvSpPr txBox="1">
            <a:spLocks noGrp="1"/>
          </p:cNvSpPr>
          <p:nvPr>
            <p:ph type="sldNum" idx="12"/>
          </p:nvPr>
        </p:nvSpPr>
        <p:spPr>
          <a:xfrm>
            <a:off x="11384678" y="6356350"/>
            <a:ext cx="652922" cy="365125"/>
          </a:xfrm>
          <a:prstGeom prst="rect">
            <a:avLst/>
          </a:prstGeom>
          <a:noFill/>
          <a:ln>
            <a:noFill/>
          </a:ln>
        </p:spPr>
        <p:txBody>
          <a:bodyPr spcFirstLastPara="1" wrap="square" lIns="91425" tIns="45700" rIns="91425" bIns="45700" anchor="ctr" anchorCtr="0">
            <a:noAutofit/>
          </a:bodyPr>
          <a:lstStyle>
            <a:lvl1pPr marL="0" marR="0" lvl="0" indent="0" algn="ct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Calibri"/>
                <a:ea typeface="Calibri"/>
                <a:cs typeface="Calibri"/>
                <a:sym typeface="Calibri"/>
              </a:defRPr>
            </a:lvl1pPr>
            <a:lvl2pPr marL="0" marR="0" lvl="1" indent="0" algn="ct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Calibri"/>
                <a:ea typeface="Calibri"/>
                <a:cs typeface="Calibri"/>
                <a:sym typeface="Calibri"/>
              </a:defRPr>
            </a:lvl2pPr>
            <a:lvl3pPr marL="0" marR="0" lvl="2" indent="0" algn="ct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Calibri"/>
                <a:ea typeface="Calibri"/>
                <a:cs typeface="Calibri"/>
                <a:sym typeface="Calibri"/>
              </a:defRPr>
            </a:lvl3pPr>
            <a:lvl4pPr marL="0" marR="0" lvl="3" indent="0" algn="ct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Calibri"/>
                <a:ea typeface="Calibri"/>
                <a:cs typeface="Calibri"/>
                <a:sym typeface="Calibri"/>
              </a:defRPr>
            </a:lvl4pPr>
            <a:lvl5pPr marL="0" marR="0" lvl="4" indent="0" algn="ct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Calibri"/>
                <a:ea typeface="Calibri"/>
                <a:cs typeface="Calibri"/>
                <a:sym typeface="Calibri"/>
              </a:defRPr>
            </a:lvl5pPr>
            <a:lvl6pPr marL="0" marR="0" lvl="5" indent="0" algn="ct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Calibri"/>
                <a:ea typeface="Calibri"/>
                <a:cs typeface="Calibri"/>
                <a:sym typeface="Calibri"/>
              </a:defRPr>
            </a:lvl6pPr>
            <a:lvl7pPr marL="0" marR="0" lvl="6" indent="0" algn="ct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Calibri"/>
                <a:ea typeface="Calibri"/>
                <a:cs typeface="Calibri"/>
                <a:sym typeface="Calibri"/>
              </a:defRPr>
            </a:lvl7pPr>
            <a:lvl8pPr marL="0" marR="0" lvl="7" indent="0" algn="ct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Calibri"/>
                <a:ea typeface="Calibri"/>
                <a:cs typeface="Calibri"/>
                <a:sym typeface="Calibri"/>
              </a:defRPr>
            </a:lvl8pPr>
            <a:lvl9pPr marL="0" marR="0" lvl="8" indent="0" algn="ct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Calibri"/>
                <a:ea typeface="Calibri"/>
                <a:cs typeface="Calibri"/>
                <a:sym typeface="Calibri"/>
              </a:defRPr>
            </a:lvl9pPr>
          </a:lstStyle>
          <a:p>
            <a:pPr marL="0" lvl="0" indent="0" algn="ctr" rtl="0">
              <a:spcBef>
                <a:spcPts val="0"/>
              </a:spcBef>
              <a:spcAft>
                <a:spcPts val="0"/>
              </a:spcAft>
              <a:buNone/>
            </a:pPr>
            <a:fld id="{00000000-1234-1234-1234-123412341234}" type="slidenum">
              <a:rPr lang="en-US"/>
              <a:t>‹#›</a:t>
            </a:fld>
            <a:endParaRPr/>
          </a:p>
        </p:txBody>
      </p:sp>
      <p:sp>
        <p:nvSpPr>
          <p:cNvPr id="308" name="Google Shape;308;p60"/>
          <p:cNvSpPr txBox="1">
            <a:spLocks noGrp="1"/>
          </p:cNvSpPr>
          <p:nvPr>
            <p:ph type="title"/>
          </p:nvPr>
        </p:nvSpPr>
        <p:spPr>
          <a:xfrm>
            <a:off x="805867" y="47569"/>
            <a:ext cx="7893633" cy="786384"/>
          </a:xfrm>
          <a:prstGeom prst="rect">
            <a:avLst/>
          </a:prstGeom>
          <a:noFill/>
          <a:ln>
            <a:noFill/>
          </a:ln>
        </p:spPr>
        <p:txBody>
          <a:bodyPr spcFirstLastPara="1" wrap="square" lIns="182875" tIns="45700" rIns="91425" bIns="45700" anchor="ctr" anchorCtr="0">
            <a:normAutofit/>
          </a:bodyPr>
          <a:lstStyle>
            <a:lvl1pPr lvl="0" algn="l">
              <a:lnSpc>
                <a:spcPct val="90000"/>
              </a:lnSpc>
              <a:spcBef>
                <a:spcPts val="0"/>
              </a:spcBef>
              <a:spcAft>
                <a:spcPts val="0"/>
              </a:spcAft>
              <a:buClr>
                <a:schemeClr val="accent5"/>
              </a:buClr>
              <a:buSzPts val="3600"/>
              <a:buFont typeface="Calibri"/>
              <a:buNone/>
              <a:defRPr sz="36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09" name="Google Shape;309;p60"/>
          <p:cNvSpPr txBox="1">
            <a:spLocks noGrp="1"/>
          </p:cNvSpPr>
          <p:nvPr>
            <p:ph type="body" idx="1"/>
          </p:nvPr>
        </p:nvSpPr>
        <p:spPr>
          <a:xfrm>
            <a:off x="805867" y="4267200"/>
            <a:ext cx="4883733" cy="1999951"/>
          </a:xfrm>
          <a:prstGeom prst="rect">
            <a:avLst/>
          </a:prstGeom>
          <a:noFill/>
          <a:ln>
            <a:noFill/>
          </a:ln>
        </p:spPr>
        <p:txBody>
          <a:bodyPr spcFirstLastPara="1" wrap="square" lIns="91425" tIns="45700" rIns="91425" bIns="45700" anchor="ctr" anchorCtr="0">
            <a:normAutofit/>
          </a:bodyPr>
          <a:lstStyle>
            <a:lvl1pPr marL="457200" lvl="0" indent="-228600" algn="l">
              <a:lnSpc>
                <a:spcPct val="95000"/>
              </a:lnSpc>
              <a:spcBef>
                <a:spcPts val="0"/>
              </a:spcBef>
              <a:spcAft>
                <a:spcPts val="0"/>
              </a:spcAft>
              <a:buSzPts val="2400"/>
              <a:buNone/>
              <a:defRPr sz="2400" i="1"/>
            </a:lvl1pPr>
            <a:lvl2pPr marL="914400" lvl="1" indent="-228600" algn="l">
              <a:lnSpc>
                <a:spcPct val="95000"/>
              </a:lnSpc>
              <a:spcBef>
                <a:spcPts val="1200"/>
              </a:spcBef>
              <a:spcAft>
                <a:spcPts val="0"/>
              </a:spcAft>
              <a:buSzPts val="2000"/>
              <a:buNone/>
              <a:defRPr sz="2000" i="1">
                <a:solidFill>
                  <a:srgbClr val="656561"/>
                </a:solidFill>
                <a:latin typeface="Calibri"/>
                <a:ea typeface="Calibri"/>
                <a:cs typeface="Calibri"/>
                <a:sym typeface="Calibri"/>
              </a:defRPr>
            </a:lvl2pPr>
            <a:lvl3pPr marL="1371600" lvl="2" indent="-228600" algn="l">
              <a:lnSpc>
                <a:spcPct val="95000"/>
              </a:lnSpc>
              <a:spcBef>
                <a:spcPts val="500"/>
              </a:spcBef>
              <a:spcAft>
                <a:spcPts val="0"/>
              </a:spcAft>
              <a:buSzPts val="2200"/>
              <a:buNone/>
              <a:defRPr/>
            </a:lvl3pPr>
            <a:lvl4pPr marL="1828800" lvl="3" indent="-342900" algn="l">
              <a:lnSpc>
                <a:spcPct val="95000"/>
              </a:lnSpc>
              <a:spcBef>
                <a:spcPts val="500"/>
              </a:spcBef>
              <a:spcAft>
                <a:spcPts val="0"/>
              </a:spcAft>
              <a:buSzPts val="1800"/>
              <a:buChar char="?"/>
              <a:defRPr/>
            </a:lvl4pPr>
            <a:lvl5pPr marL="2286000" lvl="4" indent="-342900" algn="l">
              <a:lnSpc>
                <a:spcPct val="95000"/>
              </a:lnSpc>
              <a:spcBef>
                <a:spcPts val="500"/>
              </a:spcBef>
              <a:spcAft>
                <a:spcPts val="0"/>
              </a:spcAft>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10" name="Google Shape;310;p60"/>
          <p:cNvSpPr txBox="1">
            <a:spLocks noGrp="1"/>
          </p:cNvSpPr>
          <p:nvPr>
            <p:ph type="ftr" idx="11"/>
          </p:nvPr>
        </p:nvSpPr>
        <p:spPr>
          <a:xfrm>
            <a:off x="4439823"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Save the Date">
  <p:cSld name="Save the Date">
    <p:spTree>
      <p:nvGrpSpPr>
        <p:cNvPr id="1" name="Shape 311"/>
        <p:cNvGrpSpPr/>
        <p:nvPr/>
      </p:nvGrpSpPr>
      <p:grpSpPr>
        <a:xfrm>
          <a:off x="0" y="0"/>
          <a:ext cx="0" cy="0"/>
          <a:chOff x="0" y="0"/>
          <a:chExt cx="0" cy="0"/>
        </a:xfrm>
      </p:grpSpPr>
      <p:pic>
        <p:nvPicPr>
          <p:cNvPr id="312" name="Google Shape;312;p59"/>
          <p:cNvPicPr preferRelativeResize="0"/>
          <p:nvPr/>
        </p:nvPicPr>
        <p:blipFill rotWithShape="1">
          <a:blip r:embed="rId2">
            <a:alphaModFix/>
          </a:blip>
          <a:srcRect/>
          <a:stretch/>
        </p:blipFill>
        <p:spPr>
          <a:xfrm>
            <a:off x="0" y="225259"/>
            <a:ext cx="457200" cy="457200"/>
          </a:xfrm>
          <a:prstGeom prst="rect">
            <a:avLst/>
          </a:prstGeom>
          <a:noFill/>
          <a:ln>
            <a:noFill/>
          </a:ln>
        </p:spPr>
      </p:pic>
      <p:sp>
        <p:nvSpPr>
          <p:cNvPr id="313" name="Google Shape;313;p59"/>
          <p:cNvSpPr txBox="1">
            <a:spLocks noGrp="1"/>
          </p:cNvSpPr>
          <p:nvPr>
            <p:ph type="sldNum" idx="12"/>
          </p:nvPr>
        </p:nvSpPr>
        <p:spPr>
          <a:xfrm>
            <a:off x="11384678" y="6356350"/>
            <a:ext cx="652922" cy="365125"/>
          </a:xfrm>
          <a:prstGeom prst="rect">
            <a:avLst/>
          </a:prstGeom>
          <a:noFill/>
          <a:ln>
            <a:noFill/>
          </a:ln>
        </p:spPr>
        <p:txBody>
          <a:bodyPr spcFirstLastPara="1" wrap="square" lIns="91425" tIns="45700" rIns="91425" bIns="45700" anchor="ctr" anchorCtr="0">
            <a:noAutofit/>
          </a:bodyPr>
          <a:lstStyle>
            <a:lvl1pPr marL="0" marR="0" lvl="0" indent="0" algn="ct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Calibri"/>
                <a:ea typeface="Calibri"/>
                <a:cs typeface="Calibri"/>
                <a:sym typeface="Calibri"/>
              </a:defRPr>
            </a:lvl1pPr>
            <a:lvl2pPr marL="0" marR="0" lvl="1" indent="0" algn="ct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Calibri"/>
                <a:ea typeface="Calibri"/>
                <a:cs typeface="Calibri"/>
                <a:sym typeface="Calibri"/>
              </a:defRPr>
            </a:lvl2pPr>
            <a:lvl3pPr marL="0" marR="0" lvl="2" indent="0" algn="ct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Calibri"/>
                <a:ea typeface="Calibri"/>
                <a:cs typeface="Calibri"/>
                <a:sym typeface="Calibri"/>
              </a:defRPr>
            </a:lvl3pPr>
            <a:lvl4pPr marL="0" marR="0" lvl="3" indent="0" algn="ct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Calibri"/>
                <a:ea typeface="Calibri"/>
                <a:cs typeface="Calibri"/>
                <a:sym typeface="Calibri"/>
              </a:defRPr>
            </a:lvl4pPr>
            <a:lvl5pPr marL="0" marR="0" lvl="4" indent="0" algn="ct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Calibri"/>
                <a:ea typeface="Calibri"/>
                <a:cs typeface="Calibri"/>
                <a:sym typeface="Calibri"/>
              </a:defRPr>
            </a:lvl5pPr>
            <a:lvl6pPr marL="0" marR="0" lvl="5" indent="0" algn="ct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Calibri"/>
                <a:ea typeface="Calibri"/>
                <a:cs typeface="Calibri"/>
                <a:sym typeface="Calibri"/>
              </a:defRPr>
            </a:lvl6pPr>
            <a:lvl7pPr marL="0" marR="0" lvl="6" indent="0" algn="ct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Calibri"/>
                <a:ea typeface="Calibri"/>
                <a:cs typeface="Calibri"/>
                <a:sym typeface="Calibri"/>
              </a:defRPr>
            </a:lvl7pPr>
            <a:lvl8pPr marL="0" marR="0" lvl="7" indent="0" algn="ct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Calibri"/>
                <a:ea typeface="Calibri"/>
                <a:cs typeface="Calibri"/>
                <a:sym typeface="Calibri"/>
              </a:defRPr>
            </a:lvl8pPr>
            <a:lvl9pPr marL="0" marR="0" lvl="8" indent="0" algn="ct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Calibri"/>
                <a:ea typeface="Calibri"/>
                <a:cs typeface="Calibri"/>
                <a:sym typeface="Calibri"/>
              </a:defRPr>
            </a:lvl9pPr>
          </a:lstStyle>
          <a:p>
            <a:pPr marL="0" lvl="0" indent="0" algn="ctr" rtl="0">
              <a:spcBef>
                <a:spcPts val="0"/>
              </a:spcBef>
              <a:spcAft>
                <a:spcPts val="0"/>
              </a:spcAft>
              <a:buNone/>
            </a:pPr>
            <a:fld id="{00000000-1234-1234-1234-123412341234}" type="slidenum">
              <a:rPr lang="en-US"/>
              <a:t>‹#›</a:t>
            </a:fld>
            <a:endParaRPr/>
          </a:p>
        </p:txBody>
      </p:sp>
      <p:sp>
        <p:nvSpPr>
          <p:cNvPr id="314" name="Google Shape;314;p59"/>
          <p:cNvSpPr txBox="1">
            <a:spLocks noGrp="1"/>
          </p:cNvSpPr>
          <p:nvPr>
            <p:ph type="title"/>
          </p:nvPr>
        </p:nvSpPr>
        <p:spPr>
          <a:xfrm>
            <a:off x="805866" y="46208"/>
            <a:ext cx="11081334" cy="786384"/>
          </a:xfrm>
          <a:prstGeom prst="rect">
            <a:avLst/>
          </a:prstGeom>
          <a:noFill/>
          <a:ln>
            <a:noFill/>
          </a:ln>
        </p:spPr>
        <p:txBody>
          <a:bodyPr spcFirstLastPara="1" wrap="square" lIns="182875" tIns="45700" rIns="91425" bIns="45700" anchor="ctr" anchorCtr="0">
            <a:normAutofit/>
          </a:bodyPr>
          <a:lstStyle>
            <a:lvl1pPr lvl="0" algn="l">
              <a:lnSpc>
                <a:spcPct val="90000"/>
              </a:lnSpc>
              <a:spcBef>
                <a:spcPts val="0"/>
              </a:spcBef>
              <a:spcAft>
                <a:spcPts val="0"/>
              </a:spcAft>
              <a:buClr>
                <a:schemeClr val="accent5"/>
              </a:buClr>
              <a:buSzPts val="3600"/>
              <a:buFont typeface="Calibri"/>
              <a:buNone/>
              <a:defRPr sz="36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15" name="Google Shape;315;p59"/>
          <p:cNvSpPr txBox="1">
            <a:spLocks noGrp="1"/>
          </p:cNvSpPr>
          <p:nvPr>
            <p:ph type="body" idx="1"/>
          </p:nvPr>
        </p:nvSpPr>
        <p:spPr>
          <a:xfrm>
            <a:off x="805866" y="1137446"/>
            <a:ext cx="11081334" cy="5039517"/>
          </a:xfrm>
          <a:prstGeom prst="rect">
            <a:avLst/>
          </a:prstGeom>
          <a:noFill/>
          <a:ln>
            <a:noFill/>
          </a:ln>
        </p:spPr>
        <p:txBody>
          <a:bodyPr spcFirstLastPara="1" wrap="square" lIns="91425" tIns="45700" rIns="91425" bIns="45700" anchor="ctr" anchorCtr="0">
            <a:normAutofit/>
          </a:bodyPr>
          <a:lstStyle>
            <a:lvl1pPr marL="457200" lvl="0" indent="-381000" algn="l">
              <a:lnSpc>
                <a:spcPct val="95000"/>
              </a:lnSpc>
              <a:spcBef>
                <a:spcPts val="1800"/>
              </a:spcBef>
              <a:spcAft>
                <a:spcPts val="0"/>
              </a:spcAft>
              <a:buClr>
                <a:schemeClr val="accent1"/>
              </a:buClr>
              <a:buSzPts val="2400"/>
              <a:buFont typeface="Noto Sans"/>
              <a:buChar char="🖉"/>
              <a:defRPr sz="2400" b="1"/>
            </a:lvl1pPr>
            <a:lvl2pPr marL="914400" lvl="1" indent="-228600" algn="l">
              <a:lnSpc>
                <a:spcPct val="95000"/>
              </a:lnSpc>
              <a:spcBef>
                <a:spcPts val="200"/>
              </a:spcBef>
              <a:spcAft>
                <a:spcPts val="0"/>
              </a:spcAft>
              <a:buSzPts val="2000"/>
              <a:buNone/>
              <a:defRPr sz="2000" i="1">
                <a:solidFill>
                  <a:srgbClr val="636363"/>
                </a:solidFill>
                <a:latin typeface="Calibri"/>
                <a:ea typeface="Calibri"/>
                <a:cs typeface="Calibri"/>
                <a:sym typeface="Calibri"/>
              </a:defRPr>
            </a:lvl2pPr>
            <a:lvl3pPr marL="1371600" lvl="2" indent="-342900" algn="l">
              <a:lnSpc>
                <a:spcPct val="95000"/>
              </a:lnSpc>
              <a:spcBef>
                <a:spcPts val="500"/>
              </a:spcBef>
              <a:spcAft>
                <a:spcPts val="0"/>
              </a:spcAft>
              <a:buClr>
                <a:schemeClr val="accent5"/>
              </a:buClr>
              <a:buSzPts val="1800"/>
              <a:buFont typeface="Arimo"/>
              <a:buChar char=""/>
              <a:defRPr sz="2000" b="1">
                <a:solidFill>
                  <a:schemeClr val="accent2"/>
                </a:solidFill>
              </a:defRPr>
            </a:lvl3pPr>
            <a:lvl4pPr marL="1828800" lvl="3" indent="-355600" algn="l">
              <a:lnSpc>
                <a:spcPct val="95000"/>
              </a:lnSpc>
              <a:spcBef>
                <a:spcPts val="500"/>
              </a:spcBef>
              <a:spcAft>
                <a:spcPts val="0"/>
              </a:spcAft>
              <a:buSzPts val="2000"/>
              <a:buChar char="?"/>
              <a:defRPr/>
            </a:lvl4pPr>
            <a:lvl5pPr marL="2286000" lvl="4" indent="-342900" algn="l">
              <a:lnSpc>
                <a:spcPct val="95000"/>
              </a:lnSpc>
              <a:spcBef>
                <a:spcPts val="500"/>
              </a:spcBef>
              <a:spcAft>
                <a:spcPts val="0"/>
              </a:spcAft>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16" name="Google Shape;316;p59"/>
          <p:cNvSpPr txBox="1">
            <a:spLocks noGrp="1"/>
          </p:cNvSpPr>
          <p:nvPr>
            <p:ph type="ftr" idx="11"/>
          </p:nvPr>
        </p:nvSpPr>
        <p:spPr>
          <a:xfrm>
            <a:off x="4439823"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Breakout Room List">
  <p:cSld name="Breakout Room List">
    <p:spTree>
      <p:nvGrpSpPr>
        <p:cNvPr id="1" name="Shape 317"/>
        <p:cNvGrpSpPr/>
        <p:nvPr/>
      </p:nvGrpSpPr>
      <p:grpSpPr>
        <a:xfrm>
          <a:off x="0" y="0"/>
          <a:ext cx="0" cy="0"/>
          <a:chOff x="0" y="0"/>
          <a:chExt cx="0" cy="0"/>
        </a:xfrm>
      </p:grpSpPr>
      <p:pic>
        <p:nvPicPr>
          <p:cNvPr id="318" name="Google Shape;318;p58"/>
          <p:cNvPicPr preferRelativeResize="0"/>
          <p:nvPr/>
        </p:nvPicPr>
        <p:blipFill rotWithShape="1">
          <a:blip r:embed="rId2">
            <a:alphaModFix/>
          </a:blip>
          <a:srcRect/>
          <a:stretch/>
        </p:blipFill>
        <p:spPr>
          <a:xfrm>
            <a:off x="0" y="225259"/>
            <a:ext cx="457200" cy="457200"/>
          </a:xfrm>
          <a:prstGeom prst="rect">
            <a:avLst/>
          </a:prstGeom>
          <a:noFill/>
          <a:ln>
            <a:noFill/>
          </a:ln>
        </p:spPr>
      </p:pic>
      <p:sp>
        <p:nvSpPr>
          <p:cNvPr id="319" name="Google Shape;319;p58"/>
          <p:cNvSpPr txBox="1">
            <a:spLocks noGrp="1"/>
          </p:cNvSpPr>
          <p:nvPr>
            <p:ph type="sldNum" idx="12"/>
          </p:nvPr>
        </p:nvSpPr>
        <p:spPr>
          <a:xfrm>
            <a:off x="11384678" y="6356350"/>
            <a:ext cx="652922" cy="365125"/>
          </a:xfrm>
          <a:prstGeom prst="rect">
            <a:avLst/>
          </a:prstGeom>
          <a:noFill/>
          <a:ln>
            <a:noFill/>
          </a:ln>
        </p:spPr>
        <p:txBody>
          <a:bodyPr spcFirstLastPara="1" wrap="square" lIns="91425" tIns="45700" rIns="91425" bIns="45700" anchor="ctr" anchorCtr="0">
            <a:noAutofit/>
          </a:bodyPr>
          <a:lstStyle>
            <a:lvl1pPr marL="0" marR="0" lvl="0" indent="0" algn="ct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Calibri"/>
                <a:ea typeface="Calibri"/>
                <a:cs typeface="Calibri"/>
                <a:sym typeface="Calibri"/>
              </a:defRPr>
            </a:lvl1pPr>
            <a:lvl2pPr marL="0" marR="0" lvl="1" indent="0" algn="ct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Calibri"/>
                <a:ea typeface="Calibri"/>
                <a:cs typeface="Calibri"/>
                <a:sym typeface="Calibri"/>
              </a:defRPr>
            </a:lvl2pPr>
            <a:lvl3pPr marL="0" marR="0" lvl="2" indent="0" algn="ct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Calibri"/>
                <a:ea typeface="Calibri"/>
                <a:cs typeface="Calibri"/>
                <a:sym typeface="Calibri"/>
              </a:defRPr>
            </a:lvl3pPr>
            <a:lvl4pPr marL="0" marR="0" lvl="3" indent="0" algn="ct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Calibri"/>
                <a:ea typeface="Calibri"/>
                <a:cs typeface="Calibri"/>
                <a:sym typeface="Calibri"/>
              </a:defRPr>
            </a:lvl4pPr>
            <a:lvl5pPr marL="0" marR="0" lvl="4" indent="0" algn="ct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Calibri"/>
                <a:ea typeface="Calibri"/>
                <a:cs typeface="Calibri"/>
                <a:sym typeface="Calibri"/>
              </a:defRPr>
            </a:lvl5pPr>
            <a:lvl6pPr marL="0" marR="0" lvl="5" indent="0" algn="ct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Calibri"/>
                <a:ea typeface="Calibri"/>
                <a:cs typeface="Calibri"/>
                <a:sym typeface="Calibri"/>
              </a:defRPr>
            </a:lvl6pPr>
            <a:lvl7pPr marL="0" marR="0" lvl="6" indent="0" algn="ct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Calibri"/>
                <a:ea typeface="Calibri"/>
                <a:cs typeface="Calibri"/>
                <a:sym typeface="Calibri"/>
              </a:defRPr>
            </a:lvl7pPr>
            <a:lvl8pPr marL="0" marR="0" lvl="7" indent="0" algn="ct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Calibri"/>
                <a:ea typeface="Calibri"/>
                <a:cs typeface="Calibri"/>
                <a:sym typeface="Calibri"/>
              </a:defRPr>
            </a:lvl8pPr>
            <a:lvl9pPr marL="0" marR="0" lvl="8" indent="0" algn="ctr">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Calibri"/>
                <a:ea typeface="Calibri"/>
                <a:cs typeface="Calibri"/>
                <a:sym typeface="Calibri"/>
              </a:defRPr>
            </a:lvl9pPr>
          </a:lstStyle>
          <a:p>
            <a:pPr marL="0" lvl="0" indent="0" algn="ctr" rtl="0">
              <a:spcBef>
                <a:spcPts val="0"/>
              </a:spcBef>
              <a:spcAft>
                <a:spcPts val="0"/>
              </a:spcAft>
              <a:buNone/>
            </a:pPr>
            <a:fld id="{00000000-1234-1234-1234-123412341234}" type="slidenum">
              <a:rPr lang="en-US"/>
              <a:t>‹#›</a:t>
            </a:fld>
            <a:endParaRPr/>
          </a:p>
        </p:txBody>
      </p:sp>
      <p:sp>
        <p:nvSpPr>
          <p:cNvPr id="320" name="Google Shape;320;p58"/>
          <p:cNvSpPr txBox="1">
            <a:spLocks noGrp="1"/>
          </p:cNvSpPr>
          <p:nvPr>
            <p:ph type="title"/>
          </p:nvPr>
        </p:nvSpPr>
        <p:spPr>
          <a:xfrm>
            <a:off x="805866" y="46208"/>
            <a:ext cx="11081334" cy="786384"/>
          </a:xfrm>
          <a:prstGeom prst="rect">
            <a:avLst/>
          </a:prstGeom>
          <a:noFill/>
          <a:ln>
            <a:noFill/>
          </a:ln>
        </p:spPr>
        <p:txBody>
          <a:bodyPr spcFirstLastPara="1" wrap="square" lIns="182875" tIns="45700" rIns="91425" bIns="45700" anchor="ctr" anchorCtr="0">
            <a:normAutofit/>
          </a:bodyPr>
          <a:lstStyle>
            <a:lvl1pPr lvl="0" algn="l">
              <a:lnSpc>
                <a:spcPct val="90000"/>
              </a:lnSpc>
              <a:spcBef>
                <a:spcPts val="0"/>
              </a:spcBef>
              <a:spcAft>
                <a:spcPts val="0"/>
              </a:spcAft>
              <a:buClr>
                <a:schemeClr val="accent5"/>
              </a:buClr>
              <a:buSzPts val="3600"/>
              <a:buFont typeface="Calibri"/>
              <a:buNone/>
              <a:defRPr sz="36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21" name="Google Shape;321;p58"/>
          <p:cNvSpPr txBox="1">
            <a:spLocks noGrp="1"/>
          </p:cNvSpPr>
          <p:nvPr>
            <p:ph type="body" idx="1"/>
          </p:nvPr>
        </p:nvSpPr>
        <p:spPr>
          <a:xfrm>
            <a:off x="805866" y="1137446"/>
            <a:ext cx="11081334" cy="5039517"/>
          </a:xfrm>
          <a:prstGeom prst="rect">
            <a:avLst/>
          </a:prstGeom>
          <a:noFill/>
          <a:ln>
            <a:noFill/>
          </a:ln>
        </p:spPr>
        <p:txBody>
          <a:bodyPr spcFirstLastPara="1" wrap="square" lIns="91425" tIns="45700" rIns="91425" bIns="45700" anchor="ctr" anchorCtr="0">
            <a:normAutofit/>
          </a:bodyPr>
          <a:lstStyle>
            <a:lvl1pPr marL="457200" lvl="0" indent="-441960" algn="l">
              <a:lnSpc>
                <a:spcPct val="95000"/>
              </a:lnSpc>
              <a:spcBef>
                <a:spcPts val="1800"/>
              </a:spcBef>
              <a:spcAft>
                <a:spcPts val="0"/>
              </a:spcAft>
              <a:buClr>
                <a:schemeClr val="accent5"/>
              </a:buClr>
              <a:buSzPts val="3360"/>
              <a:buFont typeface="Calibri"/>
              <a:buAutoNum type="arabicPeriod"/>
              <a:defRPr sz="2800" b="1"/>
            </a:lvl1pPr>
            <a:lvl2pPr marL="914400" lvl="1" indent="-228600" algn="l">
              <a:lnSpc>
                <a:spcPct val="95000"/>
              </a:lnSpc>
              <a:spcBef>
                <a:spcPts val="200"/>
              </a:spcBef>
              <a:spcAft>
                <a:spcPts val="0"/>
              </a:spcAft>
              <a:buSzPts val="2000"/>
              <a:buNone/>
              <a:defRPr sz="2000" i="1">
                <a:solidFill>
                  <a:srgbClr val="636363"/>
                </a:solidFill>
                <a:latin typeface="Calibri"/>
                <a:ea typeface="Calibri"/>
                <a:cs typeface="Calibri"/>
                <a:sym typeface="Calibri"/>
              </a:defRPr>
            </a:lvl2pPr>
            <a:lvl3pPr marL="1371600" lvl="2" indent="-342900" algn="l">
              <a:lnSpc>
                <a:spcPct val="95000"/>
              </a:lnSpc>
              <a:spcBef>
                <a:spcPts val="500"/>
              </a:spcBef>
              <a:spcAft>
                <a:spcPts val="0"/>
              </a:spcAft>
              <a:buClr>
                <a:schemeClr val="accent6"/>
              </a:buClr>
              <a:buSzPts val="1800"/>
              <a:buFont typeface="Noto Sans"/>
              <a:buChar char="🕿"/>
              <a:defRPr sz="2000" b="0">
                <a:solidFill>
                  <a:schemeClr val="accent1"/>
                </a:solidFill>
              </a:defRPr>
            </a:lvl3pPr>
            <a:lvl4pPr marL="1828800" lvl="3" indent="-228600" algn="l">
              <a:lnSpc>
                <a:spcPct val="95000"/>
              </a:lnSpc>
              <a:spcBef>
                <a:spcPts val="500"/>
              </a:spcBef>
              <a:spcAft>
                <a:spcPts val="0"/>
              </a:spcAft>
              <a:buSzPts val="1800"/>
              <a:buNone/>
              <a:defRPr sz="1800" b="1">
                <a:solidFill>
                  <a:schemeClr val="accent5"/>
                </a:solidFill>
              </a:defRPr>
            </a:lvl4pPr>
            <a:lvl5pPr marL="2286000" lvl="4" indent="-342900" algn="l">
              <a:lnSpc>
                <a:spcPct val="95000"/>
              </a:lnSpc>
              <a:spcBef>
                <a:spcPts val="500"/>
              </a:spcBef>
              <a:spcAft>
                <a:spcPts val="0"/>
              </a:spcAft>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22" name="Google Shape;322;p58"/>
          <p:cNvSpPr txBox="1">
            <a:spLocks noGrp="1"/>
          </p:cNvSpPr>
          <p:nvPr>
            <p:ph type="ftr" idx="11"/>
          </p:nvPr>
        </p:nvSpPr>
        <p:spPr>
          <a:xfrm>
            <a:off x="4439823"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Presenters / Moderators (3)">
  <p:cSld name="Presenters / Moderators (3)">
    <p:spTree>
      <p:nvGrpSpPr>
        <p:cNvPr id="1" name="Shape 201"/>
        <p:cNvGrpSpPr/>
        <p:nvPr/>
      </p:nvGrpSpPr>
      <p:grpSpPr>
        <a:xfrm>
          <a:off x="0" y="0"/>
          <a:ext cx="0" cy="0"/>
          <a:chOff x="0" y="0"/>
          <a:chExt cx="0" cy="0"/>
        </a:xfrm>
      </p:grpSpPr>
      <p:pic>
        <p:nvPicPr>
          <p:cNvPr id="202" name="Google Shape;202;p41"/>
          <p:cNvPicPr preferRelativeResize="0"/>
          <p:nvPr/>
        </p:nvPicPr>
        <p:blipFill rotWithShape="1">
          <a:blip r:embed="rId2">
            <a:alphaModFix/>
          </a:blip>
          <a:srcRect/>
          <a:stretch/>
        </p:blipFill>
        <p:spPr>
          <a:xfrm>
            <a:off x="0" y="210800"/>
            <a:ext cx="457200" cy="457200"/>
          </a:xfrm>
          <a:prstGeom prst="rect">
            <a:avLst/>
          </a:prstGeom>
          <a:noFill/>
          <a:ln>
            <a:noFill/>
          </a:ln>
        </p:spPr>
      </p:pic>
      <p:sp>
        <p:nvSpPr>
          <p:cNvPr id="203" name="Google Shape;203;p41"/>
          <p:cNvSpPr txBox="1">
            <a:spLocks noGrp="1"/>
          </p:cNvSpPr>
          <p:nvPr>
            <p:ph type="sldNum" idx="12"/>
          </p:nvPr>
        </p:nvSpPr>
        <p:spPr>
          <a:xfrm>
            <a:off x="11384678" y="6356350"/>
            <a:ext cx="652922" cy="365125"/>
          </a:xfrm>
          <a:prstGeom prst="rect">
            <a:avLst/>
          </a:prstGeom>
          <a:noFill/>
          <a:ln>
            <a:noFill/>
          </a:ln>
        </p:spPr>
        <p:txBody>
          <a:bodyPr spcFirstLastPara="1" wrap="square" lIns="91425" tIns="45700" rIns="91425" bIns="45700" anchor="ctr" anchorCtr="0">
            <a:noAutofit/>
          </a:bodyPr>
          <a:lstStyle>
            <a:lvl1pPr marL="0" marR="0" lvl="0" indent="0" algn="ctr">
              <a:lnSpc>
                <a:spcPct val="100000"/>
              </a:lnSpc>
              <a:spcBef>
                <a:spcPts val="0"/>
              </a:spcBef>
              <a:spcAft>
                <a:spcPts val="0"/>
              </a:spcAft>
              <a:buClr>
                <a:srgbClr val="000000"/>
              </a:buClr>
              <a:buSzPts val="1600"/>
              <a:buFont typeface="Arial"/>
              <a:buNone/>
              <a:defRPr sz="1600" b="1" i="0" u="none" strike="noStrike" cap="none">
                <a:solidFill>
                  <a:schemeClr val="accent1"/>
                </a:solidFill>
                <a:latin typeface="Calibri"/>
                <a:ea typeface="Calibri"/>
                <a:cs typeface="Calibri"/>
                <a:sym typeface="Calibri"/>
              </a:defRPr>
            </a:lvl1pPr>
            <a:lvl2pPr marL="0" marR="0" lvl="1" indent="0" algn="ctr">
              <a:lnSpc>
                <a:spcPct val="100000"/>
              </a:lnSpc>
              <a:spcBef>
                <a:spcPts val="0"/>
              </a:spcBef>
              <a:spcAft>
                <a:spcPts val="0"/>
              </a:spcAft>
              <a:buClr>
                <a:srgbClr val="000000"/>
              </a:buClr>
              <a:buSzPts val="1600"/>
              <a:buFont typeface="Arial"/>
              <a:buNone/>
              <a:defRPr sz="1600" b="1" i="0" u="none" strike="noStrike" cap="none">
                <a:solidFill>
                  <a:schemeClr val="accent1"/>
                </a:solidFill>
                <a:latin typeface="Calibri"/>
                <a:ea typeface="Calibri"/>
                <a:cs typeface="Calibri"/>
                <a:sym typeface="Calibri"/>
              </a:defRPr>
            </a:lvl2pPr>
            <a:lvl3pPr marL="0" marR="0" lvl="2" indent="0" algn="ctr">
              <a:lnSpc>
                <a:spcPct val="100000"/>
              </a:lnSpc>
              <a:spcBef>
                <a:spcPts val="0"/>
              </a:spcBef>
              <a:spcAft>
                <a:spcPts val="0"/>
              </a:spcAft>
              <a:buClr>
                <a:srgbClr val="000000"/>
              </a:buClr>
              <a:buSzPts val="1600"/>
              <a:buFont typeface="Arial"/>
              <a:buNone/>
              <a:defRPr sz="1600" b="1" i="0" u="none" strike="noStrike" cap="none">
                <a:solidFill>
                  <a:schemeClr val="accent1"/>
                </a:solidFill>
                <a:latin typeface="Calibri"/>
                <a:ea typeface="Calibri"/>
                <a:cs typeface="Calibri"/>
                <a:sym typeface="Calibri"/>
              </a:defRPr>
            </a:lvl3pPr>
            <a:lvl4pPr marL="0" marR="0" lvl="3" indent="0" algn="ctr">
              <a:lnSpc>
                <a:spcPct val="100000"/>
              </a:lnSpc>
              <a:spcBef>
                <a:spcPts val="0"/>
              </a:spcBef>
              <a:spcAft>
                <a:spcPts val="0"/>
              </a:spcAft>
              <a:buClr>
                <a:srgbClr val="000000"/>
              </a:buClr>
              <a:buSzPts val="1600"/>
              <a:buFont typeface="Arial"/>
              <a:buNone/>
              <a:defRPr sz="1600" b="1" i="0" u="none" strike="noStrike" cap="none">
                <a:solidFill>
                  <a:schemeClr val="accent1"/>
                </a:solidFill>
                <a:latin typeface="Calibri"/>
                <a:ea typeface="Calibri"/>
                <a:cs typeface="Calibri"/>
                <a:sym typeface="Calibri"/>
              </a:defRPr>
            </a:lvl4pPr>
            <a:lvl5pPr marL="0" marR="0" lvl="4" indent="0" algn="ctr">
              <a:lnSpc>
                <a:spcPct val="100000"/>
              </a:lnSpc>
              <a:spcBef>
                <a:spcPts val="0"/>
              </a:spcBef>
              <a:spcAft>
                <a:spcPts val="0"/>
              </a:spcAft>
              <a:buClr>
                <a:srgbClr val="000000"/>
              </a:buClr>
              <a:buSzPts val="1600"/>
              <a:buFont typeface="Arial"/>
              <a:buNone/>
              <a:defRPr sz="1600" b="1" i="0" u="none" strike="noStrike" cap="none">
                <a:solidFill>
                  <a:schemeClr val="accent1"/>
                </a:solidFill>
                <a:latin typeface="Calibri"/>
                <a:ea typeface="Calibri"/>
                <a:cs typeface="Calibri"/>
                <a:sym typeface="Calibri"/>
              </a:defRPr>
            </a:lvl5pPr>
            <a:lvl6pPr marL="0" marR="0" lvl="5" indent="0" algn="ctr">
              <a:lnSpc>
                <a:spcPct val="100000"/>
              </a:lnSpc>
              <a:spcBef>
                <a:spcPts val="0"/>
              </a:spcBef>
              <a:spcAft>
                <a:spcPts val="0"/>
              </a:spcAft>
              <a:buClr>
                <a:srgbClr val="000000"/>
              </a:buClr>
              <a:buSzPts val="1600"/>
              <a:buFont typeface="Arial"/>
              <a:buNone/>
              <a:defRPr sz="1600" b="1" i="0" u="none" strike="noStrike" cap="none">
                <a:solidFill>
                  <a:schemeClr val="accent1"/>
                </a:solidFill>
                <a:latin typeface="Calibri"/>
                <a:ea typeface="Calibri"/>
                <a:cs typeface="Calibri"/>
                <a:sym typeface="Calibri"/>
              </a:defRPr>
            </a:lvl6pPr>
            <a:lvl7pPr marL="0" marR="0" lvl="6" indent="0" algn="ctr">
              <a:lnSpc>
                <a:spcPct val="100000"/>
              </a:lnSpc>
              <a:spcBef>
                <a:spcPts val="0"/>
              </a:spcBef>
              <a:spcAft>
                <a:spcPts val="0"/>
              </a:spcAft>
              <a:buClr>
                <a:srgbClr val="000000"/>
              </a:buClr>
              <a:buSzPts val="1600"/>
              <a:buFont typeface="Arial"/>
              <a:buNone/>
              <a:defRPr sz="1600" b="1" i="0" u="none" strike="noStrike" cap="none">
                <a:solidFill>
                  <a:schemeClr val="accent1"/>
                </a:solidFill>
                <a:latin typeface="Calibri"/>
                <a:ea typeface="Calibri"/>
                <a:cs typeface="Calibri"/>
                <a:sym typeface="Calibri"/>
              </a:defRPr>
            </a:lvl7pPr>
            <a:lvl8pPr marL="0" marR="0" lvl="7" indent="0" algn="ctr">
              <a:lnSpc>
                <a:spcPct val="100000"/>
              </a:lnSpc>
              <a:spcBef>
                <a:spcPts val="0"/>
              </a:spcBef>
              <a:spcAft>
                <a:spcPts val="0"/>
              </a:spcAft>
              <a:buClr>
                <a:srgbClr val="000000"/>
              </a:buClr>
              <a:buSzPts val="1600"/>
              <a:buFont typeface="Arial"/>
              <a:buNone/>
              <a:defRPr sz="1600" b="1" i="0" u="none" strike="noStrike" cap="none">
                <a:solidFill>
                  <a:schemeClr val="accent1"/>
                </a:solidFill>
                <a:latin typeface="Calibri"/>
                <a:ea typeface="Calibri"/>
                <a:cs typeface="Calibri"/>
                <a:sym typeface="Calibri"/>
              </a:defRPr>
            </a:lvl8pPr>
            <a:lvl9pPr marL="0" marR="0" lvl="8" indent="0" algn="ctr">
              <a:lnSpc>
                <a:spcPct val="100000"/>
              </a:lnSpc>
              <a:spcBef>
                <a:spcPts val="0"/>
              </a:spcBef>
              <a:spcAft>
                <a:spcPts val="0"/>
              </a:spcAft>
              <a:buClr>
                <a:srgbClr val="000000"/>
              </a:buClr>
              <a:buSzPts val="1600"/>
              <a:buFont typeface="Arial"/>
              <a:buNone/>
              <a:defRPr sz="1600" b="1" i="0" u="none" strike="noStrike" cap="none">
                <a:solidFill>
                  <a:schemeClr val="accent1"/>
                </a:solidFill>
                <a:latin typeface="Calibri"/>
                <a:ea typeface="Calibri"/>
                <a:cs typeface="Calibri"/>
                <a:sym typeface="Calibri"/>
              </a:defRPr>
            </a:lvl9pPr>
          </a:lstStyle>
          <a:p>
            <a:pPr marL="0" lvl="0" indent="0" algn="ctr" rtl="0">
              <a:spcBef>
                <a:spcPts val="0"/>
              </a:spcBef>
              <a:spcAft>
                <a:spcPts val="0"/>
              </a:spcAft>
              <a:buNone/>
            </a:pPr>
            <a:fld id="{00000000-1234-1234-1234-123412341234}" type="slidenum">
              <a:rPr lang="en-US"/>
              <a:t>‹#›</a:t>
            </a:fld>
            <a:endParaRPr/>
          </a:p>
        </p:txBody>
      </p:sp>
      <p:sp>
        <p:nvSpPr>
          <p:cNvPr id="204" name="Google Shape;204;p41"/>
          <p:cNvSpPr txBox="1">
            <a:spLocks noGrp="1"/>
          </p:cNvSpPr>
          <p:nvPr>
            <p:ph type="title"/>
          </p:nvPr>
        </p:nvSpPr>
        <p:spPr>
          <a:xfrm>
            <a:off x="805866" y="46208"/>
            <a:ext cx="11081334" cy="786384"/>
          </a:xfrm>
          <a:prstGeom prst="rect">
            <a:avLst/>
          </a:prstGeom>
          <a:noFill/>
          <a:ln>
            <a:noFill/>
          </a:ln>
        </p:spPr>
        <p:txBody>
          <a:bodyPr spcFirstLastPara="1" wrap="square" lIns="182875" tIns="45700" rIns="91425" bIns="45700" anchor="ctr" anchorCtr="0">
            <a:normAutofit/>
          </a:bodyPr>
          <a:lstStyle>
            <a:lvl1pPr lvl="0" algn="l">
              <a:lnSpc>
                <a:spcPct val="90000"/>
              </a:lnSpc>
              <a:spcBef>
                <a:spcPts val="0"/>
              </a:spcBef>
              <a:spcAft>
                <a:spcPts val="0"/>
              </a:spcAft>
              <a:buClr>
                <a:schemeClr val="accent1"/>
              </a:buClr>
              <a:buSzPts val="3600"/>
              <a:buFont typeface="Calibri"/>
              <a:buNone/>
              <a:defRPr sz="36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05" name="Google Shape;205;p41"/>
          <p:cNvSpPr>
            <a:spLocks noGrp="1"/>
          </p:cNvSpPr>
          <p:nvPr>
            <p:ph type="pic" idx="2"/>
          </p:nvPr>
        </p:nvSpPr>
        <p:spPr>
          <a:xfrm>
            <a:off x="961748" y="1272152"/>
            <a:ext cx="2133600" cy="2133600"/>
          </a:xfrm>
          <a:prstGeom prst="round2DiagRect">
            <a:avLst>
              <a:gd name="adj1" fmla="val 16667"/>
              <a:gd name="adj2" fmla="val 0"/>
            </a:avLst>
          </a:prstGeom>
          <a:solidFill>
            <a:srgbClr val="F3F4F4"/>
          </a:solidFill>
          <a:ln w="9525" cap="flat" cmpd="sng">
            <a:solidFill>
              <a:schemeClr val="accent4"/>
            </a:solidFill>
            <a:prstDash val="solid"/>
            <a:round/>
            <a:headEnd type="none" w="sm" len="sm"/>
            <a:tailEnd type="none" w="sm" len="sm"/>
          </a:ln>
        </p:spPr>
      </p:sp>
      <p:sp>
        <p:nvSpPr>
          <p:cNvPr id="206" name="Google Shape;206;p41"/>
          <p:cNvSpPr txBox="1">
            <a:spLocks noGrp="1"/>
          </p:cNvSpPr>
          <p:nvPr>
            <p:ph type="body" idx="1"/>
          </p:nvPr>
        </p:nvSpPr>
        <p:spPr>
          <a:xfrm>
            <a:off x="423268" y="3874554"/>
            <a:ext cx="3566160" cy="2201789"/>
          </a:xfrm>
          <a:prstGeom prst="rect">
            <a:avLst/>
          </a:prstGeom>
          <a:noFill/>
          <a:ln>
            <a:noFill/>
          </a:ln>
        </p:spPr>
        <p:txBody>
          <a:bodyPr spcFirstLastPara="1" wrap="square" lIns="91425" tIns="45700" rIns="91425" bIns="45700" anchor="ctr" anchorCtr="0">
            <a:noAutofit/>
          </a:bodyPr>
          <a:lstStyle>
            <a:lvl1pPr marL="457200" lvl="0" indent="-228600" algn="l">
              <a:lnSpc>
                <a:spcPct val="95000"/>
              </a:lnSpc>
              <a:spcBef>
                <a:spcPts val="3000"/>
              </a:spcBef>
              <a:spcAft>
                <a:spcPts val="0"/>
              </a:spcAft>
              <a:buSzPts val="2400"/>
              <a:buFont typeface="Calibri"/>
              <a:buNone/>
              <a:defRPr sz="2400"/>
            </a:lvl1pPr>
            <a:lvl2pPr marL="914400" lvl="1" indent="-228600" algn="l">
              <a:lnSpc>
                <a:spcPct val="95000"/>
              </a:lnSpc>
              <a:spcBef>
                <a:spcPts val="400"/>
              </a:spcBef>
              <a:spcAft>
                <a:spcPts val="0"/>
              </a:spcAft>
              <a:buSzPts val="2000"/>
              <a:buNone/>
              <a:defRPr sz="2000"/>
            </a:lvl2pPr>
            <a:lvl3pPr marL="1371600" lvl="2" indent="-228600" algn="l">
              <a:lnSpc>
                <a:spcPct val="95000"/>
              </a:lnSpc>
              <a:spcBef>
                <a:spcPts val="200"/>
              </a:spcBef>
              <a:spcAft>
                <a:spcPts val="0"/>
              </a:spcAft>
              <a:buSzPts val="2000"/>
              <a:buNone/>
              <a:defRPr sz="2000"/>
            </a:lvl3pPr>
            <a:lvl4pPr marL="1828800" lvl="3" indent="-355600" algn="l">
              <a:lnSpc>
                <a:spcPct val="95000"/>
              </a:lnSpc>
              <a:spcBef>
                <a:spcPts val="1000"/>
              </a:spcBef>
              <a:spcAft>
                <a:spcPts val="0"/>
              </a:spcAft>
              <a:buSzPts val="2000"/>
              <a:buChar char="?"/>
              <a:defRPr/>
            </a:lvl4pPr>
            <a:lvl5pPr marL="2286000" lvl="4" indent="-342900" algn="l">
              <a:lnSpc>
                <a:spcPct val="95000"/>
              </a:lnSpc>
              <a:spcBef>
                <a:spcPts val="300"/>
              </a:spcBef>
              <a:spcAft>
                <a:spcPts val="0"/>
              </a:spcAft>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07" name="Google Shape;207;p41"/>
          <p:cNvSpPr>
            <a:spLocks noGrp="1"/>
          </p:cNvSpPr>
          <p:nvPr>
            <p:ph type="pic" idx="3"/>
          </p:nvPr>
        </p:nvSpPr>
        <p:spPr>
          <a:xfrm>
            <a:off x="4985834" y="1272152"/>
            <a:ext cx="2133600" cy="2133600"/>
          </a:xfrm>
          <a:prstGeom prst="round2DiagRect">
            <a:avLst>
              <a:gd name="adj1" fmla="val 16667"/>
              <a:gd name="adj2" fmla="val 0"/>
            </a:avLst>
          </a:prstGeom>
          <a:solidFill>
            <a:srgbClr val="F3F4F4"/>
          </a:solidFill>
          <a:ln w="9525" cap="flat" cmpd="sng">
            <a:solidFill>
              <a:schemeClr val="accent4"/>
            </a:solidFill>
            <a:prstDash val="solid"/>
            <a:round/>
            <a:headEnd type="none" w="sm" len="sm"/>
            <a:tailEnd type="none" w="sm" len="sm"/>
          </a:ln>
        </p:spPr>
      </p:sp>
      <p:sp>
        <p:nvSpPr>
          <p:cNvPr id="208" name="Google Shape;208;p41"/>
          <p:cNvSpPr txBox="1">
            <a:spLocks noGrp="1"/>
          </p:cNvSpPr>
          <p:nvPr>
            <p:ph type="body" idx="4"/>
          </p:nvPr>
        </p:nvSpPr>
        <p:spPr>
          <a:xfrm>
            <a:off x="4447354" y="3874554"/>
            <a:ext cx="3566160" cy="2201789"/>
          </a:xfrm>
          <a:prstGeom prst="rect">
            <a:avLst/>
          </a:prstGeom>
          <a:noFill/>
          <a:ln>
            <a:noFill/>
          </a:ln>
        </p:spPr>
        <p:txBody>
          <a:bodyPr spcFirstLastPara="1" wrap="square" lIns="91425" tIns="45700" rIns="91425" bIns="45700" anchor="ctr" anchorCtr="0">
            <a:noAutofit/>
          </a:bodyPr>
          <a:lstStyle>
            <a:lvl1pPr marL="457200" lvl="0" indent="-228600" algn="l">
              <a:lnSpc>
                <a:spcPct val="95000"/>
              </a:lnSpc>
              <a:spcBef>
                <a:spcPts val="3000"/>
              </a:spcBef>
              <a:spcAft>
                <a:spcPts val="0"/>
              </a:spcAft>
              <a:buSzPts val="2400"/>
              <a:buFont typeface="Calibri"/>
              <a:buNone/>
              <a:defRPr sz="2400"/>
            </a:lvl1pPr>
            <a:lvl2pPr marL="914400" lvl="1" indent="-228600" algn="l">
              <a:lnSpc>
                <a:spcPct val="95000"/>
              </a:lnSpc>
              <a:spcBef>
                <a:spcPts val="400"/>
              </a:spcBef>
              <a:spcAft>
                <a:spcPts val="0"/>
              </a:spcAft>
              <a:buSzPts val="2000"/>
              <a:buNone/>
              <a:defRPr sz="2000"/>
            </a:lvl2pPr>
            <a:lvl3pPr marL="1371600" lvl="2" indent="-228600" algn="l">
              <a:lnSpc>
                <a:spcPct val="95000"/>
              </a:lnSpc>
              <a:spcBef>
                <a:spcPts val="200"/>
              </a:spcBef>
              <a:spcAft>
                <a:spcPts val="0"/>
              </a:spcAft>
              <a:buSzPts val="2000"/>
              <a:buNone/>
              <a:defRPr sz="2000"/>
            </a:lvl3pPr>
            <a:lvl4pPr marL="1828800" lvl="3" indent="-355600" algn="l">
              <a:lnSpc>
                <a:spcPct val="95000"/>
              </a:lnSpc>
              <a:spcBef>
                <a:spcPts val="1000"/>
              </a:spcBef>
              <a:spcAft>
                <a:spcPts val="0"/>
              </a:spcAft>
              <a:buSzPts val="2000"/>
              <a:buChar char="?"/>
              <a:defRPr/>
            </a:lvl4pPr>
            <a:lvl5pPr marL="2286000" lvl="4" indent="-342900" algn="l">
              <a:lnSpc>
                <a:spcPct val="95000"/>
              </a:lnSpc>
              <a:spcBef>
                <a:spcPts val="300"/>
              </a:spcBef>
              <a:spcAft>
                <a:spcPts val="0"/>
              </a:spcAft>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09" name="Google Shape;209;p41"/>
          <p:cNvSpPr>
            <a:spLocks noGrp="1"/>
          </p:cNvSpPr>
          <p:nvPr>
            <p:ph type="pic" idx="5"/>
          </p:nvPr>
        </p:nvSpPr>
        <p:spPr>
          <a:xfrm>
            <a:off x="9009920" y="1272152"/>
            <a:ext cx="2133600" cy="2133600"/>
          </a:xfrm>
          <a:prstGeom prst="round2DiagRect">
            <a:avLst>
              <a:gd name="adj1" fmla="val 16667"/>
              <a:gd name="adj2" fmla="val 0"/>
            </a:avLst>
          </a:prstGeom>
          <a:solidFill>
            <a:srgbClr val="F3F4F4"/>
          </a:solidFill>
          <a:ln w="9525" cap="flat" cmpd="sng">
            <a:solidFill>
              <a:schemeClr val="accent4"/>
            </a:solidFill>
            <a:prstDash val="solid"/>
            <a:round/>
            <a:headEnd type="none" w="sm" len="sm"/>
            <a:tailEnd type="none" w="sm" len="sm"/>
          </a:ln>
        </p:spPr>
      </p:sp>
      <p:sp>
        <p:nvSpPr>
          <p:cNvPr id="210" name="Google Shape;210;p41"/>
          <p:cNvSpPr txBox="1">
            <a:spLocks noGrp="1"/>
          </p:cNvSpPr>
          <p:nvPr>
            <p:ph type="body" idx="6"/>
          </p:nvPr>
        </p:nvSpPr>
        <p:spPr>
          <a:xfrm>
            <a:off x="8471440" y="3874554"/>
            <a:ext cx="3566160" cy="2201789"/>
          </a:xfrm>
          <a:prstGeom prst="rect">
            <a:avLst/>
          </a:prstGeom>
          <a:noFill/>
          <a:ln>
            <a:noFill/>
          </a:ln>
        </p:spPr>
        <p:txBody>
          <a:bodyPr spcFirstLastPara="1" wrap="square" lIns="91425" tIns="45700" rIns="91425" bIns="45700" anchor="ctr" anchorCtr="0">
            <a:noAutofit/>
          </a:bodyPr>
          <a:lstStyle>
            <a:lvl1pPr marL="457200" lvl="0" indent="-228600" algn="l">
              <a:lnSpc>
                <a:spcPct val="95000"/>
              </a:lnSpc>
              <a:spcBef>
                <a:spcPts val="3000"/>
              </a:spcBef>
              <a:spcAft>
                <a:spcPts val="0"/>
              </a:spcAft>
              <a:buSzPts val="2400"/>
              <a:buFont typeface="Calibri"/>
              <a:buNone/>
              <a:defRPr sz="2400"/>
            </a:lvl1pPr>
            <a:lvl2pPr marL="914400" lvl="1" indent="-228600" algn="l">
              <a:lnSpc>
                <a:spcPct val="95000"/>
              </a:lnSpc>
              <a:spcBef>
                <a:spcPts val="400"/>
              </a:spcBef>
              <a:spcAft>
                <a:spcPts val="0"/>
              </a:spcAft>
              <a:buSzPts val="2000"/>
              <a:buNone/>
              <a:defRPr sz="2000"/>
            </a:lvl2pPr>
            <a:lvl3pPr marL="1371600" lvl="2" indent="-228600" algn="l">
              <a:lnSpc>
                <a:spcPct val="95000"/>
              </a:lnSpc>
              <a:spcBef>
                <a:spcPts val="200"/>
              </a:spcBef>
              <a:spcAft>
                <a:spcPts val="0"/>
              </a:spcAft>
              <a:buSzPts val="2000"/>
              <a:buNone/>
              <a:defRPr sz="2000"/>
            </a:lvl3pPr>
            <a:lvl4pPr marL="1828800" lvl="3" indent="-355600" algn="l">
              <a:lnSpc>
                <a:spcPct val="95000"/>
              </a:lnSpc>
              <a:spcBef>
                <a:spcPts val="1000"/>
              </a:spcBef>
              <a:spcAft>
                <a:spcPts val="0"/>
              </a:spcAft>
              <a:buSzPts val="2000"/>
              <a:buChar char="?"/>
              <a:defRPr/>
            </a:lvl4pPr>
            <a:lvl5pPr marL="2286000" lvl="4" indent="-342900" algn="l">
              <a:lnSpc>
                <a:spcPct val="95000"/>
              </a:lnSpc>
              <a:spcBef>
                <a:spcPts val="300"/>
              </a:spcBef>
              <a:spcAft>
                <a:spcPts val="0"/>
              </a:spcAft>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11" name="Google Shape;211;p41"/>
          <p:cNvSpPr txBox="1">
            <a:spLocks noGrp="1"/>
          </p:cNvSpPr>
          <p:nvPr>
            <p:ph type="ftr" idx="11"/>
          </p:nvPr>
        </p:nvSpPr>
        <p:spPr>
          <a:xfrm>
            <a:off x="4439823"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extLst>
      <p:ext uri="{BB962C8B-B14F-4D97-AF65-F5344CB8AC3E}">
        <p14:creationId xmlns:p14="http://schemas.microsoft.com/office/powerpoint/2010/main" val="353336483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image" Target="../media/image2.png"/><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image" Target="../media/image1.png"/><Relationship Id="rId5" Type="http://schemas.openxmlformats.org/officeDocument/2006/relationships/slideLayout" Target="../slideLayouts/slideLayout16.xml"/><Relationship Id="rId10" Type="http://schemas.openxmlformats.org/officeDocument/2006/relationships/theme" Target="../theme/theme2.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slideLayout" Target="../slideLayouts/slideLayout23.xml"/><Relationship Id="rId7" Type="http://schemas.openxmlformats.org/officeDocument/2006/relationships/image" Target="../media/image2.png"/><Relationship Id="rId2" Type="http://schemas.openxmlformats.org/officeDocument/2006/relationships/slideLayout" Target="../slideLayouts/slideLayout22.xml"/><Relationship Id="rId1" Type="http://schemas.openxmlformats.org/officeDocument/2006/relationships/slideLayout" Target="../slideLayouts/slideLayout21.xml"/><Relationship Id="rId6" Type="http://schemas.openxmlformats.org/officeDocument/2006/relationships/theme" Target="../theme/theme3.xml"/><Relationship Id="rId5" Type="http://schemas.openxmlformats.org/officeDocument/2006/relationships/slideLayout" Target="../slideLayouts/slideLayout25.xml"/><Relationship Id="rId4" Type="http://schemas.openxmlformats.org/officeDocument/2006/relationships/slideLayout" Target="../slideLayouts/slideLayout24.xml"/></Relationships>
</file>

<file path=ppt/slideMasters/_rels/slideMaster4.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slideLayout" Target="../slideLayouts/slideLayout28.xml"/><Relationship Id="rId7" Type="http://schemas.openxmlformats.org/officeDocument/2006/relationships/theme" Target="../theme/theme4.xml"/><Relationship Id="rId2" Type="http://schemas.openxmlformats.org/officeDocument/2006/relationships/slideLayout" Target="../slideLayouts/slideLayout27.xml"/><Relationship Id="rId1" Type="http://schemas.openxmlformats.org/officeDocument/2006/relationships/slideLayout" Target="../slideLayouts/slideLayout26.xml"/><Relationship Id="rId6" Type="http://schemas.openxmlformats.org/officeDocument/2006/relationships/slideLayout" Target="../slideLayouts/slideLayout31.xml"/><Relationship Id="rId5" Type="http://schemas.openxmlformats.org/officeDocument/2006/relationships/slideLayout" Target="../slideLayouts/slideLayout30.xml"/><Relationship Id="rId4" Type="http://schemas.openxmlformats.org/officeDocument/2006/relationships/slideLayout" Target="../slideLayouts/slideLayout29.xml"/><Relationship Id="rId9"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34"/>
          <p:cNvSpPr/>
          <p:nvPr/>
        </p:nvSpPr>
        <p:spPr>
          <a:xfrm>
            <a:off x="0" y="854008"/>
            <a:ext cx="12192000" cy="27432"/>
          </a:xfrm>
          <a:prstGeom prst="rect">
            <a:avLst/>
          </a:prstGeom>
          <a:gradFill>
            <a:gsLst>
              <a:gs pos="0">
                <a:srgbClr val="AAAAA7"/>
              </a:gs>
              <a:gs pos="8000">
                <a:srgbClr val="C8C8C6"/>
              </a:gs>
              <a:gs pos="100000">
                <a:schemeClr val="accent4"/>
              </a:gs>
            </a:gsLst>
            <a:lin ang="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grpSp>
        <p:nvGrpSpPr>
          <p:cNvPr id="11" name="Google Shape;11;p34"/>
          <p:cNvGrpSpPr/>
          <p:nvPr/>
        </p:nvGrpSpPr>
        <p:grpSpPr>
          <a:xfrm>
            <a:off x="-623431" y="-164513"/>
            <a:ext cx="1409688" cy="1409688"/>
            <a:chOff x="-458993" y="-118473"/>
            <a:chExt cx="1036463" cy="1036463"/>
          </a:xfrm>
        </p:grpSpPr>
        <p:sp>
          <p:nvSpPr>
            <p:cNvPr id="12" name="Google Shape;12;p34"/>
            <p:cNvSpPr/>
            <p:nvPr/>
          </p:nvSpPr>
          <p:spPr>
            <a:xfrm rot="2700000">
              <a:off x="-265319" y="-8574"/>
              <a:ext cx="649115" cy="816665"/>
            </a:xfrm>
            <a:custGeom>
              <a:avLst/>
              <a:gdLst/>
              <a:ahLst/>
              <a:cxnLst/>
              <a:rect l="l" t="t" r="r" b="b"/>
              <a:pathLst>
                <a:path w="649115" h="816665" extrusionOk="0">
                  <a:moveTo>
                    <a:pt x="0" y="167549"/>
                  </a:moveTo>
                  <a:lnTo>
                    <a:pt x="167549" y="0"/>
                  </a:lnTo>
                  <a:lnTo>
                    <a:pt x="649115" y="0"/>
                  </a:lnTo>
                  <a:lnTo>
                    <a:pt x="649115" y="816665"/>
                  </a:lnTo>
                  <a:close/>
                </a:path>
              </a:pathLst>
            </a:custGeom>
            <a:solidFill>
              <a:schemeClr val="accent4"/>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3" name="Google Shape;13;p34"/>
            <p:cNvSpPr/>
            <p:nvPr/>
          </p:nvSpPr>
          <p:spPr>
            <a:xfrm rot="2700000">
              <a:off x="-261373" y="8838"/>
              <a:ext cx="622175" cy="762786"/>
            </a:xfrm>
            <a:custGeom>
              <a:avLst/>
              <a:gdLst/>
              <a:ahLst/>
              <a:cxnLst/>
              <a:rect l="l" t="t" r="r" b="b"/>
              <a:pathLst>
                <a:path w="622175" h="762786" extrusionOk="0">
                  <a:moveTo>
                    <a:pt x="0" y="140611"/>
                  </a:moveTo>
                  <a:lnTo>
                    <a:pt x="140611" y="0"/>
                  </a:lnTo>
                  <a:lnTo>
                    <a:pt x="622175" y="0"/>
                  </a:lnTo>
                  <a:lnTo>
                    <a:pt x="622175" y="762786"/>
                  </a:lnTo>
                  <a:close/>
                </a:path>
              </a:pathLst>
            </a:custGeom>
            <a:solidFill>
              <a:schemeClr val="lt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4" name="Google Shape;14;p34"/>
            <p:cNvSpPr/>
            <p:nvPr/>
          </p:nvSpPr>
          <p:spPr>
            <a:xfrm rot="2700000">
              <a:off x="-250498" y="56849"/>
              <a:ext cx="547907" cy="614248"/>
            </a:xfrm>
            <a:custGeom>
              <a:avLst/>
              <a:gdLst/>
              <a:ahLst/>
              <a:cxnLst/>
              <a:rect l="l" t="t" r="r" b="b"/>
              <a:pathLst>
                <a:path w="547907" h="614248" extrusionOk="0">
                  <a:moveTo>
                    <a:pt x="0" y="66341"/>
                  </a:moveTo>
                  <a:lnTo>
                    <a:pt x="66342" y="0"/>
                  </a:lnTo>
                  <a:lnTo>
                    <a:pt x="389789" y="0"/>
                  </a:lnTo>
                  <a:cubicBezTo>
                    <a:pt x="477115" y="0"/>
                    <a:pt x="547907" y="70792"/>
                    <a:pt x="547907" y="158118"/>
                  </a:cubicBezTo>
                  <a:lnTo>
                    <a:pt x="547907" y="614248"/>
                  </a:lnTo>
                  <a:close/>
                </a:path>
              </a:pathLst>
            </a:custGeom>
            <a:solidFill>
              <a:schemeClr val="accent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grpSp>
      <p:grpSp>
        <p:nvGrpSpPr>
          <p:cNvPr id="15" name="Google Shape;15;p34"/>
          <p:cNvGrpSpPr/>
          <p:nvPr/>
        </p:nvGrpSpPr>
        <p:grpSpPr>
          <a:xfrm>
            <a:off x="11290812" y="5653509"/>
            <a:ext cx="1503433" cy="1503433"/>
            <a:chOff x="11290812" y="5653509"/>
            <a:chExt cx="1503433" cy="1503433"/>
          </a:xfrm>
        </p:grpSpPr>
        <p:sp>
          <p:nvSpPr>
            <p:cNvPr id="16" name="Google Shape;16;p34"/>
            <p:cNvSpPr/>
            <p:nvPr/>
          </p:nvSpPr>
          <p:spPr>
            <a:xfrm rot="-8100000">
              <a:off x="11616677" y="5767989"/>
              <a:ext cx="851703" cy="1274472"/>
            </a:xfrm>
            <a:custGeom>
              <a:avLst/>
              <a:gdLst/>
              <a:ahLst/>
              <a:cxnLst/>
              <a:rect l="l" t="t" r="r" b="b"/>
              <a:pathLst>
                <a:path w="851703" h="1274472" extrusionOk="0">
                  <a:moveTo>
                    <a:pt x="851703" y="1274472"/>
                  </a:moveTo>
                  <a:lnTo>
                    <a:pt x="0" y="422768"/>
                  </a:lnTo>
                  <a:lnTo>
                    <a:pt x="422768" y="0"/>
                  </a:lnTo>
                  <a:lnTo>
                    <a:pt x="851703" y="0"/>
                  </a:lnTo>
                  <a:close/>
                </a:path>
              </a:pathLst>
            </a:custGeom>
            <a:solidFill>
              <a:schemeClr val="accent4"/>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7" name="Google Shape;17;p34"/>
            <p:cNvSpPr/>
            <p:nvPr/>
          </p:nvSpPr>
          <p:spPr>
            <a:xfrm rot="-8100000">
              <a:off x="11639672" y="5804455"/>
              <a:ext cx="824763" cy="1220593"/>
            </a:xfrm>
            <a:custGeom>
              <a:avLst/>
              <a:gdLst/>
              <a:ahLst/>
              <a:cxnLst/>
              <a:rect l="l" t="t" r="r" b="b"/>
              <a:pathLst>
                <a:path w="824763" h="1220593" extrusionOk="0">
                  <a:moveTo>
                    <a:pt x="824763" y="1220593"/>
                  </a:moveTo>
                  <a:lnTo>
                    <a:pt x="0" y="395830"/>
                  </a:lnTo>
                  <a:lnTo>
                    <a:pt x="395829" y="0"/>
                  </a:lnTo>
                  <a:lnTo>
                    <a:pt x="824763" y="0"/>
                  </a:lnTo>
                  <a:close/>
                </a:path>
              </a:pathLst>
            </a:custGeom>
            <a:solidFill>
              <a:schemeClr val="lt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grpSp>
      <p:pic>
        <p:nvPicPr>
          <p:cNvPr id="18" name="Google Shape;18;p34"/>
          <p:cNvPicPr preferRelativeResize="0"/>
          <p:nvPr/>
        </p:nvPicPr>
        <p:blipFill rotWithShape="1">
          <a:blip r:embed="rId13">
            <a:alphaModFix/>
          </a:blip>
          <a:srcRect/>
          <a:stretch/>
        </p:blipFill>
        <p:spPr>
          <a:xfrm>
            <a:off x="9622551" y="6284572"/>
            <a:ext cx="1389041" cy="471509"/>
          </a:xfrm>
          <a:prstGeom prst="rect">
            <a:avLst/>
          </a:prstGeom>
          <a:noFill/>
          <a:ln>
            <a:noFill/>
          </a:ln>
        </p:spPr>
      </p:pic>
      <p:pic>
        <p:nvPicPr>
          <p:cNvPr id="19" name="Google Shape;19;p34"/>
          <p:cNvPicPr preferRelativeResize="0"/>
          <p:nvPr/>
        </p:nvPicPr>
        <p:blipFill rotWithShape="1">
          <a:blip r:embed="rId14">
            <a:alphaModFix amt="70000"/>
          </a:blip>
          <a:srcRect/>
          <a:stretch/>
        </p:blipFill>
        <p:spPr>
          <a:xfrm>
            <a:off x="289187" y="6399892"/>
            <a:ext cx="2266231" cy="274320"/>
          </a:xfrm>
          <a:prstGeom prst="rect">
            <a:avLst/>
          </a:prstGeom>
          <a:noFill/>
          <a:ln>
            <a:noFill/>
          </a:ln>
        </p:spPr>
      </p:pic>
      <p:sp>
        <p:nvSpPr>
          <p:cNvPr id="20" name="Google Shape;20;p34"/>
          <p:cNvSpPr txBox="1">
            <a:spLocks noGrp="1"/>
          </p:cNvSpPr>
          <p:nvPr>
            <p:ph type="sldNum" idx="12"/>
          </p:nvPr>
        </p:nvSpPr>
        <p:spPr>
          <a:xfrm>
            <a:off x="11384678" y="6356350"/>
            <a:ext cx="652922" cy="365125"/>
          </a:xfrm>
          <a:prstGeom prst="rect">
            <a:avLst/>
          </a:prstGeom>
          <a:noFill/>
          <a:ln>
            <a:noFill/>
          </a:ln>
        </p:spPr>
        <p:txBody>
          <a:bodyPr spcFirstLastPara="1" wrap="square" lIns="91425" tIns="45700" rIns="91425" bIns="45700" anchor="ctr" anchorCtr="0">
            <a:noAutofit/>
          </a:bodyPr>
          <a:lstStyle>
            <a:lvl1pPr marL="0" marR="0" lvl="0" indent="0" algn="ctr" rtl="0">
              <a:lnSpc>
                <a:spcPct val="100000"/>
              </a:lnSpc>
              <a:spcBef>
                <a:spcPts val="0"/>
              </a:spcBef>
              <a:spcAft>
                <a:spcPts val="0"/>
              </a:spcAft>
              <a:buClr>
                <a:srgbClr val="000000"/>
              </a:buClr>
              <a:buSzPts val="1600"/>
              <a:buFont typeface="Arial"/>
              <a:buNone/>
              <a:defRPr sz="1600" b="1" i="0" u="none" strike="noStrike" cap="none">
                <a:solidFill>
                  <a:schemeClr val="accent1"/>
                </a:solidFill>
                <a:latin typeface="Calibri"/>
                <a:ea typeface="Calibri"/>
                <a:cs typeface="Calibri"/>
                <a:sym typeface="Calibri"/>
              </a:defRPr>
            </a:lvl1pPr>
            <a:lvl2pPr marL="0" marR="0" lvl="1" indent="0" algn="ctr" rtl="0">
              <a:lnSpc>
                <a:spcPct val="100000"/>
              </a:lnSpc>
              <a:spcBef>
                <a:spcPts val="0"/>
              </a:spcBef>
              <a:spcAft>
                <a:spcPts val="0"/>
              </a:spcAft>
              <a:buClr>
                <a:srgbClr val="000000"/>
              </a:buClr>
              <a:buSzPts val="1600"/>
              <a:buFont typeface="Arial"/>
              <a:buNone/>
              <a:defRPr sz="1600" b="1" i="0" u="none" strike="noStrike" cap="none">
                <a:solidFill>
                  <a:schemeClr val="accent1"/>
                </a:solidFill>
                <a:latin typeface="Calibri"/>
                <a:ea typeface="Calibri"/>
                <a:cs typeface="Calibri"/>
                <a:sym typeface="Calibri"/>
              </a:defRPr>
            </a:lvl2pPr>
            <a:lvl3pPr marL="0" marR="0" lvl="2" indent="0" algn="ctr" rtl="0">
              <a:lnSpc>
                <a:spcPct val="100000"/>
              </a:lnSpc>
              <a:spcBef>
                <a:spcPts val="0"/>
              </a:spcBef>
              <a:spcAft>
                <a:spcPts val="0"/>
              </a:spcAft>
              <a:buClr>
                <a:srgbClr val="000000"/>
              </a:buClr>
              <a:buSzPts val="1600"/>
              <a:buFont typeface="Arial"/>
              <a:buNone/>
              <a:defRPr sz="1600" b="1" i="0" u="none" strike="noStrike" cap="none">
                <a:solidFill>
                  <a:schemeClr val="accent1"/>
                </a:solidFill>
                <a:latin typeface="Calibri"/>
                <a:ea typeface="Calibri"/>
                <a:cs typeface="Calibri"/>
                <a:sym typeface="Calibri"/>
              </a:defRPr>
            </a:lvl3pPr>
            <a:lvl4pPr marL="0" marR="0" lvl="3" indent="0" algn="ctr" rtl="0">
              <a:lnSpc>
                <a:spcPct val="100000"/>
              </a:lnSpc>
              <a:spcBef>
                <a:spcPts val="0"/>
              </a:spcBef>
              <a:spcAft>
                <a:spcPts val="0"/>
              </a:spcAft>
              <a:buClr>
                <a:srgbClr val="000000"/>
              </a:buClr>
              <a:buSzPts val="1600"/>
              <a:buFont typeface="Arial"/>
              <a:buNone/>
              <a:defRPr sz="1600" b="1" i="0" u="none" strike="noStrike" cap="none">
                <a:solidFill>
                  <a:schemeClr val="accent1"/>
                </a:solidFill>
                <a:latin typeface="Calibri"/>
                <a:ea typeface="Calibri"/>
                <a:cs typeface="Calibri"/>
                <a:sym typeface="Calibri"/>
              </a:defRPr>
            </a:lvl4pPr>
            <a:lvl5pPr marL="0" marR="0" lvl="4" indent="0" algn="ctr" rtl="0">
              <a:lnSpc>
                <a:spcPct val="100000"/>
              </a:lnSpc>
              <a:spcBef>
                <a:spcPts val="0"/>
              </a:spcBef>
              <a:spcAft>
                <a:spcPts val="0"/>
              </a:spcAft>
              <a:buClr>
                <a:srgbClr val="000000"/>
              </a:buClr>
              <a:buSzPts val="1600"/>
              <a:buFont typeface="Arial"/>
              <a:buNone/>
              <a:defRPr sz="1600" b="1" i="0" u="none" strike="noStrike" cap="none">
                <a:solidFill>
                  <a:schemeClr val="accent1"/>
                </a:solidFill>
                <a:latin typeface="Calibri"/>
                <a:ea typeface="Calibri"/>
                <a:cs typeface="Calibri"/>
                <a:sym typeface="Calibri"/>
              </a:defRPr>
            </a:lvl5pPr>
            <a:lvl6pPr marL="0" marR="0" lvl="5" indent="0" algn="ctr" rtl="0">
              <a:lnSpc>
                <a:spcPct val="100000"/>
              </a:lnSpc>
              <a:spcBef>
                <a:spcPts val="0"/>
              </a:spcBef>
              <a:spcAft>
                <a:spcPts val="0"/>
              </a:spcAft>
              <a:buClr>
                <a:srgbClr val="000000"/>
              </a:buClr>
              <a:buSzPts val="1600"/>
              <a:buFont typeface="Arial"/>
              <a:buNone/>
              <a:defRPr sz="1600" b="1" i="0" u="none" strike="noStrike" cap="none">
                <a:solidFill>
                  <a:schemeClr val="accent1"/>
                </a:solidFill>
                <a:latin typeface="Calibri"/>
                <a:ea typeface="Calibri"/>
                <a:cs typeface="Calibri"/>
                <a:sym typeface="Calibri"/>
              </a:defRPr>
            </a:lvl6pPr>
            <a:lvl7pPr marL="0" marR="0" lvl="6" indent="0" algn="ctr" rtl="0">
              <a:lnSpc>
                <a:spcPct val="100000"/>
              </a:lnSpc>
              <a:spcBef>
                <a:spcPts val="0"/>
              </a:spcBef>
              <a:spcAft>
                <a:spcPts val="0"/>
              </a:spcAft>
              <a:buClr>
                <a:srgbClr val="000000"/>
              </a:buClr>
              <a:buSzPts val="1600"/>
              <a:buFont typeface="Arial"/>
              <a:buNone/>
              <a:defRPr sz="1600" b="1" i="0" u="none" strike="noStrike" cap="none">
                <a:solidFill>
                  <a:schemeClr val="accent1"/>
                </a:solidFill>
                <a:latin typeface="Calibri"/>
                <a:ea typeface="Calibri"/>
                <a:cs typeface="Calibri"/>
                <a:sym typeface="Calibri"/>
              </a:defRPr>
            </a:lvl7pPr>
            <a:lvl8pPr marL="0" marR="0" lvl="7" indent="0" algn="ctr" rtl="0">
              <a:lnSpc>
                <a:spcPct val="100000"/>
              </a:lnSpc>
              <a:spcBef>
                <a:spcPts val="0"/>
              </a:spcBef>
              <a:spcAft>
                <a:spcPts val="0"/>
              </a:spcAft>
              <a:buClr>
                <a:srgbClr val="000000"/>
              </a:buClr>
              <a:buSzPts val="1600"/>
              <a:buFont typeface="Arial"/>
              <a:buNone/>
              <a:defRPr sz="1600" b="1" i="0" u="none" strike="noStrike" cap="none">
                <a:solidFill>
                  <a:schemeClr val="accent1"/>
                </a:solidFill>
                <a:latin typeface="Calibri"/>
                <a:ea typeface="Calibri"/>
                <a:cs typeface="Calibri"/>
                <a:sym typeface="Calibri"/>
              </a:defRPr>
            </a:lvl8pPr>
            <a:lvl9pPr marL="0" marR="0" lvl="8" indent="0" algn="ctr" rtl="0">
              <a:lnSpc>
                <a:spcPct val="100000"/>
              </a:lnSpc>
              <a:spcBef>
                <a:spcPts val="0"/>
              </a:spcBef>
              <a:spcAft>
                <a:spcPts val="0"/>
              </a:spcAft>
              <a:buClr>
                <a:srgbClr val="000000"/>
              </a:buClr>
              <a:buSzPts val="1600"/>
              <a:buFont typeface="Arial"/>
              <a:buNone/>
              <a:defRPr sz="1600" b="1" i="0" u="none" strike="noStrike" cap="none">
                <a:solidFill>
                  <a:schemeClr val="accent1"/>
                </a:solidFill>
                <a:latin typeface="Calibri"/>
                <a:ea typeface="Calibri"/>
                <a:cs typeface="Calibri"/>
                <a:sym typeface="Calibri"/>
              </a:defRPr>
            </a:lvl9pPr>
          </a:lstStyle>
          <a:p>
            <a:pPr marL="0" lvl="0" indent="0" algn="ctr" rtl="0">
              <a:spcBef>
                <a:spcPts val="0"/>
              </a:spcBef>
              <a:spcAft>
                <a:spcPts val="0"/>
              </a:spcAft>
              <a:buNone/>
            </a:pPr>
            <a:fld id="{00000000-1234-1234-1234-123412341234}" type="slidenum">
              <a:rPr lang="en-US"/>
              <a:t>‹#›</a:t>
            </a:fld>
            <a:endParaRPr/>
          </a:p>
        </p:txBody>
      </p:sp>
      <p:sp>
        <p:nvSpPr>
          <p:cNvPr id="21" name="Google Shape;21;p34"/>
          <p:cNvSpPr txBox="1">
            <a:spLocks noGrp="1"/>
          </p:cNvSpPr>
          <p:nvPr>
            <p:ph type="title"/>
          </p:nvPr>
        </p:nvSpPr>
        <p:spPr>
          <a:xfrm>
            <a:off x="805866" y="46208"/>
            <a:ext cx="11081334" cy="786384"/>
          </a:xfrm>
          <a:prstGeom prst="rect">
            <a:avLst/>
          </a:prstGeom>
          <a:noFill/>
          <a:ln>
            <a:noFill/>
          </a:ln>
        </p:spPr>
        <p:txBody>
          <a:bodyPr spcFirstLastPara="1" wrap="square" lIns="182875" tIns="45700" rIns="91425" bIns="45700" anchor="ctr" anchorCtr="0">
            <a:normAutofit/>
          </a:bodyPr>
          <a:lstStyle>
            <a:lvl1pPr marR="0" lvl="0" algn="l" rtl="0">
              <a:lnSpc>
                <a:spcPct val="90000"/>
              </a:lnSpc>
              <a:spcBef>
                <a:spcPts val="0"/>
              </a:spcBef>
              <a:spcAft>
                <a:spcPts val="0"/>
              </a:spcAft>
              <a:buClr>
                <a:schemeClr val="accent1"/>
              </a:buClr>
              <a:buSzPts val="3200"/>
              <a:buFont typeface="Calibri"/>
              <a:buNone/>
              <a:defRPr sz="3200" b="1" i="0" u="none" strike="noStrike" cap="none">
                <a:solidFill>
                  <a:schemeClr val="accent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22" name="Google Shape;22;p34"/>
          <p:cNvSpPr txBox="1">
            <a:spLocks noGrp="1"/>
          </p:cNvSpPr>
          <p:nvPr>
            <p:ph type="body" idx="1"/>
          </p:nvPr>
        </p:nvSpPr>
        <p:spPr>
          <a:xfrm>
            <a:off x="805866" y="1137446"/>
            <a:ext cx="11081334" cy="5039517"/>
          </a:xfrm>
          <a:prstGeom prst="rect">
            <a:avLst/>
          </a:prstGeom>
          <a:noFill/>
          <a:ln>
            <a:noFill/>
          </a:ln>
        </p:spPr>
        <p:txBody>
          <a:bodyPr spcFirstLastPara="1" wrap="square" lIns="91425" tIns="45700" rIns="91425" bIns="45700" anchor="t" anchorCtr="0">
            <a:normAutofit/>
          </a:bodyPr>
          <a:lstStyle>
            <a:lvl1pPr marL="457200" marR="0" lvl="0" indent="-393700" algn="l" rtl="0">
              <a:lnSpc>
                <a:spcPct val="95000"/>
              </a:lnSpc>
              <a:spcBef>
                <a:spcPts val="1800"/>
              </a:spcBef>
              <a:spcAft>
                <a:spcPts val="0"/>
              </a:spcAft>
              <a:buClr>
                <a:schemeClr val="accent2"/>
              </a:buClr>
              <a:buSzPts val="2600"/>
              <a:buFont typeface="Noto Sans"/>
              <a:buChar char="🞂"/>
              <a:defRPr sz="2600" b="0" i="0" u="none" strike="noStrike" cap="none">
                <a:solidFill>
                  <a:schemeClr val="dk1"/>
                </a:solidFill>
                <a:latin typeface="Calibri"/>
                <a:ea typeface="Calibri"/>
                <a:cs typeface="Calibri"/>
                <a:sym typeface="Calibri"/>
              </a:defRPr>
            </a:lvl1pPr>
            <a:lvl2pPr marL="914400" marR="0" lvl="1" indent="-381000" algn="l" rtl="0">
              <a:lnSpc>
                <a:spcPct val="95000"/>
              </a:lnSpc>
              <a:spcBef>
                <a:spcPts val="800"/>
              </a:spcBef>
              <a:spcAft>
                <a:spcPts val="0"/>
              </a:spcAft>
              <a:buClr>
                <a:schemeClr val="accent6"/>
              </a:buClr>
              <a:buSzPts val="2400"/>
              <a:buFont typeface="Noto Sans"/>
              <a:buChar char="🢒"/>
              <a:defRPr sz="2400" b="0" i="0" u="none" strike="noStrike" cap="none">
                <a:solidFill>
                  <a:srgbClr val="3A3F3F"/>
                </a:solidFill>
                <a:latin typeface="Calibri"/>
                <a:ea typeface="Calibri"/>
                <a:cs typeface="Calibri"/>
                <a:sym typeface="Calibri"/>
              </a:defRPr>
            </a:lvl2pPr>
            <a:lvl3pPr marL="1371600" marR="0" lvl="2" indent="-368300" algn="l" rtl="0">
              <a:lnSpc>
                <a:spcPct val="95000"/>
              </a:lnSpc>
              <a:spcBef>
                <a:spcPts val="500"/>
              </a:spcBef>
              <a:spcAft>
                <a:spcPts val="0"/>
              </a:spcAft>
              <a:buClr>
                <a:srgbClr val="7F7F7F"/>
              </a:buClr>
              <a:buSzPts val="2200"/>
              <a:buFont typeface="Noto Sans"/>
              <a:buChar char="🢒"/>
              <a:defRPr sz="2200" b="0" i="0" u="none" strike="noStrike" cap="none">
                <a:solidFill>
                  <a:srgbClr val="3A3F3F"/>
                </a:solidFill>
                <a:latin typeface="Calibri"/>
                <a:ea typeface="Calibri"/>
                <a:cs typeface="Calibri"/>
                <a:sym typeface="Calibri"/>
              </a:defRPr>
            </a:lvl3pPr>
            <a:lvl4pPr marL="1828800" marR="0" lvl="3" indent="-355600" algn="l" rtl="0">
              <a:lnSpc>
                <a:spcPct val="95000"/>
              </a:lnSpc>
              <a:spcBef>
                <a:spcPts val="500"/>
              </a:spcBef>
              <a:spcAft>
                <a:spcPts val="0"/>
              </a:spcAft>
              <a:buClr>
                <a:schemeClr val="accent2"/>
              </a:buClr>
              <a:buSzPts val="2000"/>
              <a:buFont typeface="Noto Sans"/>
              <a:buChar char="🢒"/>
              <a:defRPr sz="2000" b="0" i="0" u="none" strike="noStrike" cap="none">
                <a:solidFill>
                  <a:srgbClr val="3A3F3F"/>
                </a:solidFill>
                <a:latin typeface="Calibri"/>
                <a:ea typeface="Calibri"/>
                <a:cs typeface="Calibri"/>
                <a:sym typeface="Calibri"/>
              </a:defRPr>
            </a:lvl4pPr>
            <a:lvl5pPr marL="2286000" marR="0" lvl="4" indent="-342900" algn="l" rtl="0">
              <a:lnSpc>
                <a:spcPct val="95000"/>
              </a:lnSpc>
              <a:spcBef>
                <a:spcPts val="500"/>
              </a:spcBef>
              <a:spcAft>
                <a:spcPts val="0"/>
              </a:spcAft>
              <a:buClr>
                <a:schemeClr val="accent6"/>
              </a:buClr>
              <a:buSzPts val="1800"/>
              <a:buFont typeface="Noto Sans"/>
              <a:buChar char="🢒"/>
              <a:defRPr sz="1800" b="0" i="0" u="none" strike="noStrike" cap="none">
                <a:solidFill>
                  <a:srgbClr val="3A3F3F"/>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3" name="Google Shape;23;p34"/>
          <p:cNvSpPr txBox="1">
            <a:spLocks noGrp="1"/>
          </p:cNvSpPr>
          <p:nvPr>
            <p:ph type="ftr" idx="11"/>
          </p:nvPr>
        </p:nvSpPr>
        <p:spPr>
          <a:xfrm>
            <a:off x="4439823" y="6356350"/>
            <a:ext cx="4114800"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200" b="0" i="0" u="none" strike="noStrike" cap="none">
                <a:solidFill>
                  <a:srgbClr val="444444"/>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Tree>
  </p:cSld>
  <p:clrMap bg1="lt1" tx1="dk1" bg2="dk2" tx2="lt2" accent1="accent1" accent2="accent2" accent3="accent3" accent4="accent4" accent5="accent5" accent6="accent6" hlink="hlink" folHlink="folHlink"/>
  <p:sldLayoutIdLst>
    <p:sldLayoutId id="2147483650" r:id="rId1"/>
    <p:sldLayoutId id="2147483651" r:id="rId2"/>
    <p:sldLayoutId id="2147483652" r:id="rId3"/>
    <p:sldLayoutId id="2147483654" r:id="rId4"/>
    <p:sldLayoutId id="2147483655" r:id="rId5"/>
    <p:sldLayoutId id="2147483656" r:id="rId6"/>
    <p:sldLayoutId id="2147483658" r:id="rId7"/>
    <p:sldLayoutId id="2147483660" r:id="rId8"/>
    <p:sldLayoutId id="2147483662" r:id="rId9"/>
    <p:sldLayoutId id="2147483681" r:id="rId10"/>
    <p:sldLayoutId id="2147483691" r:id="rId11"/>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55"/>
        <p:cNvGrpSpPr/>
        <p:nvPr/>
      </p:nvGrpSpPr>
      <p:grpSpPr>
        <a:xfrm>
          <a:off x="0" y="0"/>
          <a:ext cx="0" cy="0"/>
          <a:chOff x="0" y="0"/>
          <a:chExt cx="0" cy="0"/>
        </a:xfrm>
      </p:grpSpPr>
      <p:pic>
        <p:nvPicPr>
          <p:cNvPr id="156" name="Google Shape;156;p38"/>
          <p:cNvPicPr preferRelativeResize="0"/>
          <p:nvPr/>
        </p:nvPicPr>
        <p:blipFill rotWithShape="1">
          <a:blip r:embed="rId11">
            <a:alphaModFix/>
          </a:blip>
          <a:srcRect/>
          <a:stretch/>
        </p:blipFill>
        <p:spPr>
          <a:xfrm>
            <a:off x="9622551" y="6284572"/>
            <a:ext cx="1389041" cy="471509"/>
          </a:xfrm>
          <a:prstGeom prst="rect">
            <a:avLst/>
          </a:prstGeom>
          <a:noFill/>
          <a:ln>
            <a:noFill/>
          </a:ln>
        </p:spPr>
      </p:pic>
      <p:pic>
        <p:nvPicPr>
          <p:cNvPr id="157" name="Google Shape;157;p38"/>
          <p:cNvPicPr preferRelativeResize="0"/>
          <p:nvPr/>
        </p:nvPicPr>
        <p:blipFill rotWithShape="1">
          <a:blip r:embed="rId12">
            <a:alphaModFix amt="70000"/>
          </a:blip>
          <a:srcRect/>
          <a:stretch/>
        </p:blipFill>
        <p:spPr>
          <a:xfrm>
            <a:off x="289187" y="6399892"/>
            <a:ext cx="2266231" cy="274320"/>
          </a:xfrm>
          <a:prstGeom prst="rect">
            <a:avLst/>
          </a:prstGeom>
          <a:noFill/>
          <a:ln>
            <a:noFill/>
          </a:ln>
        </p:spPr>
      </p:pic>
      <p:grpSp>
        <p:nvGrpSpPr>
          <p:cNvPr id="158" name="Google Shape;158;p38"/>
          <p:cNvGrpSpPr/>
          <p:nvPr/>
        </p:nvGrpSpPr>
        <p:grpSpPr>
          <a:xfrm>
            <a:off x="11290812" y="5653509"/>
            <a:ext cx="1503433" cy="1503433"/>
            <a:chOff x="11290812" y="5653509"/>
            <a:chExt cx="1503433" cy="1503433"/>
          </a:xfrm>
        </p:grpSpPr>
        <p:sp>
          <p:nvSpPr>
            <p:cNvPr id="159" name="Google Shape;159;p38"/>
            <p:cNvSpPr/>
            <p:nvPr/>
          </p:nvSpPr>
          <p:spPr>
            <a:xfrm rot="-8100000">
              <a:off x="11616677" y="5767989"/>
              <a:ext cx="851703" cy="1274472"/>
            </a:xfrm>
            <a:custGeom>
              <a:avLst/>
              <a:gdLst/>
              <a:ahLst/>
              <a:cxnLst/>
              <a:rect l="l" t="t" r="r" b="b"/>
              <a:pathLst>
                <a:path w="851703" h="1274472" extrusionOk="0">
                  <a:moveTo>
                    <a:pt x="851703" y="1274472"/>
                  </a:moveTo>
                  <a:lnTo>
                    <a:pt x="0" y="422768"/>
                  </a:lnTo>
                  <a:lnTo>
                    <a:pt x="422768" y="0"/>
                  </a:lnTo>
                  <a:lnTo>
                    <a:pt x="851703" y="0"/>
                  </a:lnTo>
                  <a:close/>
                </a:path>
              </a:pathLst>
            </a:custGeom>
            <a:solidFill>
              <a:schemeClr val="accent4"/>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60" name="Google Shape;160;p38"/>
            <p:cNvSpPr/>
            <p:nvPr/>
          </p:nvSpPr>
          <p:spPr>
            <a:xfrm rot="-8100000">
              <a:off x="11639672" y="5804455"/>
              <a:ext cx="824763" cy="1220593"/>
            </a:xfrm>
            <a:custGeom>
              <a:avLst/>
              <a:gdLst/>
              <a:ahLst/>
              <a:cxnLst/>
              <a:rect l="l" t="t" r="r" b="b"/>
              <a:pathLst>
                <a:path w="824763" h="1220593" extrusionOk="0">
                  <a:moveTo>
                    <a:pt x="824763" y="1220593"/>
                  </a:moveTo>
                  <a:lnTo>
                    <a:pt x="0" y="395830"/>
                  </a:lnTo>
                  <a:lnTo>
                    <a:pt x="395829" y="0"/>
                  </a:lnTo>
                  <a:lnTo>
                    <a:pt x="824763" y="0"/>
                  </a:lnTo>
                  <a:close/>
                </a:path>
              </a:pathLst>
            </a:custGeom>
            <a:solidFill>
              <a:schemeClr val="lt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grpSp>
      <p:sp>
        <p:nvSpPr>
          <p:cNvPr id="161" name="Google Shape;161;p38"/>
          <p:cNvSpPr/>
          <p:nvPr/>
        </p:nvSpPr>
        <p:spPr>
          <a:xfrm>
            <a:off x="0" y="854008"/>
            <a:ext cx="12192000" cy="27432"/>
          </a:xfrm>
          <a:prstGeom prst="rect">
            <a:avLst/>
          </a:prstGeom>
          <a:gradFill>
            <a:gsLst>
              <a:gs pos="0">
                <a:srgbClr val="AAAAA7"/>
              </a:gs>
              <a:gs pos="8000">
                <a:srgbClr val="C8C8C6"/>
              </a:gs>
              <a:gs pos="100000">
                <a:schemeClr val="accent4"/>
              </a:gs>
            </a:gsLst>
            <a:lin ang="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grpSp>
        <p:nvGrpSpPr>
          <p:cNvPr id="162" name="Google Shape;162;p38"/>
          <p:cNvGrpSpPr/>
          <p:nvPr/>
        </p:nvGrpSpPr>
        <p:grpSpPr>
          <a:xfrm>
            <a:off x="-623431" y="-164513"/>
            <a:ext cx="1409688" cy="1409688"/>
            <a:chOff x="-458993" y="-118473"/>
            <a:chExt cx="1036463" cy="1036463"/>
          </a:xfrm>
        </p:grpSpPr>
        <p:sp>
          <p:nvSpPr>
            <p:cNvPr id="163" name="Google Shape;163;p38"/>
            <p:cNvSpPr/>
            <p:nvPr/>
          </p:nvSpPr>
          <p:spPr>
            <a:xfrm rot="2700000">
              <a:off x="-265319" y="-8574"/>
              <a:ext cx="649115" cy="816665"/>
            </a:xfrm>
            <a:custGeom>
              <a:avLst/>
              <a:gdLst/>
              <a:ahLst/>
              <a:cxnLst/>
              <a:rect l="l" t="t" r="r" b="b"/>
              <a:pathLst>
                <a:path w="649115" h="816665" extrusionOk="0">
                  <a:moveTo>
                    <a:pt x="0" y="167549"/>
                  </a:moveTo>
                  <a:lnTo>
                    <a:pt x="167549" y="0"/>
                  </a:lnTo>
                  <a:lnTo>
                    <a:pt x="649115" y="0"/>
                  </a:lnTo>
                  <a:lnTo>
                    <a:pt x="649115" y="816665"/>
                  </a:lnTo>
                  <a:close/>
                </a:path>
              </a:pathLst>
            </a:custGeom>
            <a:solidFill>
              <a:schemeClr val="accent4"/>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64" name="Google Shape;164;p38"/>
            <p:cNvSpPr/>
            <p:nvPr/>
          </p:nvSpPr>
          <p:spPr>
            <a:xfrm rot="2700000">
              <a:off x="-261373" y="8838"/>
              <a:ext cx="622175" cy="762786"/>
            </a:xfrm>
            <a:custGeom>
              <a:avLst/>
              <a:gdLst/>
              <a:ahLst/>
              <a:cxnLst/>
              <a:rect l="l" t="t" r="r" b="b"/>
              <a:pathLst>
                <a:path w="622175" h="762786" extrusionOk="0">
                  <a:moveTo>
                    <a:pt x="0" y="140611"/>
                  </a:moveTo>
                  <a:lnTo>
                    <a:pt x="140611" y="0"/>
                  </a:lnTo>
                  <a:lnTo>
                    <a:pt x="622175" y="0"/>
                  </a:lnTo>
                  <a:lnTo>
                    <a:pt x="622175" y="762786"/>
                  </a:lnTo>
                  <a:close/>
                </a:path>
              </a:pathLst>
            </a:custGeom>
            <a:solidFill>
              <a:schemeClr val="lt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65" name="Google Shape;165;p38"/>
            <p:cNvSpPr/>
            <p:nvPr/>
          </p:nvSpPr>
          <p:spPr>
            <a:xfrm rot="2700000">
              <a:off x="-250498" y="56849"/>
              <a:ext cx="547907" cy="614248"/>
            </a:xfrm>
            <a:custGeom>
              <a:avLst/>
              <a:gdLst/>
              <a:ahLst/>
              <a:cxnLst/>
              <a:rect l="l" t="t" r="r" b="b"/>
              <a:pathLst>
                <a:path w="547907" h="614248" extrusionOk="0">
                  <a:moveTo>
                    <a:pt x="0" y="66341"/>
                  </a:moveTo>
                  <a:lnTo>
                    <a:pt x="66342" y="0"/>
                  </a:lnTo>
                  <a:lnTo>
                    <a:pt x="389789" y="0"/>
                  </a:lnTo>
                  <a:cubicBezTo>
                    <a:pt x="477115" y="0"/>
                    <a:pt x="547907" y="70792"/>
                    <a:pt x="547907" y="158118"/>
                  </a:cubicBezTo>
                  <a:lnTo>
                    <a:pt x="547907" y="614248"/>
                  </a:lnTo>
                  <a:close/>
                </a:path>
              </a:pathLst>
            </a:custGeom>
            <a:solidFill>
              <a:schemeClr val="accent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grpSp>
      <p:sp>
        <p:nvSpPr>
          <p:cNvPr id="166" name="Google Shape;166;p38"/>
          <p:cNvSpPr txBox="1">
            <a:spLocks noGrp="1"/>
          </p:cNvSpPr>
          <p:nvPr>
            <p:ph type="sldNum" idx="12"/>
          </p:nvPr>
        </p:nvSpPr>
        <p:spPr>
          <a:xfrm>
            <a:off x="11384678" y="6356350"/>
            <a:ext cx="652922" cy="365125"/>
          </a:xfrm>
          <a:prstGeom prst="rect">
            <a:avLst/>
          </a:prstGeom>
          <a:noFill/>
          <a:ln>
            <a:noFill/>
          </a:ln>
        </p:spPr>
        <p:txBody>
          <a:bodyPr spcFirstLastPara="1" wrap="square" lIns="91425" tIns="45700" rIns="91425" bIns="45700" anchor="ctr" anchorCtr="0">
            <a:noAutofit/>
          </a:bodyPr>
          <a:lstStyle>
            <a:lvl1pPr marL="0" marR="0" lvl="0" indent="0" algn="ctr" rtl="0">
              <a:lnSpc>
                <a:spcPct val="100000"/>
              </a:lnSpc>
              <a:spcBef>
                <a:spcPts val="0"/>
              </a:spcBef>
              <a:spcAft>
                <a:spcPts val="0"/>
              </a:spcAft>
              <a:buClr>
                <a:srgbClr val="000000"/>
              </a:buClr>
              <a:buSzPts val="1600"/>
              <a:buFont typeface="Arial"/>
              <a:buNone/>
              <a:defRPr sz="1600" b="1" i="0" u="none" strike="noStrike" cap="none">
                <a:solidFill>
                  <a:schemeClr val="accent1"/>
                </a:solidFill>
                <a:latin typeface="Calibri"/>
                <a:ea typeface="Calibri"/>
                <a:cs typeface="Calibri"/>
                <a:sym typeface="Calibri"/>
              </a:defRPr>
            </a:lvl1pPr>
            <a:lvl2pPr marL="0" marR="0" lvl="1" indent="0" algn="ctr" rtl="0">
              <a:lnSpc>
                <a:spcPct val="100000"/>
              </a:lnSpc>
              <a:spcBef>
                <a:spcPts val="0"/>
              </a:spcBef>
              <a:spcAft>
                <a:spcPts val="0"/>
              </a:spcAft>
              <a:buClr>
                <a:srgbClr val="000000"/>
              </a:buClr>
              <a:buSzPts val="1600"/>
              <a:buFont typeface="Arial"/>
              <a:buNone/>
              <a:defRPr sz="1600" b="1" i="0" u="none" strike="noStrike" cap="none">
                <a:solidFill>
                  <a:schemeClr val="accent1"/>
                </a:solidFill>
                <a:latin typeface="Calibri"/>
                <a:ea typeface="Calibri"/>
                <a:cs typeface="Calibri"/>
                <a:sym typeface="Calibri"/>
              </a:defRPr>
            </a:lvl2pPr>
            <a:lvl3pPr marL="0" marR="0" lvl="2" indent="0" algn="ctr" rtl="0">
              <a:lnSpc>
                <a:spcPct val="100000"/>
              </a:lnSpc>
              <a:spcBef>
                <a:spcPts val="0"/>
              </a:spcBef>
              <a:spcAft>
                <a:spcPts val="0"/>
              </a:spcAft>
              <a:buClr>
                <a:srgbClr val="000000"/>
              </a:buClr>
              <a:buSzPts val="1600"/>
              <a:buFont typeface="Arial"/>
              <a:buNone/>
              <a:defRPr sz="1600" b="1" i="0" u="none" strike="noStrike" cap="none">
                <a:solidFill>
                  <a:schemeClr val="accent1"/>
                </a:solidFill>
                <a:latin typeface="Calibri"/>
                <a:ea typeface="Calibri"/>
                <a:cs typeface="Calibri"/>
                <a:sym typeface="Calibri"/>
              </a:defRPr>
            </a:lvl3pPr>
            <a:lvl4pPr marL="0" marR="0" lvl="3" indent="0" algn="ctr" rtl="0">
              <a:lnSpc>
                <a:spcPct val="100000"/>
              </a:lnSpc>
              <a:spcBef>
                <a:spcPts val="0"/>
              </a:spcBef>
              <a:spcAft>
                <a:spcPts val="0"/>
              </a:spcAft>
              <a:buClr>
                <a:srgbClr val="000000"/>
              </a:buClr>
              <a:buSzPts val="1600"/>
              <a:buFont typeface="Arial"/>
              <a:buNone/>
              <a:defRPr sz="1600" b="1" i="0" u="none" strike="noStrike" cap="none">
                <a:solidFill>
                  <a:schemeClr val="accent1"/>
                </a:solidFill>
                <a:latin typeface="Calibri"/>
                <a:ea typeface="Calibri"/>
                <a:cs typeface="Calibri"/>
                <a:sym typeface="Calibri"/>
              </a:defRPr>
            </a:lvl4pPr>
            <a:lvl5pPr marL="0" marR="0" lvl="4" indent="0" algn="ctr" rtl="0">
              <a:lnSpc>
                <a:spcPct val="100000"/>
              </a:lnSpc>
              <a:spcBef>
                <a:spcPts val="0"/>
              </a:spcBef>
              <a:spcAft>
                <a:spcPts val="0"/>
              </a:spcAft>
              <a:buClr>
                <a:srgbClr val="000000"/>
              </a:buClr>
              <a:buSzPts val="1600"/>
              <a:buFont typeface="Arial"/>
              <a:buNone/>
              <a:defRPr sz="1600" b="1" i="0" u="none" strike="noStrike" cap="none">
                <a:solidFill>
                  <a:schemeClr val="accent1"/>
                </a:solidFill>
                <a:latin typeface="Calibri"/>
                <a:ea typeface="Calibri"/>
                <a:cs typeface="Calibri"/>
                <a:sym typeface="Calibri"/>
              </a:defRPr>
            </a:lvl5pPr>
            <a:lvl6pPr marL="0" marR="0" lvl="5" indent="0" algn="ctr" rtl="0">
              <a:lnSpc>
                <a:spcPct val="100000"/>
              </a:lnSpc>
              <a:spcBef>
                <a:spcPts val="0"/>
              </a:spcBef>
              <a:spcAft>
                <a:spcPts val="0"/>
              </a:spcAft>
              <a:buClr>
                <a:srgbClr val="000000"/>
              </a:buClr>
              <a:buSzPts val="1600"/>
              <a:buFont typeface="Arial"/>
              <a:buNone/>
              <a:defRPr sz="1600" b="1" i="0" u="none" strike="noStrike" cap="none">
                <a:solidFill>
                  <a:schemeClr val="accent1"/>
                </a:solidFill>
                <a:latin typeface="Calibri"/>
                <a:ea typeface="Calibri"/>
                <a:cs typeface="Calibri"/>
                <a:sym typeface="Calibri"/>
              </a:defRPr>
            </a:lvl6pPr>
            <a:lvl7pPr marL="0" marR="0" lvl="6" indent="0" algn="ctr" rtl="0">
              <a:lnSpc>
                <a:spcPct val="100000"/>
              </a:lnSpc>
              <a:spcBef>
                <a:spcPts val="0"/>
              </a:spcBef>
              <a:spcAft>
                <a:spcPts val="0"/>
              </a:spcAft>
              <a:buClr>
                <a:srgbClr val="000000"/>
              </a:buClr>
              <a:buSzPts val="1600"/>
              <a:buFont typeface="Arial"/>
              <a:buNone/>
              <a:defRPr sz="1600" b="1" i="0" u="none" strike="noStrike" cap="none">
                <a:solidFill>
                  <a:schemeClr val="accent1"/>
                </a:solidFill>
                <a:latin typeface="Calibri"/>
                <a:ea typeface="Calibri"/>
                <a:cs typeface="Calibri"/>
                <a:sym typeface="Calibri"/>
              </a:defRPr>
            </a:lvl7pPr>
            <a:lvl8pPr marL="0" marR="0" lvl="7" indent="0" algn="ctr" rtl="0">
              <a:lnSpc>
                <a:spcPct val="100000"/>
              </a:lnSpc>
              <a:spcBef>
                <a:spcPts val="0"/>
              </a:spcBef>
              <a:spcAft>
                <a:spcPts val="0"/>
              </a:spcAft>
              <a:buClr>
                <a:srgbClr val="000000"/>
              </a:buClr>
              <a:buSzPts val="1600"/>
              <a:buFont typeface="Arial"/>
              <a:buNone/>
              <a:defRPr sz="1600" b="1" i="0" u="none" strike="noStrike" cap="none">
                <a:solidFill>
                  <a:schemeClr val="accent1"/>
                </a:solidFill>
                <a:latin typeface="Calibri"/>
                <a:ea typeface="Calibri"/>
                <a:cs typeface="Calibri"/>
                <a:sym typeface="Calibri"/>
              </a:defRPr>
            </a:lvl8pPr>
            <a:lvl9pPr marL="0" marR="0" lvl="8" indent="0" algn="ctr" rtl="0">
              <a:lnSpc>
                <a:spcPct val="100000"/>
              </a:lnSpc>
              <a:spcBef>
                <a:spcPts val="0"/>
              </a:spcBef>
              <a:spcAft>
                <a:spcPts val="0"/>
              </a:spcAft>
              <a:buClr>
                <a:srgbClr val="000000"/>
              </a:buClr>
              <a:buSzPts val="1600"/>
              <a:buFont typeface="Arial"/>
              <a:buNone/>
              <a:defRPr sz="1600" b="1" i="0" u="none" strike="noStrike" cap="none">
                <a:solidFill>
                  <a:schemeClr val="accent1"/>
                </a:solidFill>
                <a:latin typeface="Calibri"/>
                <a:ea typeface="Calibri"/>
                <a:cs typeface="Calibri"/>
                <a:sym typeface="Calibri"/>
              </a:defRPr>
            </a:lvl9pPr>
          </a:lstStyle>
          <a:p>
            <a:pPr marL="0" lvl="0" indent="0" algn="ctr" rtl="0">
              <a:spcBef>
                <a:spcPts val="0"/>
              </a:spcBef>
              <a:spcAft>
                <a:spcPts val="0"/>
              </a:spcAft>
              <a:buNone/>
            </a:pPr>
            <a:fld id="{00000000-1234-1234-1234-123412341234}" type="slidenum">
              <a:rPr lang="en-US"/>
              <a:t>‹#›</a:t>
            </a:fld>
            <a:endParaRPr/>
          </a:p>
        </p:txBody>
      </p:sp>
      <p:sp>
        <p:nvSpPr>
          <p:cNvPr id="167" name="Google Shape;167;p38"/>
          <p:cNvSpPr txBox="1">
            <a:spLocks noGrp="1"/>
          </p:cNvSpPr>
          <p:nvPr>
            <p:ph type="title"/>
          </p:nvPr>
        </p:nvSpPr>
        <p:spPr>
          <a:xfrm>
            <a:off x="805866" y="46208"/>
            <a:ext cx="11081334" cy="786384"/>
          </a:xfrm>
          <a:prstGeom prst="rect">
            <a:avLst/>
          </a:prstGeom>
          <a:noFill/>
          <a:ln>
            <a:noFill/>
          </a:ln>
        </p:spPr>
        <p:txBody>
          <a:bodyPr spcFirstLastPara="1" wrap="square" lIns="182875" tIns="45700" rIns="91425" bIns="45700" anchor="ctr" anchorCtr="0">
            <a:normAutofit/>
          </a:bodyPr>
          <a:lstStyle>
            <a:lvl1pPr marR="0" lvl="0" algn="l" rtl="0">
              <a:lnSpc>
                <a:spcPct val="90000"/>
              </a:lnSpc>
              <a:spcBef>
                <a:spcPts val="0"/>
              </a:spcBef>
              <a:spcAft>
                <a:spcPts val="0"/>
              </a:spcAft>
              <a:buClr>
                <a:schemeClr val="accent1"/>
              </a:buClr>
              <a:buSzPts val="3600"/>
              <a:buFont typeface="Calibri"/>
              <a:buNone/>
              <a:defRPr sz="3600" b="1" i="0" u="none" strike="noStrike" cap="none">
                <a:solidFill>
                  <a:schemeClr val="accent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68" name="Google Shape;168;p38"/>
          <p:cNvSpPr txBox="1">
            <a:spLocks noGrp="1"/>
          </p:cNvSpPr>
          <p:nvPr>
            <p:ph type="body" idx="1"/>
          </p:nvPr>
        </p:nvSpPr>
        <p:spPr>
          <a:xfrm>
            <a:off x="805866" y="1137446"/>
            <a:ext cx="11081334" cy="5039517"/>
          </a:xfrm>
          <a:prstGeom prst="rect">
            <a:avLst/>
          </a:prstGeom>
          <a:noFill/>
          <a:ln>
            <a:noFill/>
          </a:ln>
        </p:spPr>
        <p:txBody>
          <a:bodyPr spcFirstLastPara="1" wrap="square" lIns="91425" tIns="45700" rIns="91425" bIns="45700" anchor="ctr" anchorCtr="0">
            <a:noAutofit/>
          </a:bodyPr>
          <a:lstStyle>
            <a:lvl1pPr marL="457200" marR="0" lvl="0" indent="-228600" algn="l" rtl="0">
              <a:lnSpc>
                <a:spcPct val="95000"/>
              </a:lnSpc>
              <a:spcBef>
                <a:spcPts val="3000"/>
              </a:spcBef>
              <a:spcAft>
                <a:spcPts val="0"/>
              </a:spcAft>
              <a:buClr>
                <a:schemeClr val="accent2"/>
              </a:buClr>
              <a:buSzPts val="2800"/>
              <a:buFont typeface="Calibri"/>
              <a:buNone/>
              <a:defRPr sz="2800" b="1" i="0" u="none" strike="noStrike" cap="none">
                <a:solidFill>
                  <a:schemeClr val="accent5"/>
                </a:solidFill>
                <a:latin typeface="Calibri"/>
                <a:ea typeface="Calibri"/>
                <a:cs typeface="Calibri"/>
                <a:sym typeface="Calibri"/>
              </a:defRPr>
            </a:lvl1pPr>
            <a:lvl2pPr marL="914400" marR="0" lvl="1" indent="-228600" algn="l" rtl="0">
              <a:lnSpc>
                <a:spcPct val="95000"/>
              </a:lnSpc>
              <a:spcBef>
                <a:spcPts val="400"/>
              </a:spcBef>
              <a:spcAft>
                <a:spcPts val="0"/>
              </a:spcAft>
              <a:buClr>
                <a:schemeClr val="accent6"/>
              </a:buClr>
              <a:buSzPts val="2200"/>
              <a:buFont typeface="Noto Sans"/>
              <a:buNone/>
              <a:defRPr sz="2200" b="0" i="1" u="none" strike="noStrike" cap="none">
                <a:solidFill>
                  <a:srgbClr val="3A3F3F"/>
                </a:solidFill>
                <a:latin typeface="Calibri"/>
                <a:ea typeface="Calibri"/>
                <a:cs typeface="Calibri"/>
                <a:sym typeface="Calibri"/>
              </a:defRPr>
            </a:lvl2pPr>
            <a:lvl3pPr marL="1371600" marR="0" lvl="2" indent="-228600" algn="l" rtl="0">
              <a:lnSpc>
                <a:spcPct val="95000"/>
              </a:lnSpc>
              <a:spcBef>
                <a:spcPts val="200"/>
              </a:spcBef>
              <a:spcAft>
                <a:spcPts val="0"/>
              </a:spcAft>
              <a:buClr>
                <a:srgbClr val="7F7F7F"/>
              </a:buClr>
              <a:buSzPts val="2200"/>
              <a:buFont typeface="Noto Sans"/>
              <a:buNone/>
              <a:defRPr sz="2200" b="0" i="0" u="none" strike="noStrike" cap="none">
                <a:solidFill>
                  <a:srgbClr val="3A3F3F"/>
                </a:solidFill>
                <a:latin typeface="Calibri"/>
                <a:ea typeface="Calibri"/>
                <a:cs typeface="Calibri"/>
                <a:sym typeface="Calibri"/>
              </a:defRPr>
            </a:lvl3pPr>
            <a:lvl4pPr marL="1828800" marR="0" lvl="3" indent="-355600" algn="l" rtl="0">
              <a:lnSpc>
                <a:spcPct val="95000"/>
              </a:lnSpc>
              <a:spcBef>
                <a:spcPts val="1000"/>
              </a:spcBef>
              <a:spcAft>
                <a:spcPts val="0"/>
              </a:spcAft>
              <a:buClr>
                <a:srgbClr val="0A506C"/>
              </a:buClr>
              <a:buSzPts val="2000"/>
              <a:buFont typeface="Noto Sans"/>
              <a:buChar char="🖂"/>
              <a:defRPr sz="2000" b="0" i="0" u="sng" strike="noStrike" cap="none">
                <a:solidFill>
                  <a:schemeClr val="accent6"/>
                </a:solidFill>
                <a:latin typeface="Calibri"/>
                <a:ea typeface="Calibri"/>
                <a:cs typeface="Calibri"/>
                <a:sym typeface="Calibri"/>
              </a:defRPr>
            </a:lvl4pPr>
            <a:lvl5pPr marL="2286000" marR="0" lvl="4" indent="-342900" algn="l" rtl="0">
              <a:lnSpc>
                <a:spcPct val="95000"/>
              </a:lnSpc>
              <a:spcBef>
                <a:spcPts val="300"/>
              </a:spcBef>
              <a:spcAft>
                <a:spcPts val="0"/>
              </a:spcAft>
              <a:buClr>
                <a:schemeClr val="accent5"/>
              </a:buClr>
              <a:buSzPts val="1800"/>
              <a:buFont typeface="Noto Sans"/>
              <a:buChar char="✆"/>
              <a:defRPr sz="1800" b="0" i="0" u="none" strike="noStrike" cap="none">
                <a:solidFill>
                  <a:srgbClr val="3A3F3F"/>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69" name="Google Shape;169;p38"/>
          <p:cNvSpPr txBox="1">
            <a:spLocks noGrp="1"/>
          </p:cNvSpPr>
          <p:nvPr>
            <p:ph type="ftr" idx="11"/>
          </p:nvPr>
        </p:nvSpPr>
        <p:spPr>
          <a:xfrm>
            <a:off x="4439823" y="6356350"/>
            <a:ext cx="4114800"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200" b="0" i="0" u="none" strike="noStrike" cap="none">
                <a:solidFill>
                  <a:srgbClr val="444444"/>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Tree>
  </p:cSld>
  <p:clrMap bg1="lt1" tx1="dk1" bg2="dk2" tx2="lt2" accent1="accent1" accent2="accent2" accent3="accent3" accent4="accent4" accent5="accent5" accent6="accent6" hlink="hlink" folHlink="folHlink"/>
  <p:sldLayoutIdLst>
    <p:sldLayoutId id="2147483664" r:id="rId1"/>
    <p:sldLayoutId id="2147483666" r:id="rId2"/>
    <p:sldLayoutId id="2147483667" r:id="rId3"/>
    <p:sldLayoutId id="2147483682" r:id="rId4"/>
    <p:sldLayoutId id="2147483683" r:id="rId5"/>
    <p:sldLayoutId id="2147483686" r:id="rId6"/>
    <p:sldLayoutId id="2147483687" r:id="rId7"/>
    <p:sldLayoutId id="2147483688" r:id="rId8"/>
    <p:sldLayoutId id="2147483689" r:id="rId9"/>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12"/>
        <p:cNvGrpSpPr/>
        <p:nvPr/>
      </p:nvGrpSpPr>
      <p:grpSpPr>
        <a:xfrm>
          <a:off x="0" y="0"/>
          <a:ext cx="0" cy="0"/>
          <a:chOff x="0" y="0"/>
          <a:chExt cx="0" cy="0"/>
        </a:xfrm>
      </p:grpSpPr>
      <p:pic>
        <p:nvPicPr>
          <p:cNvPr id="213" name="Google Shape;213;p42"/>
          <p:cNvPicPr preferRelativeResize="0"/>
          <p:nvPr/>
        </p:nvPicPr>
        <p:blipFill rotWithShape="1">
          <a:blip r:embed="rId7">
            <a:alphaModFix amt="70000"/>
          </a:blip>
          <a:srcRect/>
          <a:stretch/>
        </p:blipFill>
        <p:spPr>
          <a:xfrm>
            <a:off x="289187" y="6399892"/>
            <a:ext cx="2266231" cy="274320"/>
          </a:xfrm>
          <a:prstGeom prst="rect">
            <a:avLst/>
          </a:prstGeom>
          <a:noFill/>
          <a:ln>
            <a:noFill/>
          </a:ln>
        </p:spPr>
      </p:pic>
      <p:pic>
        <p:nvPicPr>
          <p:cNvPr id="214" name="Google Shape;214;p42"/>
          <p:cNvPicPr preferRelativeResize="0"/>
          <p:nvPr/>
        </p:nvPicPr>
        <p:blipFill rotWithShape="1">
          <a:blip r:embed="rId8">
            <a:alphaModFix/>
          </a:blip>
          <a:srcRect/>
          <a:stretch/>
        </p:blipFill>
        <p:spPr>
          <a:xfrm>
            <a:off x="9622551" y="6284572"/>
            <a:ext cx="1389041" cy="471509"/>
          </a:xfrm>
          <a:prstGeom prst="rect">
            <a:avLst/>
          </a:prstGeom>
          <a:noFill/>
          <a:ln>
            <a:noFill/>
          </a:ln>
        </p:spPr>
      </p:pic>
      <p:grpSp>
        <p:nvGrpSpPr>
          <p:cNvPr id="215" name="Google Shape;215;p42"/>
          <p:cNvGrpSpPr/>
          <p:nvPr/>
        </p:nvGrpSpPr>
        <p:grpSpPr>
          <a:xfrm>
            <a:off x="11290812" y="5653509"/>
            <a:ext cx="1503433" cy="1503433"/>
            <a:chOff x="11290812" y="5653509"/>
            <a:chExt cx="1503433" cy="1503433"/>
          </a:xfrm>
        </p:grpSpPr>
        <p:sp>
          <p:nvSpPr>
            <p:cNvPr id="216" name="Google Shape;216;p42"/>
            <p:cNvSpPr/>
            <p:nvPr/>
          </p:nvSpPr>
          <p:spPr>
            <a:xfrm rot="-8100000">
              <a:off x="11616677" y="5767989"/>
              <a:ext cx="851703" cy="1274472"/>
            </a:xfrm>
            <a:custGeom>
              <a:avLst/>
              <a:gdLst/>
              <a:ahLst/>
              <a:cxnLst/>
              <a:rect l="l" t="t" r="r" b="b"/>
              <a:pathLst>
                <a:path w="851703" h="1274472" extrusionOk="0">
                  <a:moveTo>
                    <a:pt x="851703" y="1274472"/>
                  </a:moveTo>
                  <a:lnTo>
                    <a:pt x="0" y="422768"/>
                  </a:lnTo>
                  <a:lnTo>
                    <a:pt x="422768" y="0"/>
                  </a:lnTo>
                  <a:lnTo>
                    <a:pt x="851703" y="0"/>
                  </a:lnTo>
                  <a:close/>
                </a:path>
              </a:pathLst>
            </a:custGeom>
            <a:solidFill>
              <a:schemeClr val="accent4"/>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217" name="Google Shape;217;p42"/>
            <p:cNvSpPr/>
            <p:nvPr/>
          </p:nvSpPr>
          <p:spPr>
            <a:xfrm rot="-8100000">
              <a:off x="11639672" y="5804455"/>
              <a:ext cx="824763" cy="1220593"/>
            </a:xfrm>
            <a:custGeom>
              <a:avLst/>
              <a:gdLst/>
              <a:ahLst/>
              <a:cxnLst/>
              <a:rect l="l" t="t" r="r" b="b"/>
              <a:pathLst>
                <a:path w="824763" h="1220593" extrusionOk="0">
                  <a:moveTo>
                    <a:pt x="824763" y="1220593"/>
                  </a:moveTo>
                  <a:lnTo>
                    <a:pt x="0" y="395830"/>
                  </a:lnTo>
                  <a:lnTo>
                    <a:pt x="395829" y="0"/>
                  </a:lnTo>
                  <a:lnTo>
                    <a:pt x="824763" y="0"/>
                  </a:lnTo>
                  <a:close/>
                </a:path>
              </a:pathLst>
            </a:custGeom>
            <a:solidFill>
              <a:schemeClr val="lt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grpSp>
      <p:sp>
        <p:nvSpPr>
          <p:cNvPr id="218" name="Google Shape;218;p42"/>
          <p:cNvSpPr/>
          <p:nvPr/>
        </p:nvSpPr>
        <p:spPr>
          <a:xfrm>
            <a:off x="0" y="854008"/>
            <a:ext cx="12192000" cy="27432"/>
          </a:xfrm>
          <a:prstGeom prst="rect">
            <a:avLst/>
          </a:prstGeom>
          <a:gradFill>
            <a:gsLst>
              <a:gs pos="0">
                <a:srgbClr val="AAAAA7"/>
              </a:gs>
              <a:gs pos="8000">
                <a:srgbClr val="C8C8C6"/>
              </a:gs>
              <a:gs pos="100000">
                <a:schemeClr val="accent4"/>
              </a:gs>
            </a:gsLst>
            <a:lin ang="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grpSp>
        <p:nvGrpSpPr>
          <p:cNvPr id="219" name="Google Shape;219;p42"/>
          <p:cNvGrpSpPr/>
          <p:nvPr/>
        </p:nvGrpSpPr>
        <p:grpSpPr>
          <a:xfrm>
            <a:off x="-623431" y="-164513"/>
            <a:ext cx="1409688" cy="1409688"/>
            <a:chOff x="-458993" y="-118473"/>
            <a:chExt cx="1036463" cy="1036463"/>
          </a:xfrm>
        </p:grpSpPr>
        <p:sp>
          <p:nvSpPr>
            <p:cNvPr id="220" name="Google Shape;220;p42"/>
            <p:cNvSpPr/>
            <p:nvPr/>
          </p:nvSpPr>
          <p:spPr>
            <a:xfrm rot="2700000">
              <a:off x="-265319" y="-8574"/>
              <a:ext cx="649115" cy="816665"/>
            </a:xfrm>
            <a:custGeom>
              <a:avLst/>
              <a:gdLst/>
              <a:ahLst/>
              <a:cxnLst/>
              <a:rect l="l" t="t" r="r" b="b"/>
              <a:pathLst>
                <a:path w="649115" h="816665" extrusionOk="0">
                  <a:moveTo>
                    <a:pt x="0" y="167549"/>
                  </a:moveTo>
                  <a:lnTo>
                    <a:pt x="167549" y="0"/>
                  </a:lnTo>
                  <a:lnTo>
                    <a:pt x="649115" y="0"/>
                  </a:lnTo>
                  <a:lnTo>
                    <a:pt x="649115" y="816665"/>
                  </a:lnTo>
                  <a:close/>
                </a:path>
              </a:pathLst>
            </a:custGeom>
            <a:solidFill>
              <a:schemeClr val="accent4"/>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221" name="Google Shape;221;p42"/>
            <p:cNvSpPr/>
            <p:nvPr/>
          </p:nvSpPr>
          <p:spPr>
            <a:xfrm rot="2700000">
              <a:off x="-261373" y="8838"/>
              <a:ext cx="622175" cy="762786"/>
            </a:xfrm>
            <a:custGeom>
              <a:avLst/>
              <a:gdLst/>
              <a:ahLst/>
              <a:cxnLst/>
              <a:rect l="l" t="t" r="r" b="b"/>
              <a:pathLst>
                <a:path w="622175" h="762786" extrusionOk="0">
                  <a:moveTo>
                    <a:pt x="0" y="140611"/>
                  </a:moveTo>
                  <a:lnTo>
                    <a:pt x="140611" y="0"/>
                  </a:lnTo>
                  <a:lnTo>
                    <a:pt x="622175" y="0"/>
                  </a:lnTo>
                  <a:lnTo>
                    <a:pt x="622175" y="762786"/>
                  </a:lnTo>
                  <a:close/>
                </a:path>
              </a:pathLst>
            </a:custGeom>
            <a:solidFill>
              <a:schemeClr val="lt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222" name="Google Shape;222;p42"/>
            <p:cNvSpPr/>
            <p:nvPr/>
          </p:nvSpPr>
          <p:spPr>
            <a:xfrm rot="2700000">
              <a:off x="-250498" y="56849"/>
              <a:ext cx="547907" cy="614248"/>
            </a:xfrm>
            <a:custGeom>
              <a:avLst/>
              <a:gdLst/>
              <a:ahLst/>
              <a:cxnLst/>
              <a:rect l="l" t="t" r="r" b="b"/>
              <a:pathLst>
                <a:path w="547907" h="614248" extrusionOk="0">
                  <a:moveTo>
                    <a:pt x="0" y="66341"/>
                  </a:moveTo>
                  <a:lnTo>
                    <a:pt x="66342" y="0"/>
                  </a:lnTo>
                  <a:lnTo>
                    <a:pt x="389789" y="0"/>
                  </a:lnTo>
                  <a:cubicBezTo>
                    <a:pt x="477115" y="0"/>
                    <a:pt x="547907" y="70792"/>
                    <a:pt x="547907" y="158118"/>
                  </a:cubicBezTo>
                  <a:lnTo>
                    <a:pt x="547907" y="614248"/>
                  </a:lnTo>
                  <a:close/>
                </a:path>
              </a:pathLst>
            </a:custGeom>
            <a:solidFill>
              <a:schemeClr val="accent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grpSp>
      <p:sp>
        <p:nvSpPr>
          <p:cNvPr id="223" name="Google Shape;223;p42"/>
          <p:cNvSpPr txBox="1">
            <a:spLocks noGrp="1"/>
          </p:cNvSpPr>
          <p:nvPr>
            <p:ph type="sldNum" idx="12"/>
          </p:nvPr>
        </p:nvSpPr>
        <p:spPr>
          <a:xfrm>
            <a:off x="11384678" y="6356350"/>
            <a:ext cx="652922" cy="365125"/>
          </a:xfrm>
          <a:prstGeom prst="rect">
            <a:avLst/>
          </a:prstGeom>
          <a:noFill/>
          <a:ln>
            <a:noFill/>
          </a:ln>
        </p:spPr>
        <p:txBody>
          <a:bodyPr spcFirstLastPara="1" wrap="square" lIns="91425" tIns="45700" rIns="91425" bIns="45700" anchor="ctr" anchorCtr="0">
            <a:noAutofit/>
          </a:bodyPr>
          <a:lstStyle>
            <a:lvl1pPr marL="0" marR="0" lvl="0" indent="0" algn="ctr" rtl="0">
              <a:lnSpc>
                <a:spcPct val="100000"/>
              </a:lnSpc>
              <a:spcBef>
                <a:spcPts val="0"/>
              </a:spcBef>
              <a:spcAft>
                <a:spcPts val="0"/>
              </a:spcAft>
              <a:buClr>
                <a:srgbClr val="000000"/>
              </a:buClr>
              <a:buSzPts val="1600"/>
              <a:buFont typeface="Arial"/>
              <a:buNone/>
              <a:defRPr sz="1600" b="1" i="0" u="none" strike="noStrike" cap="none">
                <a:solidFill>
                  <a:schemeClr val="accent1"/>
                </a:solidFill>
                <a:latin typeface="Calibri"/>
                <a:ea typeface="Calibri"/>
                <a:cs typeface="Calibri"/>
                <a:sym typeface="Calibri"/>
              </a:defRPr>
            </a:lvl1pPr>
            <a:lvl2pPr marL="0" marR="0" lvl="1" indent="0" algn="ctr" rtl="0">
              <a:lnSpc>
                <a:spcPct val="100000"/>
              </a:lnSpc>
              <a:spcBef>
                <a:spcPts val="0"/>
              </a:spcBef>
              <a:spcAft>
                <a:spcPts val="0"/>
              </a:spcAft>
              <a:buClr>
                <a:srgbClr val="000000"/>
              </a:buClr>
              <a:buSzPts val="1600"/>
              <a:buFont typeface="Arial"/>
              <a:buNone/>
              <a:defRPr sz="1600" b="1" i="0" u="none" strike="noStrike" cap="none">
                <a:solidFill>
                  <a:schemeClr val="accent1"/>
                </a:solidFill>
                <a:latin typeface="Calibri"/>
                <a:ea typeface="Calibri"/>
                <a:cs typeface="Calibri"/>
                <a:sym typeface="Calibri"/>
              </a:defRPr>
            </a:lvl2pPr>
            <a:lvl3pPr marL="0" marR="0" lvl="2" indent="0" algn="ctr" rtl="0">
              <a:lnSpc>
                <a:spcPct val="100000"/>
              </a:lnSpc>
              <a:spcBef>
                <a:spcPts val="0"/>
              </a:spcBef>
              <a:spcAft>
                <a:spcPts val="0"/>
              </a:spcAft>
              <a:buClr>
                <a:srgbClr val="000000"/>
              </a:buClr>
              <a:buSzPts val="1600"/>
              <a:buFont typeface="Arial"/>
              <a:buNone/>
              <a:defRPr sz="1600" b="1" i="0" u="none" strike="noStrike" cap="none">
                <a:solidFill>
                  <a:schemeClr val="accent1"/>
                </a:solidFill>
                <a:latin typeface="Calibri"/>
                <a:ea typeface="Calibri"/>
                <a:cs typeface="Calibri"/>
                <a:sym typeface="Calibri"/>
              </a:defRPr>
            </a:lvl3pPr>
            <a:lvl4pPr marL="0" marR="0" lvl="3" indent="0" algn="ctr" rtl="0">
              <a:lnSpc>
                <a:spcPct val="100000"/>
              </a:lnSpc>
              <a:spcBef>
                <a:spcPts val="0"/>
              </a:spcBef>
              <a:spcAft>
                <a:spcPts val="0"/>
              </a:spcAft>
              <a:buClr>
                <a:srgbClr val="000000"/>
              </a:buClr>
              <a:buSzPts val="1600"/>
              <a:buFont typeface="Arial"/>
              <a:buNone/>
              <a:defRPr sz="1600" b="1" i="0" u="none" strike="noStrike" cap="none">
                <a:solidFill>
                  <a:schemeClr val="accent1"/>
                </a:solidFill>
                <a:latin typeface="Calibri"/>
                <a:ea typeface="Calibri"/>
                <a:cs typeface="Calibri"/>
                <a:sym typeface="Calibri"/>
              </a:defRPr>
            </a:lvl4pPr>
            <a:lvl5pPr marL="0" marR="0" lvl="4" indent="0" algn="ctr" rtl="0">
              <a:lnSpc>
                <a:spcPct val="100000"/>
              </a:lnSpc>
              <a:spcBef>
                <a:spcPts val="0"/>
              </a:spcBef>
              <a:spcAft>
                <a:spcPts val="0"/>
              </a:spcAft>
              <a:buClr>
                <a:srgbClr val="000000"/>
              </a:buClr>
              <a:buSzPts val="1600"/>
              <a:buFont typeface="Arial"/>
              <a:buNone/>
              <a:defRPr sz="1600" b="1" i="0" u="none" strike="noStrike" cap="none">
                <a:solidFill>
                  <a:schemeClr val="accent1"/>
                </a:solidFill>
                <a:latin typeface="Calibri"/>
                <a:ea typeface="Calibri"/>
                <a:cs typeface="Calibri"/>
                <a:sym typeface="Calibri"/>
              </a:defRPr>
            </a:lvl5pPr>
            <a:lvl6pPr marL="0" marR="0" lvl="5" indent="0" algn="ctr" rtl="0">
              <a:lnSpc>
                <a:spcPct val="100000"/>
              </a:lnSpc>
              <a:spcBef>
                <a:spcPts val="0"/>
              </a:spcBef>
              <a:spcAft>
                <a:spcPts val="0"/>
              </a:spcAft>
              <a:buClr>
                <a:srgbClr val="000000"/>
              </a:buClr>
              <a:buSzPts val="1600"/>
              <a:buFont typeface="Arial"/>
              <a:buNone/>
              <a:defRPr sz="1600" b="1" i="0" u="none" strike="noStrike" cap="none">
                <a:solidFill>
                  <a:schemeClr val="accent1"/>
                </a:solidFill>
                <a:latin typeface="Calibri"/>
                <a:ea typeface="Calibri"/>
                <a:cs typeface="Calibri"/>
                <a:sym typeface="Calibri"/>
              </a:defRPr>
            </a:lvl6pPr>
            <a:lvl7pPr marL="0" marR="0" lvl="6" indent="0" algn="ctr" rtl="0">
              <a:lnSpc>
                <a:spcPct val="100000"/>
              </a:lnSpc>
              <a:spcBef>
                <a:spcPts val="0"/>
              </a:spcBef>
              <a:spcAft>
                <a:spcPts val="0"/>
              </a:spcAft>
              <a:buClr>
                <a:srgbClr val="000000"/>
              </a:buClr>
              <a:buSzPts val="1600"/>
              <a:buFont typeface="Arial"/>
              <a:buNone/>
              <a:defRPr sz="1600" b="1" i="0" u="none" strike="noStrike" cap="none">
                <a:solidFill>
                  <a:schemeClr val="accent1"/>
                </a:solidFill>
                <a:latin typeface="Calibri"/>
                <a:ea typeface="Calibri"/>
                <a:cs typeface="Calibri"/>
                <a:sym typeface="Calibri"/>
              </a:defRPr>
            </a:lvl7pPr>
            <a:lvl8pPr marL="0" marR="0" lvl="7" indent="0" algn="ctr" rtl="0">
              <a:lnSpc>
                <a:spcPct val="100000"/>
              </a:lnSpc>
              <a:spcBef>
                <a:spcPts val="0"/>
              </a:spcBef>
              <a:spcAft>
                <a:spcPts val="0"/>
              </a:spcAft>
              <a:buClr>
                <a:srgbClr val="000000"/>
              </a:buClr>
              <a:buSzPts val="1600"/>
              <a:buFont typeface="Arial"/>
              <a:buNone/>
              <a:defRPr sz="1600" b="1" i="0" u="none" strike="noStrike" cap="none">
                <a:solidFill>
                  <a:schemeClr val="accent1"/>
                </a:solidFill>
                <a:latin typeface="Calibri"/>
                <a:ea typeface="Calibri"/>
                <a:cs typeface="Calibri"/>
                <a:sym typeface="Calibri"/>
              </a:defRPr>
            </a:lvl8pPr>
            <a:lvl9pPr marL="0" marR="0" lvl="8" indent="0" algn="ctr" rtl="0">
              <a:lnSpc>
                <a:spcPct val="100000"/>
              </a:lnSpc>
              <a:spcBef>
                <a:spcPts val="0"/>
              </a:spcBef>
              <a:spcAft>
                <a:spcPts val="0"/>
              </a:spcAft>
              <a:buClr>
                <a:srgbClr val="000000"/>
              </a:buClr>
              <a:buSzPts val="1600"/>
              <a:buFont typeface="Arial"/>
              <a:buNone/>
              <a:defRPr sz="1600" b="1" i="0" u="none" strike="noStrike" cap="none">
                <a:solidFill>
                  <a:schemeClr val="accent1"/>
                </a:solidFill>
                <a:latin typeface="Calibri"/>
                <a:ea typeface="Calibri"/>
                <a:cs typeface="Calibri"/>
                <a:sym typeface="Calibri"/>
              </a:defRPr>
            </a:lvl9pPr>
          </a:lstStyle>
          <a:p>
            <a:pPr marL="0" lvl="0" indent="0" algn="ctr" rtl="0">
              <a:spcBef>
                <a:spcPts val="0"/>
              </a:spcBef>
              <a:spcAft>
                <a:spcPts val="0"/>
              </a:spcAft>
              <a:buNone/>
            </a:pPr>
            <a:fld id="{00000000-1234-1234-1234-123412341234}" type="slidenum">
              <a:rPr lang="en-US"/>
              <a:t>‹#›</a:t>
            </a:fld>
            <a:endParaRPr/>
          </a:p>
        </p:txBody>
      </p:sp>
      <p:sp>
        <p:nvSpPr>
          <p:cNvPr id="224" name="Google Shape;224;p42"/>
          <p:cNvSpPr txBox="1">
            <a:spLocks noGrp="1"/>
          </p:cNvSpPr>
          <p:nvPr>
            <p:ph type="title"/>
          </p:nvPr>
        </p:nvSpPr>
        <p:spPr>
          <a:xfrm>
            <a:off x="805866" y="46208"/>
            <a:ext cx="11081334" cy="786384"/>
          </a:xfrm>
          <a:prstGeom prst="rect">
            <a:avLst/>
          </a:prstGeom>
          <a:noFill/>
          <a:ln>
            <a:noFill/>
          </a:ln>
        </p:spPr>
        <p:txBody>
          <a:bodyPr spcFirstLastPara="1" wrap="square" lIns="182875" tIns="45700" rIns="91425" bIns="45700" anchor="ctr" anchorCtr="0">
            <a:normAutofit/>
          </a:bodyPr>
          <a:lstStyle>
            <a:lvl1pPr marR="0" lvl="0" algn="l" rtl="0">
              <a:lnSpc>
                <a:spcPct val="90000"/>
              </a:lnSpc>
              <a:spcBef>
                <a:spcPts val="0"/>
              </a:spcBef>
              <a:spcAft>
                <a:spcPts val="0"/>
              </a:spcAft>
              <a:buClr>
                <a:schemeClr val="accent1"/>
              </a:buClr>
              <a:buSzPts val="3200"/>
              <a:buFont typeface="Calibri"/>
              <a:buNone/>
              <a:defRPr sz="3200" b="1" i="0" u="none" strike="noStrike" cap="none">
                <a:solidFill>
                  <a:schemeClr val="accent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225" name="Google Shape;225;p42"/>
          <p:cNvSpPr txBox="1">
            <a:spLocks noGrp="1"/>
          </p:cNvSpPr>
          <p:nvPr>
            <p:ph type="body" idx="1"/>
          </p:nvPr>
        </p:nvSpPr>
        <p:spPr>
          <a:xfrm>
            <a:off x="805866" y="1137446"/>
            <a:ext cx="11081334" cy="5039517"/>
          </a:xfrm>
          <a:prstGeom prst="rect">
            <a:avLst/>
          </a:prstGeom>
          <a:noFill/>
          <a:ln>
            <a:noFill/>
          </a:ln>
        </p:spPr>
        <p:txBody>
          <a:bodyPr spcFirstLastPara="1" wrap="square" lIns="91425" tIns="45700" rIns="91425" bIns="45700" anchor="t" anchorCtr="0">
            <a:normAutofit/>
          </a:bodyPr>
          <a:lstStyle>
            <a:lvl1pPr marL="457200" marR="0" lvl="0" indent="-393700" algn="l" rtl="0">
              <a:lnSpc>
                <a:spcPct val="95000"/>
              </a:lnSpc>
              <a:spcBef>
                <a:spcPts val="1800"/>
              </a:spcBef>
              <a:spcAft>
                <a:spcPts val="0"/>
              </a:spcAft>
              <a:buClr>
                <a:schemeClr val="accent2"/>
              </a:buClr>
              <a:buSzPts val="2600"/>
              <a:buFont typeface="Noto Sans"/>
              <a:buChar char="🞂"/>
              <a:defRPr sz="2600" b="0" i="0" u="none" strike="noStrike" cap="none">
                <a:solidFill>
                  <a:schemeClr val="dk1"/>
                </a:solidFill>
                <a:latin typeface="Calibri"/>
                <a:ea typeface="Calibri"/>
                <a:cs typeface="Calibri"/>
                <a:sym typeface="Calibri"/>
              </a:defRPr>
            </a:lvl1pPr>
            <a:lvl2pPr marL="914400" marR="0" lvl="1" indent="-381000" algn="l" rtl="0">
              <a:lnSpc>
                <a:spcPct val="95000"/>
              </a:lnSpc>
              <a:spcBef>
                <a:spcPts val="800"/>
              </a:spcBef>
              <a:spcAft>
                <a:spcPts val="0"/>
              </a:spcAft>
              <a:buClr>
                <a:schemeClr val="accent6"/>
              </a:buClr>
              <a:buSzPts val="2400"/>
              <a:buFont typeface="Noto Sans"/>
              <a:buChar char="🢒"/>
              <a:defRPr sz="2400" b="0" i="0" u="none" strike="noStrike" cap="none">
                <a:solidFill>
                  <a:srgbClr val="3A3F3F"/>
                </a:solidFill>
                <a:latin typeface="Calibri"/>
                <a:ea typeface="Calibri"/>
                <a:cs typeface="Calibri"/>
                <a:sym typeface="Calibri"/>
              </a:defRPr>
            </a:lvl2pPr>
            <a:lvl3pPr marL="1371600" marR="0" lvl="2" indent="-368300" algn="l" rtl="0">
              <a:lnSpc>
                <a:spcPct val="95000"/>
              </a:lnSpc>
              <a:spcBef>
                <a:spcPts val="500"/>
              </a:spcBef>
              <a:spcAft>
                <a:spcPts val="0"/>
              </a:spcAft>
              <a:buClr>
                <a:srgbClr val="7F7F7F"/>
              </a:buClr>
              <a:buSzPts val="2200"/>
              <a:buFont typeface="Noto Sans"/>
              <a:buChar char="🢒"/>
              <a:defRPr sz="2200" b="0" i="0" u="none" strike="noStrike" cap="none">
                <a:solidFill>
                  <a:srgbClr val="3A3F3F"/>
                </a:solidFill>
                <a:latin typeface="Calibri"/>
                <a:ea typeface="Calibri"/>
                <a:cs typeface="Calibri"/>
                <a:sym typeface="Calibri"/>
              </a:defRPr>
            </a:lvl3pPr>
            <a:lvl4pPr marL="1828800" marR="0" lvl="3" indent="-355600" algn="l" rtl="0">
              <a:lnSpc>
                <a:spcPct val="95000"/>
              </a:lnSpc>
              <a:spcBef>
                <a:spcPts val="500"/>
              </a:spcBef>
              <a:spcAft>
                <a:spcPts val="0"/>
              </a:spcAft>
              <a:buClr>
                <a:schemeClr val="accent2"/>
              </a:buClr>
              <a:buSzPts val="2000"/>
              <a:buFont typeface="Noto Sans"/>
              <a:buChar char="🢒"/>
              <a:defRPr sz="2000" b="0" i="0" u="none" strike="noStrike" cap="none">
                <a:solidFill>
                  <a:srgbClr val="3A3F3F"/>
                </a:solidFill>
                <a:latin typeface="Calibri"/>
                <a:ea typeface="Calibri"/>
                <a:cs typeface="Calibri"/>
                <a:sym typeface="Calibri"/>
              </a:defRPr>
            </a:lvl4pPr>
            <a:lvl5pPr marL="2286000" marR="0" lvl="4" indent="-342900" algn="l" rtl="0">
              <a:lnSpc>
                <a:spcPct val="95000"/>
              </a:lnSpc>
              <a:spcBef>
                <a:spcPts val="500"/>
              </a:spcBef>
              <a:spcAft>
                <a:spcPts val="0"/>
              </a:spcAft>
              <a:buClr>
                <a:schemeClr val="accent6"/>
              </a:buClr>
              <a:buSzPts val="1800"/>
              <a:buFont typeface="Noto Sans"/>
              <a:buChar char="🢒"/>
              <a:defRPr sz="1800" b="0" i="0" u="none" strike="noStrike" cap="none">
                <a:solidFill>
                  <a:srgbClr val="3A3F3F"/>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26" name="Google Shape;226;p42"/>
          <p:cNvSpPr txBox="1">
            <a:spLocks noGrp="1"/>
          </p:cNvSpPr>
          <p:nvPr>
            <p:ph type="ftr" idx="11"/>
          </p:nvPr>
        </p:nvSpPr>
        <p:spPr>
          <a:xfrm>
            <a:off x="4439823" y="6356350"/>
            <a:ext cx="4114800"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200" b="0" i="0" u="none" strike="noStrike" cap="none">
                <a:solidFill>
                  <a:srgbClr val="444444"/>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Tree>
  </p:cSld>
  <p:clrMap bg1="lt1" tx1="dk1" bg2="dk2" tx2="lt2" accent1="accent1" accent2="accent2" accent3="accent3" accent4="accent4" accent5="accent5" accent6="accent6" hlink="hlink" folHlink="folHlink"/>
  <p:sldLayoutIdLst>
    <p:sldLayoutId id="2147483669" r:id="rId1"/>
    <p:sldLayoutId id="2147483671" r:id="rId2"/>
    <p:sldLayoutId id="2147483672" r:id="rId3"/>
    <p:sldLayoutId id="2147483673" r:id="rId4"/>
    <p:sldLayoutId id="2147483674" r:id="rId5"/>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73"/>
        <p:cNvGrpSpPr/>
        <p:nvPr/>
      </p:nvGrpSpPr>
      <p:grpSpPr>
        <a:xfrm>
          <a:off x="0" y="0"/>
          <a:ext cx="0" cy="0"/>
          <a:chOff x="0" y="0"/>
          <a:chExt cx="0" cy="0"/>
        </a:xfrm>
      </p:grpSpPr>
      <p:pic>
        <p:nvPicPr>
          <p:cNvPr id="274" name="Google Shape;274;p44"/>
          <p:cNvPicPr preferRelativeResize="0"/>
          <p:nvPr/>
        </p:nvPicPr>
        <p:blipFill rotWithShape="1">
          <a:blip r:embed="rId8">
            <a:alphaModFix/>
          </a:blip>
          <a:srcRect/>
          <a:stretch/>
        </p:blipFill>
        <p:spPr>
          <a:xfrm>
            <a:off x="9622551" y="6284572"/>
            <a:ext cx="1389041" cy="471509"/>
          </a:xfrm>
          <a:prstGeom prst="rect">
            <a:avLst/>
          </a:prstGeom>
          <a:noFill/>
          <a:ln>
            <a:noFill/>
          </a:ln>
        </p:spPr>
      </p:pic>
      <p:pic>
        <p:nvPicPr>
          <p:cNvPr id="275" name="Google Shape;275;p44"/>
          <p:cNvPicPr preferRelativeResize="0"/>
          <p:nvPr/>
        </p:nvPicPr>
        <p:blipFill rotWithShape="1">
          <a:blip r:embed="rId9">
            <a:alphaModFix amt="70000"/>
          </a:blip>
          <a:srcRect/>
          <a:stretch/>
        </p:blipFill>
        <p:spPr>
          <a:xfrm>
            <a:off x="289187" y="6399892"/>
            <a:ext cx="2266231" cy="274320"/>
          </a:xfrm>
          <a:prstGeom prst="rect">
            <a:avLst/>
          </a:prstGeom>
          <a:noFill/>
          <a:ln>
            <a:noFill/>
          </a:ln>
        </p:spPr>
      </p:pic>
      <p:grpSp>
        <p:nvGrpSpPr>
          <p:cNvPr id="276" name="Google Shape;276;p44"/>
          <p:cNvGrpSpPr/>
          <p:nvPr/>
        </p:nvGrpSpPr>
        <p:grpSpPr>
          <a:xfrm>
            <a:off x="11290812" y="5653509"/>
            <a:ext cx="1503433" cy="1503433"/>
            <a:chOff x="11290812" y="5653509"/>
            <a:chExt cx="1503433" cy="1503433"/>
          </a:xfrm>
        </p:grpSpPr>
        <p:sp>
          <p:nvSpPr>
            <p:cNvPr id="277" name="Google Shape;277;p44"/>
            <p:cNvSpPr/>
            <p:nvPr/>
          </p:nvSpPr>
          <p:spPr>
            <a:xfrm rot="-8100000">
              <a:off x="11616677" y="5767989"/>
              <a:ext cx="851703" cy="1274472"/>
            </a:xfrm>
            <a:custGeom>
              <a:avLst/>
              <a:gdLst/>
              <a:ahLst/>
              <a:cxnLst/>
              <a:rect l="l" t="t" r="r" b="b"/>
              <a:pathLst>
                <a:path w="851703" h="1274472" extrusionOk="0">
                  <a:moveTo>
                    <a:pt x="851703" y="1274472"/>
                  </a:moveTo>
                  <a:lnTo>
                    <a:pt x="0" y="422768"/>
                  </a:lnTo>
                  <a:lnTo>
                    <a:pt x="422768" y="0"/>
                  </a:lnTo>
                  <a:lnTo>
                    <a:pt x="851703" y="0"/>
                  </a:lnTo>
                  <a:close/>
                </a:path>
              </a:pathLst>
            </a:custGeom>
            <a:solidFill>
              <a:schemeClr val="accent4"/>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278" name="Google Shape;278;p44"/>
            <p:cNvSpPr/>
            <p:nvPr/>
          </p:nvSpPr>
          <p:spPr>
            <a:xfrm rot="-8100000">
              <a:off x="11639672" y="5804455"/>
              <a:ext cx="824763" cy="1220593"/>
            </a:xfrm>
            <a:custGeom>
              <a:avLst/>
              <a:gdLst/>
              <a:ahLst/>
              <a:cxnLst/>
              <a:rect l="l" t="t" r="r" b="b"/>
              <a:pathLst>
                <a:path w="824763" h="1220593" extrusionOk="0">
                  <a:moveTo>
                    <a:pt x="824763" y="1220593"/>
                  </a:moveTo>
                  <a:lnTo>
                    <a:pt x="0" y="395830"/>
                  </a:lnTo>
                  <a:lnTo>
                    <a:pt x="395829" y="0"/>
                  </a:lnTo>
                  <a:lnTo>
                    <a:pt x="824763" y="0"/>
                  </a:lnTo>
                  <a:close/>
                </a:path>
              </a:pathLst>
            </a:custGeom>
            <a:solidFill>
              <a:schemeClr val="lt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grpSp>
      <p:sp>
        <p:nvSpPr>
          <p:cNvPr id="279" name="Google Shape;279;p44"/>
          <p:cNvSpPr/>
          <p:nvPr/>
        </p:nvSpPr>
        <p:spPr>
          <a:xfrm>
            <a:off x="0" y="854008"/>
            <a:ext cx="12192000" cy="27432"/>
          </a:xfrm>
          <a:prstGeom prst="rect">
            <a:avLst/>
          </a:prstGeom>
          <a:gradFill>
            <a:gsLst>
              <a:gs pos="0">
                <a:srgbClr val="AAAAA7"/>
              </a:gs>
              <a:gs pos="8000">
                <a:srgbClr val="C8C8C6"/>
              </a:gs>
              <a:gs pos="100000">
                <a:schemeClr val="accent4"/>
              </a:gs>
            </a:gsLst>
            <a:lin ang="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grpSp>
        <p:nvGrpSpPr>
          <p:cNvPr id="280" name="Google Shape;280;p44"/>
          <p:cNvGrpSpPr/>
          <p:nvPr/>
        </p:nvGrpSpPr>
        <p:grpSpPr>
          <a:xfrm>
            <a:off x="-623431" y="-164513"/>
            <a:ext cx="1409688" cy="1409688"/>
            <a:chOff x="-458993" y="-118473"/>
            <a:chExt cx="1036463" cy="1036463"/>
          </a:xfrm>
        </p:grpSpPr>
        <p:sp>
          <p:nvSpPr>
            <p:cNvPr id="281" name="Google Shape;281;p44"/>
            <p:cNvSpPr/>
            <p:nvPr/>
          </p:nvSpPr>
          <p:spPr>
            <a:xfrm rot="2700000">
              <a:off x="-265319" y="-8574"/>
              <a:ext cx="649115" cy="816665"/>
            </a:xfrm>
            <a:custGeom>
              <a:avLst/>
              <a:gdLst/>
              <a:ahLst/>
              <a:cxnLst/>
              <a:rect l="l" t="t" r="r" b="b"/>
              <a:pathLst>
                <a:path w="649115" h="816665" extrusionOk="0">
                  <a:moveTo>
                    <a:pt x="0" y="167549"/>
                  </a:moveTo>
                  <a:lnTo>
                    <a:pt x="167549" y="0"/>
                  </a:lnTo>
                  <a:lnTo>
                    <a:pt x="649115" y="0"/>
                  </a:lnTo>
                  <a:lnTo>
                    <a:pt x="649115" y="816665"/>
                  </a:lnTo>
                  <a:close/>
                </a:path>
              </a:pathLst>
            </a:custGeom>
            <a:solidFill>
              <a:schemeClr val="accent4"/>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282" name="Google Shape;282;p44"/>
            <p:cNvSpPr/>
            <p:nvPr/>
          </p:nvSpPr>
          <p:spPr>
            <a:xfrm rot="2700000">
              <a:off x="-261373" y="8838"/>
              <a:ext cx="622175" cy="762786"/>
            </a:xfrm>
            <a:custGeom>
              <a:avLst/>
              <a:gdLst/>
              <a:ahLst/>
              <a:cxnLst/>
              <a:rect l="l" t="t" r="r" b="b"/>
              <a:pathLst>
                <a:path w="622175" h="762786" extrusionOk="0">
                  <a:moveTo>
                    <a:pt x="0" y="140611"/>
                  </a:moveTo>
                  <a:lnTo>
                    <a:pt x="140611" y="0"/>
                  </a:lnTo>
                  <a:lnTo>
                    <a:pt x="622175" y="0"/>
                  </a:lnTo>
                  <a:lnTo>
                    <a:pt x="622175" y="762786"/>
                  </a:lnTo>
                  <a:close/>
                </a:path>
              </a:pathLst>
            </a:custGeom>
            <a:solidFill>
              <a:schemeClr val="lt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283" name="Google Shape;283;p44"/>
            <p:cNvSpPr/>
            <p:nvPr/>
          </p:nvSpPr>
          <p:spPr>
            <a:xfrm rot="2700000">
              <a:off x="-250498" y="56849"/>
              <a:ext cx="547907" cy="614248"/>
            </a:xfrm>
            <a:custGeom>
              <a:avLst/>
              <a:gdLst/>
              <a:ahLst/>
              <a:cxnLst/>
              <a:rect l="l" t="t" r="r" b="b"/>
              <a:pathLst>
                <a:path w="547907" h="614248" extrusionOk="0">
                  <a:moveTo>
                    <a:pt x="0" y="66341"/>
                  </a:moveTo>
                  <a:lnTo>
                    <a:pt x="66342" y="0"/>
                  </a:lnTo>
                  <a:lnTo>
                    <a:pt x="389789" y="0"/>
                  </a:lnTo>
                  <a:cubicBezTo>
                    <a:pt x="477115" y="0"/>
                    <a:pt x="547907" y="70792"/>
                    <a:pt x="547907" y="158118"/>
                  </a:cubicBezTo>
                  <a:lnTo>
                    <a:pt x="547907" y="614248"/>
                  </a:lnTo>
                  <a:close/>
                </a:path>
              </a:pathLst>
            </a:cu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grpSp>
      <p:sp>
        <p:nvSpPr>
          <p:cNvPr id="284" name="Google Shape;284;p44"/>
          <p:cNvSpPr txBox="1">
            <a:spLocks noGrp="1"/>
          </p:cNvSpPr>
          <p:nvPr>
            <p:ph type="sldNum" idx="12"/>
          </p:nvPr>
        </p:nvSpPr>
        <p:spPr>
          <a:xfrm>
            <a:off x="11384678" y="6356350"/>
            <a:ext cx="652922" cy="365125"/>
          </a:xfrm>
          <a:prstGeom prst="rect">
            <a:avLst/>
          </a:prstGeom>
          <a:noFill/>
          <a:ln>
            <a:noFill/>
          </a:ln>
        </p:spPr>
        <p:txBody>
          <a:bodyPr spcFirstLastPara="1" wrap="square" lIns="91425" tIns="45700" rIns="91425" bIns="45700" anchor="ctr" anchorCtr="0">
            <a:noAutofit/>
          </a:bodyPr>
          <a:lstStyle>
            <a:lvl1pPr marL="0" marR="0" lvl="0" indent="0" algn="ctr" rtl="0">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Calibri"/>
                <a:ea typeface="Calibri"/>
                <a:cs typeface="Calibri"/>
                <a:sym typeface="Calibri"/>
              </a:defRPr>
            </a:lvl1pPr>
            <a:lvl2pPr marL="0" marR="0" lvl="1" indent="0" algn="ctr" rtl="0">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Calibri"/>
                <a:ea typeface="Calibri"/>
                <a:cs typeface="Calibri"/>
                <a:sym typeface="Calibri"/>
              </a:defRPr>
            </a:lvl2pPr>
            <a:lvl3pPr marL="0" marR="0" lvl="2" indent="0" algn="ctr" rtl="0">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Calibri"/>
                <a:ea typeface="Calibri"/>
                <a:cs typeface="Calibri"/>
                <a:sym typeface="Calibri"/>
              </a:defRPr>
            </a:lvl3pPr>
            <a:lvl4pPr marL="0" marR="0" lvl="3" indent="0" algn="ctr" rtl="0">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Calibri"/>
                <a:ea typeface="Calibri"/>
                <a:cs typeface="Calibri"/>
                <a:sym typeface="Calibri"/>
              </a:defRPr>
            </a:lvl4pPr>
            <a:lvl5pPr marL="0" marR="0" lvl="4" indent="0" algn="ctr" rtl="0">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Calibri"/>
                <a:ea typeface="Calibri"/>
                <a:cs typeface="Calibri"/>
                <a:sym typeface="Calibri"/>
              </a:defRPr>
            </a:lvl5pPr>
            <a:lvl6pPr marL="0" marR="0" lvl="5" indent="0" algn="ctr" rtl="0">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Calibri"/>
                <a:ea typeface="Calibri"/>
                <a:cs typeface="Calibri"/>
                <a:sym typeface="Calibri"/>
              </a:defRPr>
            </a:lvl6pPr>
            <a:lvl7pPr marL="0" marR="0" lvl="6" indent="0" algn="ctr" rtl="0">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Calibri"/>
                <a:ea typeface="Calibri"/>
                <a:cs typeface="Calibri"/>
                <a:sym typeface="Calibri"/>
              </a:defRPr>
            </a:lvl7pPr>
            <a:lvl8pPr marL="0" marR="0" lvl="7" indent="0" algn="ctr" rtl="0">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Calibri"/>
                <a:ea typeface="Calibri"/>
                <a:cs typeface="Calibri"/>
                <a:sym typeface="Calibri"/>
              </a:defRPr>
            </a:lvl8pPr>
            <a:lvl9pPr marL="0" marR="0" lvl="8" indent="0" algn="ctr" rtl="0">
              <a:lnSpc>
                <a:spcPct val="100000"/>
              </a:lnSpc>
              <a:spcBef>
                <a:spcPts val="0"/>
              </a:spcBef>
              <a:spcAft>
                <a:spcPts val="0"/>
              </a:spcAft>
              <a:buClr>
                <a:srgbClr val="000000"/>
              </a:buClr>
              <a:buSzPts val="1600"/>
              <a:buFont typeface="Arial"/>
              <a:buNone/>
              <a:defRPr sz="1600" b="1" i="0" u="none" strike="noStrike" cap="none">
                <a:solidFill>
                  <a:schemeClr val="accent2"/>
                </a:solidFill>
                <a:latin typeface="Calibri"/>
                <a:ea typeface="Calibri"/>
                <a:cs typeface="Calibri"/>
                <a:sym typeface="Calibri"/>
              </a:defRPr>
            </a:lvl9pPr>
          </a:lstStyle>
          <a:p>
            <a:pPr marL="0" lvl="0" indent="0" algn="ctr" rtl="0">
              <a:spcBef>
                <a:spcPts val="0"/>
              </a:spcBef>
              <a:spcAft>
                <a:spcPts val="0"/>
              </a:spcAft>
              <a:buNone/>
            </a:pPr>
            <a:fld id="{00000000-1234-1234-1234-123412341234}" type="slidenum">
              <a:rPr lang="en-US"/>
              <a:t>‹#›</a:t>
            </a:fld>
            <a:endParaRPr/>
          </a:p>
        </p:txBody>
      </p:sp>
      <p:sp>
        <p:nvSpPr>
          <p:cNvPr id="285" name="Google Shape;285;p44"/>
          <p:cNvSpPr txBox="1">
            <a:spLocks noGrp="1"/>
          </p:cNvSpPr>
          <p:nvPr>
            <p:ph type="title"/>
          </p:nvPr>
        </p:nvSpPr>
        <p:spPr>
          <a:xfrm>
            <a:off x="805866" y="46208"/>
            <a:ext cx="11081334" cy="786384"/>
          </a:xfrm>
          <a:prstGeom prst="rect">
            <a:avLst/>
          </a:prstGeom>
          <a:noFill/>
          <a:ln>
            <a:noFill/>
          </a:ln>
        </p:spPr>
        <p:txBody>
          <a:bodyPr spcFirstLastPara="1" wrap="square" lIns="182875" tIns="45700" rIns="91425" bIns="45700" anchor="ctr" anchorCtr="0">
            <a:normAutofit/>
          </a:bodyPr>
          <a:lstStyle>
            <a:lvl1pPr marR="0" lvl="0" algn="l" rtl="0">
              <a:lnSpc>
                <a:spcPct val="90000"/>
              </a:lnSpc>
              <a:spcBef>
                <a:spcPts val="0"/>
              </a:spcBef>
              <a:spcAft>
                <a:spcPts val="0"/>
              </a:spcAft>
              <a:buClr>
                <a:schemeClr val="accent5"/>
              </a:buClr>
              <a:buSzPts val="3200"/>
              <a:buFont typeface="Calibri"/>
              <a:buNone/>
              <a:defRPr sz="3200" b="1" i="0" u="none" strike="noStrike" cap="none">
                <a:solidFill>
                  <a:schemeClr val="accent5"/>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286" name="Google Shape;286;p44"/>
          <p:cNvSpPr txBox="1">
            <a:spLocks noGrp="1"/>
          </p:cNvSpPr>
          <p:nvPr>
            <p:ph type="body" idx="1"/>
          </p:nvPr>
        </p:nvSpPr>
        <p:spPr>
          <a:xfrm>
            <a:off x="805866" y="1137446"/>
            <a:ext cx="11081334" cy="5039517"/>
          </a:xfrm>
          <a:prstGeom prst="rect">
            <a:avLst/>
          </a:prstGeom>
          <a:noFill/>
          <a:ln>
            <a:noFill/>
          </a:ln>
        </p:spPr>
        <p:txBody>
          <a:bodyPr spcFirstLastPara="1" wrap="square" lIns="91425" tIns="45700" rIns="91425" bIns="45700" anchor="t" anchorCtr="0">
            <a:normAutofit/>
          </a:bodyPr>
          <a:lstStyle>
            <a:lvl1pPr marL="457200" marR="0" lvl="0" indent="-393700" algn="l" rtl="0">
              <a:lnSpc>
                <a:spcPct val="95000"/>
              </a:lnSpc>
              <a:spcBef>
                <a:spcPts val="1800"/>
              </a:spcBef>
              <a:spcAft>
                <a:spcPts val="0"/>
              </a:spcAft>
              <a:buClr>
                <a:schemeClr val="accent2"/>
              </a:buClr>
              <a:buSzPts val="2600"/>
              <a:buFont typeface="Noto Sans"/>
              <a:buChar char="🞂"/>
              <a:defRPr sz="2600" b="0" i="0" u="none" strike="noStrike" cap="none">
                <a:solidFill>
                  <a:schemeClr val="dk1"/>
                </a:solidFill>
                <a:latin typeface="Calibri"/>
                <a:ea typeface="Calibri"/>
                <a:cs typeface="Calibri"/>
                <a:sym typeface="Calibri"/>
              </a:defRPr>
            </a:lvl1pPr>
            <a:lvl2pPr marL="914400" marR="0" lvl="1" indent="-381000" algn="l" rtl="0">
              <a:lnSpc>
                <a:spcPct val="95000"/>
              </a:lnSpc>
              <a:spcBef>
                <a:spcPts val="800"/>
              </a:spcBef>
              <a:spcAft>
                <a:spcPts val="0"/>
              </a:spcAft>
              <a:buClr>
                <a:schemeClr val="accent6"/>
              </a:buClr>
              <a:buSzPts val="2400"/>
              <a:buFont typeface="Noto Sans"/>
              <a:buChar char="🢒"/>
              <a:defRPr sz="2400" b="0" i="0" u="none" strike="noStrike" cap="none">
                <a:solidFill>
                  <a:srgbClr val="3A3F3F"/>
                </a:solidFill>
                <a:latin typeface="Calibri"/>
                <a:ea typeface="Calibri"/>
                <a:cs typeface="Calibri"/>
                <a:sym typeface="Calibri"/>
              </a:defRPr>
            </a:lvl2pPr>
            <a:lvl3pPr marL="1371600" marR="0" lvl="2" indent="-368300" algn="l" rtl="0">
              <a:lnSpc>
                <a:spcPct val="95000"/>
              </a:lnSpc>
              <a:spcBef>
                <a:spcPts val="500"/>
              </a:spcBef>
              <a:spcAft>
                <a:spcPts val="0"/>
              </a:spcAft>
              <a:buClr>
                <a:srgbClr val="7F7F7F"/>
              </a:buClr>
              <a:buSzPts val="2200"/>
              <a:buFont typeface="Noto Sans"/>
              <a:buChar char="🢒"/>
              <a:defRPr sz="2200" b="0" i="0" u="none" strike="noStrike" cap="none">
                <a:solidFill>
                  <a:srgbClr val="3A3F3F"/>
                </a:solidFill>
                <a:latin typeface="Calibri"/>
                <a:ea typeface="Calibri"/>
                <a:cs typeface="Calibri"/>
                <a:sym typeface="Calibri"/>
              </a:defRPr>
            </a:lvl3pPr>
            <a:lvl4pPr marL="1828800" marR="0" lvl="3" indent="-355600" algn="l" rtl="0">
              <a:lnSpc>
                <a:spcPct val="95000"/>
              </a:lnSpc>
              <a:spcBef>
                <a:spcPts val="500"/>
              </a:spcBef>
              <a:spcAft>
                <a:spcPts val="0"/>
              </a:spcAft>
              <a:buClr>
                <a:schemeClr val="accent2"/>
              </a:buClr>
              <a:buSzPts val="2000"/>
              <a:buFont typeface="Noto Sans"/>
              <a:buChar char="🢒"/>
              <a:defRPr sz="2000" b="0" i="0" u="none" strike="noStrike" cap="none">
                <a:solidFill>
                  <a:srgbClr val="3A3F3F"/>
                </a:solidFill>
                <a:latin typeface="Calibri"/>
                <a:ea typeface="Calibri"/>
                <a:cs typeface="Calibri"/>
                <a:sym typeface="Calibri"/>
              </a:defRPr>
            </a:lvl4pPr>
            <a:lvl5pPr marL="2286000" marR="0" lvl="4" indent="-342900" algn="l" rtl="0">
              <a:lnSpc>
                <a:spcPct val="95000"/>
              </a:lnSpc>
              <a:spcBef>
                <a:spcPts val="500"/>
              </a:spcBef>
              <a:spcAft>
                <a:spcPts val="0"/>
              </a:spcAft>
              <a:buClr>
                <a:schemeClr val="accent6"/>
              </a:buClr>
              <a:buSzPts val="1800"/>
              <a:buFont typeface="Noto Sans"/>
              <a:buChar char="🢒"/>
              <a:defRPr sz="1800" b="0" i="0" u="none" strike="noStrike" cap="none">
                <a:solidFill>
                  <a:srgbClr val="3A3F3F"/>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87" name="Google Shape;287;p44"/>
          <p:cNvSpPr txBox="1">
            <a:spLocks noGrp="1"/>
          </p:cNvSpPr>
          <p:nvPr>
            <p:ph type="ftr" idx="11"/>
          </p:nvPr>
        </p:nvSpPr>
        <p:spPr>
          <a:xfrm>
            <a:off x="4439823" y="6356350"/>
            <a:ext cx="4114800"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200" b="0" i="0" u="none" strike="noStrike" cap="none">
                <a:solidFill>
                  <a:srgbClr val="444444"/>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Tree>
  </p:cSld>
  <p:clrMap bg1="lt1" tx1="dk1" bg2="dk2" tx2="lt2" accent1="accent1" accent2="accent2" accent3="accent3" accent4="accent4" accent5="accent5" accent6="accent6" hlink="hlink" folHlink="folHlink"/>
  <p:sldLayoutIdLst>
    <p:sldLayoutId id="2147483676" r:id="rId1"/>
    <p:sldLayoutId id="2147483677" r:id="rId2"/>
    <p:sldLayoutId id="2147483678" r:id="rId3"/>
    <p:sldLayoutId id="2147483679" r:id="rId4"/>
    <p:sldLayoutId id="2147483680" r:id="rId5"/>
    <p:sldLayoutId id="2147483692" r:id="rId6"/>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nextlevelnow.workforcegps.org/" TargetMode="External"/><Relationship Id="rId2" Type="http://schemas.openxmlformats.org/officeDocument/2006/relationships/notesSlide" Target="../notesSlides/notesSlide2.xml"/><Relationship Id="rId1" Type="http://schemas.openxmlformats.org/officeDocument/2006/relationships/slideLayout" Target="../slideLayouts/slideLayout3.xml"/><Relationship Id="rId4" Type="http://schemas.openxmlformats.org/officeDocument/2006/relationships/image" Target="../media/image23.png"/></Relationships>
</file>

<file path=ppt/slides/_rels/slide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image" Target="../media/image25.png"/><Relationship Id="rId7" Type="http://schemas.openxmlformats.org/officeDocument/2006/relationships/image" Target="../media/image28.png"/><Relationship Id="rId2" Type="http://schemas.openxmlformats.org/officeDocument/2006/relationships/notesSlide" Target="../notesSlides/notesSlide4.xml"/><Relationship Id="rId1" Type="http://schemas.openxmlformats.org/officeDocument/2006/relationships/slideLayout" Target="../slideLayouts/slideLayout5.xml"/><Relationship Id="rId6" Type="http://schemas.openxmlformats.org/officeDocument/2006/relationships/image" Target="../media/image27.png"/><Relationship Id="rId11" Type="http://schemas.openxmlformats.org/officeDocument/2006/relationships/image" Target="../media/image23.png"/><Relationship Id="rId5" Type="http://schemas.openxmlformats.org/officeDocument/2006/relationships/hyperlink" Target="https://safalpartners.com/" TargetMode="External"/><Relationship Id="rId10" Type="http://schemas.openxmlformats.org/officeDocument/2006/relationships/hyperlink" Target="mailto:NextLevelNow@SafalPartners.com" TargetMode="External"/><Relationship Id="rId4" Type="http://schemas.openxmlformats.org/officeDocument/2006/relationships/image" Target="../media/image26.png"/><Relationship Id="rId9" Type="http://schemas.openxmlformats.org/officeDocument/2006/relationships/image" Target="../media/image30.png"/></Relationships>
</file>

<file path=ppt/slides/_rels/slide5.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5.xml"/><Relationship Id="rId1" Type="http://schemas.openxmlformats.org/officeDocument/2006/relationships/slideLayout" Target="../slideLayouts/slideLayout14.xml"/><Relationship Id="rId5" Type="http://schemas.openxmlformats.org/officeDocument/2006/relationships/image" Target="../media/image33.jpeg"/><Relationship Id="rId4" Type="http://schemas.openxmlformats.org/officeDocument/2006/relationships/image" Target="../media/image32.png"/></Relationships>
</file>

<file path=ppt/slides/_rels/slide6.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1.xml"/></Relationships>
</file>

<file path=ppt/slides/_rels/slide8.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8.xml"/><Relationship Id="rId1" Type="http://schemas.openxmlformats.org/officeDocument/2006/relationships/slideLayout" Target="../slideLayouts/slideLayout20.xml"/></Relationships>
</file>

<file path=ppt/slides/_rels/slide9.xml.rels><?xml version="1.0" encoding="UTF-8" standalone="yes"?>
<Relationships xmlns="http://schemas.openxmlformats.org/package/2006/relationships"><Relationship Id="rId3" Type="http://schemas.openxmlformats.org/officeDocument/2006/relationships/hyperlink" Target="https://d2leuf3vilid4d.cloudfront.net/MediaFiles/ws/ion/Folders/%7B7EB3E041-3F3A-4D96-B8A5-0990C2A081A0%7D/637915770968988260/index.htm?rev=" TargetMode="External"/><Relationship Id="rId2" Type="http://schemas.openxmlformats.org/officeDocument/2006/relationships/notesSlide" Target="../notesSlides/notesSlide9.xml"/><Relationship Id="rId1" Type="http://schemas.openxmlformats.org/officeDocument/2006/relationships/slideLayout" Target="../slideLayouts/slideLayout17.xml"/><Relationship Id="rId6" Type="http://schemas.openxmlformats.org/officeDocument/2006/relationships/image" Target="../media/image36.png"/><Relationship Id="rId5" Type="http://schemas.openxmlformats.org/officeDocument/2006/relationships/hyperlink" Target="https://d2leuf3vilid4d.cloudfront.net/MediaFiles/ws/ion/Folders/%7B7EB3E041-3F3A-4D96-B8A5-0990C2A081A0%7D/637915781265695223/index.htm?rev=" TargetMode="External"/><Relationship Id="rId4" Type="http://schemas.openxmlformats.org/officeDocument/2006/relationships/hyperlink" Target="https://d2leuf3vilid4d.cloudfront.net/MediaFiles/ws/ion/Folders/%7B7EB3E041-3F3A-4D96-B8A5-0990C2A081A0%7D/637916844734665390/index.htm?rev=" TargetMode="Externa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7.xml"/></Relationships>
</file>

<file path=ppt/slides/_rels/slide11.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1.xml"/><Relationship Id="rId1" Type="http://schemas.openxmlformats.org/officeDocument/2006/relationships/slideLayout" Target="../slideLayouts/slideLayout20.xml"/></Relationships>
</file>

<file path=ppt/slides/_rels/slide12.xml.rels><?xml version="1.0" encoding="UTF-8" standalone="yes"?>
<Relationships xmlns="http://schemas.openxmlformats.org/package/2006/relationships"><Relationship Id="rId3" Type="http://schemas.openxmlformats.org/officeDocument/2006/relationships/hyperlink" Target="https://willwp.org/" TargetMode="External"/><Relationship Id="rId2" Type="http://schemas.openxmlformats.org/officeDocument/2006/relationships/notesSlide" Target="../notesSlides/notesSlide12.xml"/><Relationship Id="rId1" Type="http://schemas.openxmlformats.org/officeDocument/2006/relationships/slideLayout" Target="../slideLayouts/slideLayout12.xml"/><Relationship Id="rId4" Type="http://schemas.openxmlformats.org/officeDocument/2006/relationships/image" Target="../media/image31.jpeg"/></Relationships>
</file>

<file path=ppt/slides/_rels/slide13.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3.xml"/><Relationship Id="rId1" Type="http://schemas.openxmlformats.org/officeDocument/2006/relationships/slideLayout" Target="../slideLayouts/slideLayout1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7.xml"/></Relationships>
</file>

<file path=ppt/slides/_rels/slide18.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18.xml"/><Relationship Id="rId1" Type="http://schemas.openxmlformats.org/officeDocument/2006/relationships/slideLayout" Target="../slideLayouts/slideLayout17.xml"/></Relationships>
</file>

<file path=ppt/slides/_rels/slide19.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19.xml"/><Relationship Id="rId1" Type="http://schemas.openxmlformats.org/officeDocument/2006/relationships/slideLayout" Target="../slideLayouts/slideLayout12.xml"/><Relationship Id="rId4" Type="http://schemas.openxmlformats.org/officeDocument/2006/relationships/hyperlink" Target="https://www.wdbco.org/" TargetMode="External"/></Relationships>
</file>

<file path=ppt/slides/_rels/slide20.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20.xml"/><Relationship Id="rId1" Type="http://schemas.openxmlformats.org/officeDocument/2006/relationships/slideLayout" Target="../slideLayouts/slideLayout17.xml"/><Relationship Id="rId4" Type="http://schemas.openxmlformats.org/officeDocument/2006/relationships/hyperlink" Target="https://www.nps.gov/liho/columbusohio-inaugural-journey.htm" TargetMode="Externa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7.xml"/></Relationships>
</file>

<file path=ppt/slides/_rels/slide24.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24.xml"/><Relationship Id="rId1" Type="http://schemas.openxmlformats.org/officeDocument/2006/relationships/slideLayout" Target="../slideLayouts/slideLayout17.xml"/><Relationship Id="rId4" Type="http://schemas.openxmlformats.org/officeDocument/2006/relationships/image" Target="../media/image40.png"/></Relationships>
</file>

<file path=ppt/slides/_rels/slide25.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25.xml"/><Relationship Id="rId1" Type="http://schemas.openxmlformats.org/officeDocument/2006/relationships/slideLayout" Target="../slideLayouts/slideLayout28.xml"/></Relationships>
</file>

<file path=ppt/slides/_rels/slide26.xml.rels><?xml version="1.0" encoding="UTF-8" standalone="yes"?>
<Relationships xmlns="http://schemas.openxmlformats.org/package/2006/relationships"><Relationship Id="rId3" Type="http://schemas.openxmlformats.org/officeDocument/2006/relationships/hyperlink" Target="https://ion.workforcegps.org/resources/2022/06/23/14/26/Workforce-Innovation-and-Opportunity-Act-Governance-Training-Webcast-Series" TargetMode="External"/><Relationship Id="rId2" Type="http://schemas.openxmlformats.org/officeDocument/2006/relationships/notesSlide" Target="../notesSlides/notesSlide26.xml"/><Relationship Id="rId1" Type="http://schemas.openxmlformats.org/officeDocument/2006/relationships/slideLayout" Target="../slideLayouts/slideLayout19.xml"/><Relationship Id="rId6" Type="http://schemas.openxmlformats.org/officeDocument/2006/relationships/hyperlink" Target="https://ion.workforcegps.org/resources/2017/05/19/14/42/Workforce_101_for_Elected_Officials" TargetMode="External"/><Relationship Id="rId5" Type="http://schemas.openxmlformats.org/officeDocument/2006/relationships/hyperlink" Target="https://www.workforcegps.org/events/2020/09/30/12/38/The-foundations-of-Governance-in-the-Workforce-Innovation-and-Opportunity-Act" TargetMode="External"/><Relationship Id="rId4" Type="http://schemas.openxmlformats.org/officeDocument/2006/relationships/hyperlink" Target="https://www.nawb.org/advocacy-and-policy/tools" TargetMode="Externa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7.xml"/></Relationships>
</file>

<file path=ppt/slides/_rels/slide28.xml.rels><?xml version="1.0" encoding="UTF-8" standalone="yes"?>
<Relationships xmlns="http://schemas.openxmlformats.org/package/2006/relationships"><Relationship Id="rId3" Type="http://schemas.openxmlformats.org/officeDocument/2006/relationships/hyperlink" Target="https://nextlevelnow.workforcegps.org/events" TargetMode="External"/><Relationship Id="rId2" Type="http://schemas.openxmlformats.org/officeDocument/2006/relationships/image" Target="../media/image42.jpeg"/><Relationship Id="rId1" Type="http://schemas.openxmlformats.org/officeDocument/2006/relationships/slideLayout" Target="../slideLayouts/slideLayout27.xml"/><Relationship Id="rId4" Type="http://schemas.openxmlformats.org/officeDocument/2006/relationships/image" Target="../media/image43.png"/></Relationships>
</file>

<file path=ppt/slides/_rels/slide29.xml.rels><?xml version="1.0" encoding="UTF-8" standalone="yes"?>
<Relationships xmlns="http://schemas.openxmlformats.org/package/2006/relationships"><Relationship Id="rId3" Type="http://schemas.openxmlformats.org/officeDocument/2006/relationships/image" Target="../media/image31.jpeg"/><Relationship Id="rId7" Type="http://schemas.openxmlformats.org/officeDocument/2006/relationships/image" Target="../media/image33.jpeg"/><Relationship Id="rId2" Type="http://schemas.openxmlformats.org/officeDocument/2006/relationships/notesSlide" Target="../notesSlides/notesSlide28.xml"/><Relationship Id="rId1" Type="http://schemas.openxmlformats.org/officeDocument/2006/relationships/slideLayout" Target="../slideLayouts/slideLayout14.xml"/><Relationship Id="rId6" Type="http://schemas.openxmlformats.org/officeDocument/2006/relationships/image" Target="../media/image32.png"/><Relationship Id="rId5" Type="http://schemas.openxmlformats.org/officeDocument/2006/relationships/hyperlink" Target="mailto:andersonm@nawb.org" TargetMode="External"/><Relationship Id="rId4" Type="http://schemas.openxmlformats.org/officeDocument/2006/relationships/hyperlink" Target="mailto:kparker-llerenas@willwp.org" TargetMode="External"/></Relationships>
</file>

<file path=ppt/slides/_rels/slide30.xml.rels><?xml version="1.0" encoding="UTF-8" standalone="yes"?>
<Relationships xmlns="http://schemas.openxmlformats.org/package/2006/relationships"><Relationship Id="rId8" Type="http://schemas.openxmlformats.org/officeDocument/2006/relationships/image" Target="../media/image45.jpeg"/><Relationship Id="rId3" Type="http://schemas.openxmlformats.org/officeDocument/2006/relationships/hyperlink" Target="https://nextlevelnow.workforcegps.org/" TargetMode="External"/><Relationship Id="rId7" Type="http://schemas.openxmlformats.org/officeDocument/2006/relationships/image" Target="../media/image44.png"/><Relationship Id="rId2" Type="http://schemas.openxmlformats.org/officeDocument/2006/relationships/notesSlide" Target="../notesSlides/notesSlide29.xml"/><Relationship Id="rId1" Type="http://schemas.openxmlformats.org/officeDocument/2006/relationships/slideLayout" Target="../slideLayouts/slideLayout12.xml"/><Relationship Id="rId6" Type="http://schemas.openxmlformats.org/officeDocument/2006/relationships/image" Target="../media/image41.jpeg"/><Relationship Id="rId5" Type="http://schemas.openxmlformats.org/officeDocument/2006/relationships/hyperlink" Target="https://app.smartsheet.com/b/form/feef86e1c1134d64b0cc59314c2e4096" TargetMode="External"/><Relationship Id="rId4" Type="http://schemas.openxmlformats.org/officeDocument/2006/relationships/hyperlink" Target="http://www.nextlevelnow.workforcegps.org/" TargetMode="External"/></Relationships>
</file>

<file path=ppt/slides/_rels/slide31.xml.rels><?xml version="1.0" encoding="UTF-8" standalone="yes"?>
<Relationships xmlns="http://schemas.openxmlformats.org/package/2006/relationships"><Relationship Id="rId3" Type="http://schemas.openxmlformats.org/officeDocument/2006/relationships/hyperlink" Target="http://../../../TA%20Plan%20Docs/Support@workforceGPS.org" TargetMode="External"/><Relationship Id="rId2" Type="http://schemas.openxmlformats.org/officeDocument/2006/relationships/notesSlide" Target="../notesSlides/notesSlide30.xml"/><Relationship Id="rId1" Type="http://schemas.openxmlformats.org/officeDocument/2006/relationships/slideLayout" Target="../slideLayouts/slideLayout22.xml"/><Relationship Id="rId4" Type="http://schemas.openxmlformats.org/officeDocument/2006/relationships/image" Target="../media/image3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326"/>
        <p:cNvGrpSpPr/>
        <p:nvPr/>
      </p:nvGrpSpPr>
      <p:grpSpPr>
        <a:xfrm>
          <a:off x="0" y="0"/>
          <a:ext cx="0" cy="0"/>
          <a:chOff x="0" y="0"/>
          <a:chExt cx="0" cy="0"/>
        </a:xfrm>
      </p:grpSpPr>
      <p:sp>
        <p:nvSpPr>
          <p:cNvPr id="327" name="Google Shape;327;p2"/>
          <p:cNvSpPr txBox="1">
            <a:spLocks noGrp="1"/>
          </p:cNvSpPr>
          <p:nvPr>
            <p:ph type="ctrTitle"/>
          </p:nvPr>
        </p:nvSpPr>
        <p:spPr>
          <a:xfrm>
            <a:off x="3940629" y="2420410"/>
            <a:ext cx="8056740" cy="2230436"/>
          </a:xfrm>
          <a:prstGeom prst="rect">
            <a:avLst/>
          </a:prstGeom>
          <a:noFill/>
          <a:ln>
            <a:noFill/>
          </a:ln>
        </p:spPr>
        <p:txBody>
          <a:bodyPr spcFirstLastPara="1" wrap="square" lIns="91425" tIns="45700" rIns="91425" bIns="45700" anchor="ctr" anchorCtr="0">
            <a:normAutofit fontScale="90000"/>
          </a:bodyPr>
          <a:lstStyle/>
          <a:p>
            <a:pPr>
              <a:lnSpc>
                <a:spcPct val="95000"/>
              </a:lnSpc>
              <a:buClr>
                <a:srgbClr val="000000"/>
              </a:buClr>
              <a:buSzPts val="2800"/>
            </a:pPr>
            <a:r>
              <a:rPr lang="en-US">
                <a:ea typeface="Calibri Light" panose="020F0302020204030204" pitchFamily="34" charset="0"/>
              </a:rPr>
              <a:t>Promising</a:t>
            </a:r>
            <a:r>
              <a:rPr lang="en-US">
                <a:effectLst/>
                <a:ea typeface="Calibri Light" panose="020F0302020204030204" pitchFamily="34" charset="0"/>
              </a:rPr>
              <a:t> Practices </a:t>
            </a:r>
            <a:r>
              <a:rPr lang="en-US">
                <a:ea typeface="Calibri Light" panose="020F0302020204030204" pitchFamily="34" charset="0"/>
              </a:rPr>
              <a:t>on </a:t>
            </a:r>
            <a:r>
              <a:rPr lang="en-US">
                <a:effectLst/>
                <a:ea typeface="Calibri Light" panose="020F0302020204030204" pitchFamily="34" charset="0"/>
              </a:rPr>
              <a:t>Engaging Local Elected Officials (LEOs) </a:t>
            </a:r>
            <a:r>
              <a:rPr lang="en-US">
                <a:ea typeface="Calibri Light" panose="020F0302020204030204" pitchFamily="34" charset="0"/>
              </a:rPr>
              <a:t>- </a:t>
            </a:r>
            <a:br>
              <a:rPr lang="en-US"/>
            </a:br>
            <a:r>
              <a:rPr lang="en-US"/>
              <a:t>                           </a:t>
            </a:r>
            <a:r>
              <a:rPr lang="en-US">
                <a:solidFill>
                  <a:schemeClr val="tx1"/>
                </a:solidFill>
              </a:rPr>
              <a:t>…</a:t>
            </a:r>
            <a:r>
              <a:rPr lang="en-US" i="1">
                <a:solidFill>
                  <a:schemeClr val="tx1"/>
                </a:solidFill>
              </a:rPr>
              <a:t>Yes, WIOA Can! </a:t>
            </a:r>
          </a:p>
        </p:txBody>
      </p:sp>
      <p:sp>
        <p:nvSpPr>
          <p:cNvPr id="329" name="Google Shape;329;p2"/>
          <p:cNvSpPr txBox="1">
            <a:spLocks noGrp="1"/>
          </p:cNvSpPr>
          <p:nvPr>
            <p:ph type="dt" idx="10"/>
          </p:nvPr>
        </p:nvSpPr>
        <p:spPr>
          <a:xfrm>
            <a:off x="1908175" y="5833156"/>
            <a:ext cx="2743200" cy="365125"/>
          </a:xfrm>
          <a:prstGeom prst="rect">
            <a:avLst/>
          </a:prstGeom>
          <a:noFill/>
          <a:ln>
            <a:noFill/>
          </a:ln>
        </p:spPr>
        <p:txBody>
          <a:bodyPr spcFirstLastPara="1" wrap="square" lIns="91425" tIns="45700" rIns="91425" bIns="45700" anchor="t" anchorCtr="0">
            <a:noAutofit/>
          </a:bodyPr>
          <a:lstStyle/>
          <a:p>
            <a:pPr marL="0" lvl="0" indent="0" algn="ctr" rtl="0">
              <a:lnSpc>
                <a:spcPct val="100000"/>
              </a:lnSpc>
              <a:spcBef>
                <a:spcPts val="0"/>
              </a:spcBef>
              <a:spcAft>
                <a:spcPts val="0"/>
              </a:spcAft>
              <a:buSzPts val="1400"/>
              <a:buNone/>
            </a:pPr>
            <a:r>
              <a:rPr lang="en-US"/>
              <a:t>April 27, 2023</a:t>
            </a:r>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333"/>
        <p:cNvGrpSpPr/>
        <p:nvPr/>
      </p:nvGrpSpPr>
      <p:grpSpPr>
        <a:xfrm>
          <a:off x="0" y="0"/>
          <a:ext cx="0" cy="0"/>
          <a:chOff x="0" y="0"/>
          <a:chExt cx="0" cy="0"/>
        </a:xfrm>
      </p:grpSpPr>
      <p:sp>
        <p:nvSpPr>
          <p:cNvPr id="334" name="Google Shape;334;g1b8ff609911_1_153"/>
          <p:cNvSpPr txBox="1">
            <a:spLocks noGrp="1"/>
          </p:cNvSpPr>
          <p:nvPr>
            <p:ph type="sldNum" idx="12"/>
          </p:nvPr>
        </p:nvSpPr>
        <p:spPr>
          <a:xfrm>
            <a:off x="11384678" y="6356350"/>
            <a:ext cx="652800" cy="365100"/>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Clr>
                <a:srgbClr val="000000"/>
              </a:buClr>
              <a:buSzPts val="1600"/>
              <a:buFont typeface="Arial"/>
              <a:buNone/>
            </a:pPr>
            <a:fld id="{00000000-1234-1234-1234-123412341234}" type="slidenum">
              <a:rPr lang="en-US"/>
              <a:t>2</a:t>
            </a:fld>
            <a:endParaRPr/>
          </a:p>
        </p:txBody>
      </p:sp>
      <p:sp>
        <p:nvSpPr>
          <p:cNvPr id="335" name="Google Shape;335;g1b8ff609911_1_153"/>
          <p:cNvSpPr txBox="1">
            <a:spLocks noGrp="1"/>
          </p:cNvSpPr>
          <p:nvPr>
            <p:ph type="title"/>
          </p:nvPr>
        </p:nvSpPr>
        <p:spPr>
          <a:xfrm>
            <a:off x="553020" y="1666533"/>
            <a:ext cx="6553200" cy="2358000"/>
          </a:xfrm>
          <a:prstGeom prst="rect">
            <a:avLst/>
          </a:prstGeom>
          <a:noFill/>
          <a:ln>
            <a:noFill/>
          </a:ln>
        </p:spPr>
        <p:txBody>
          <a:bodyPr spcFirstLastPara="1" wrap="square" lIns="91425" tIns="45700" rIns="91425" bIns="45700" anchor="b" anchorCtr="0">
            <a:normAutofit fontScale="90000"/>
          </a:bodyPr>
          <a:lstStyle/>
          <a:p>
            <a:pPr marL="0" lvl="0" indent="0" algn="l" rtl="0">
              <a:lnSpc>
                <a:spcPct val="90000"/>
              </a:lnSpc>
              <a:spcBef>
                <a:spcPts val="0"/>
              </a:spcBef>
              <a:spcAft>
                <a:spcPts val="0"/>
              </a:spcAft>
              <a:buClr>
                <a:schemeClr val="accent1"/>
              </a:buClr>
              <a:buSzPct val="100000"/>
              <a:buFont typeface="Calibri"/>
              <a:buNone/>
            </a:pPr>
            <a:r>
              <a:rPr lang="en-US"/>
              <a:t>Brought to You by the…</a:t>
            </a:r>
            <a:br>
              <a:rPr lang="en-US"/>
            </a:br>
            <a:br>
              <a:rPr lang="en-US"/>
            </a:br>
            <a:r>
              <a:rPr lang="en-US" u="sng">
                <a:solidFill>
                  <a:schemeClr val="hlink"/>
                </a:solidFill>
                <a:hlinkClick r:id="rId3"/>
              </a:rPr>
              <a:t>Next Level Now Collaborative</a:t>
            </a:r>
            <a:r>
              <a:rPr lang="en-US"/>
              <a:t> </a:t>
            </a:r>
            <a:br>
              <a:rPr lang="en-US"/>
            </a:br>
            <a:endParaRPr/>
          </a:p>
        </p:txBody>
      </p:sp>
      <p:pic>
        <p:nvPicPr>
          <p:cNvPr id="3" name="Picture 2">
            <a:extLst>
              <a:ext uri="{FF2B5EF4-FFF2-40B4-BE49-F238E27FC236}">
                <a16:creationId xmlns:a16="http://schemas.microsoft.com/office/drawing/2014/main" id="{052B6E78-A881-FB74-4B22-1A88AB39EF62}"/>
              </a:ext>
            </a:extLst>
          </p:cNvPr>
          <p:cNvPicPr>
            <a:picLocks noChangeAspect="1"/>
          </p:cNvPicPr>
          <p:nvPr/>
        </p:nvPicPr>
        <p:blipFill>
          <a:blip r:embed="rId4">
            <a:clrChange>
              <a:clrFrom>
                <a:srgbClr val="FFFFFF"/>
              </a:clrFrom>
              <a:clrTo>
                <a:srgbClr val="FFFFFF">
                  <a:alpha val="0"/>
                </a:srgbClr>
              </a:clrTo>
            </a:clrChange>
          </a:blip>
          <a:stretch>
            <a:fillRect/>
          </a:stretch>
        </p:blipFill>
        <p:spPr>
          <a:xfrm>
            <a:off x="3503699" y="3879318"/>
            <a:ext cx="2480442" cy="2569029"/>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476F5827-80B0-4A41-9EDA-E768A3E2AE63}"/>
              </a:ext>
            </a:extLst>
          </p:cNvPr>
          <p:cNvSpPr>
            <a:spLocks noGrp="1"/>
          </p:cNvSpPr>
          <p:nvPr>
            <p:ph type="sldNum" idx="12"/>
          </p:nvPr>
        </p:nvSpPr>
        <p:spPr/>
        <p:txBody>
          <a:bodyPr/>
          <a:lstStyle/>
          <a:p>
            <a:fld id="{158B7785-F6D6-45F8-833E-07BD84680091}" type="slidenum">
              <a:rPr lang="en-US" smtClean="0"/>
              <a:pPr/>
              <a:t>3</a:t>
            </a:fld>
            <a:endParaRPr lang="en-US"/>
          </a:p>
        </p:txBody>
      </p:sp>
      <p:sp>
        <p:nvSpPr>
          <p:cNvPr id="8" name="Title 7">
            <a:extLst>
              <a:ext uri="{FF2B5EF4-FFF2-40B4-BE49-F238E27FC236}">
                <a16:creationId xmlns:a16="http://schemas.microsoft.com/office/drawing/2014/main" id="{A0DF715D-E369-4178-8CA1-81684719C47D}"/>
              </a:ext>
            </a:extLst>
          </p:cNvPr>
          <p:cNvSpPr>
            <a:spLocks noGrp="1"/>
          </p:cNvSpPr>
          <p:nvPr>
            <p:ph type="title"/>
          </p:nvPr>
        </p:nvSpPr>
        <p:spPr/>
        <p:txBody>
          <a:bodyPr/>
          <a:lstStyle/>
          <a:p>
            <a:r>
              <a:rPr lang="en-US" dirty="0"/>
              <a:t>Today’s Moderator</a:t>
            </a:r>
          </a:p>
        </p:txBody>
      </p:sp>
      <p:sp>
        <p:nvSpPr>
          <p:cNvPr id="6" name="Text Placeholder 5">
            <a:extLst>
              <a:ext uri="{FF2B5EF4-FFF2-40B4-BE49-F238E27FC236}">
                <a16:creationId xmlns:a16="http://schemas.microsoft.com/office/drawing/2014/main" id="{01E5B3D6-8E10-7AFC-0514-4772456C14F9}"/>
              </a:ext>
            </a:extLst>
          </p:cNvPr>
          <p:cNvSpPr>
            <a:spLocks noGrp="1"/>
          </p:cNvSpPr>
          <p:nvPr>
            <p:ph type="body" idx="1"/>
          </p:nvPr>
        </p:nvSpPr>
        <p:spPr>
          <a:xfrm>
            <a:off x="4528058" y="1074713"/>
            <a:ext cx="5805782" cy="4047894"/>
          </a:xfrm>
        </p:spPr>
        <p:txBody>
          <a:bodyPr/>
          <a:lstStyle/>
          <a:p>
            <a:pPr marL="0" indent="0"/>
            <a:r>
              <a:rPr lang="en-US">
                <a:effectLst>
                  <a:outerShdw blurRad="38100" dist="38100" dir="2700000" algn="tl">
                    <a:srgbClr val="000000">
                      <a:alpha val="43137"/>
                    </a:srgbClr>
                  </a:outerShdw>
                </a:effectLst>
              </a:rPr>
              <a:t>Robin </a:t>
            </a:r>
            <a:r>
              <a:rPr lang="en-US" err="1">
                <a:effectLst>
                  <a:outerShdw blurRad="38100" dist="38100" dir="2700000" algn="tl">
                    <a:srgbClr val="000000">
                      <a:alpha val="43137"/>
                    </a:srgbClr>
                  </a:outerShdw>
                </a:effectLst>
              </a:rPr>
              <a:t>Fernkas</a:t>
            </a:r>
            <a:endParaRPr lang="en-US">
              <a:effectLst>
                <a:outerShdw blurRad="38100" dist="38100" dir="2700000" algn="tl">
                  <a:srgbClr val="000000">
                    <a:alpha val="43137"/>
                  </a:srgbClr>
                </a:outerShdw>
              </a:effectLst>
            </a:endParaRPr>
          </a:p>
          <a:p>
            <a:pPr marL="228600">
              <a:lnSpc>
                <a:spcPct val="100000"/>
              </a:lnSpc>
              <a:spcBef>
                <a:spcPts val="0"/>
              </a:spcBef>
              <a:buSzPts val="2400"/>
            </a:pPr>
            <a:r>
              <a:rPr lang="en-US" sz="2400" b="0" i="1">
                <a:solidFill>
                  <a:schemeClr val="tx1"/>
                </a:solidFill>
              </a:rPr>
              <a:t>Deputy Administrator,</a:t>
            </a:r>
          </a:p>
          <a:p>
            <a:pPr marL="0" indent="0">
              <a:lnSpc>
                <a:spcPct val="100000"/>
              </a:lnSpc>
              <a:spcBef>
                <a:spcPts val="0"/>
              </a:spcBef>
              <a:buSzPts val="2400"/>
            </a:pPr>
            <a:r>
              <a:rPr lang="en-US" sz="2400" b="0">
                <a:solidFill>
                  <a:schemeClr val="tx1"/>
                </a:solidFill>
              </a:rPr>
              <a:t>Office of Workforce Investment, Employment and Training Administration,</a:t>
            </a:r>
            <a:br>
              <a:rPr lang="en-US" sz="2400" b="0"/>
            </a:br>
            <a:r>
              <a:rPr lang="en-US" sz="2400" b="0">
                <a:solidFill>
                  <a:schemeClr val="tx1"/>
                </a:solidFill>
              </a:rPr>
              <a:t>U.S. Department of Labor</a:t>
            </a:r>
          </a:p>
        </p:txBody>
      </p:sp>
      <p:pic>
        <p:nvPicPr>
          <p:cNvPr id="2" name="Picture 2" descr="A close-up of a person smiling&#10;&#10;Description automatically generated">
            <a:extLst>
              <a:ext uri="{FF2B5EF4-FFF2-40B4-BE49-F238E27FC236}">
                <a16:creationId xmlns:a16="http://schemas.microsoft.com/office/drawing/2014/main" id="{1D455596-564B-240A-8196-30026ADAD96D}"/>
              </a:ext>
            </a:extLst>
          </p:cNvPr>
          <p:cNvPicPr>
            <a:picLocks noGrp="1" noChangeAspect="1"/>
          </p:cNvPicPr>
          <p:nvPr>
            <p:ph type="pic" idx="2"/>
          </p:nvPr>
        </p:nvPicPr>
        <p:blipFill rotWithShape="1">
          <a:blip r:embed="rId3"/>
          <a:srcRect/>
          <a:stretch/>
        </p:blipFill>
        <p:spPr>
          <a:xfrm>
            <a:off x="2274007" y="2310682"/>
            <a:ext cx="2133600" cy="2133600"/>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Tree>
    <p:extLst>
      <p:ext uri="{BB962C8B-B14F-4D97-AF65-F5344CB8AC3E}">
        <p14:creationId xmlns:p14="http://schemas.microsoft.com/office/powerpoint/2010/main" val="40493069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340"/>
        <p:cNvGrpSpPr/>
        <p:nvPr/>
      </p:nvGrpSpPr>
      <p:grpSpPr>
        <a:xfrm>
          <a:off x="0" y="0"/>
          <a:ext cx="0" cy="0"/>
          <a:chOff x="0" y="0"/>
          <a:chExt cx="0" cy="0"/>
        </a:xfrm>
      </p:grpSpPr>
      <p:pic>
        <p:nvPicPr>
          <p:cNvPr id="350" name="Google Shape;350;g1b8ff609911_1_299" descr="National Association of Workforce Boards Logo"/>
          <p:cNvPicPr preferRelativeResize="0"/>
          <p:nvPr/>
        </p:nvPicPr>
        <p:blipFill rotWithShape="1">
          <a:blip r:embed="rId3">
            <a:alphaModFix/>
          </a:blip>
          <a:srcRect/>
          <a:stretch/>
        </p:blipFill>
        <p:spPr>
          <a:xfrm>
            <a:off x="9304617" y="2491892"/>
            <a:ext cx="1864843" cy="577663"/>
          </a:xfrm>
          <a:prstGeom prst="rect">
            <a:avLst/>
          </a:prstGeom>
          <a:noFill/>
          <a:ln>
            <a:noFill/>
          </a:ln>
        </p:spPr>
      </p:pic>
      <p:pic>
        <p:nvPicPr>
          <p:cNvPr id="341" name="Google Shape;341;g1b8ff609911_1_299"/>
          <p:cNvPicPr preferRelativeResize="0"/>
          <p:nvPr/>
        </p:nvPicPr>
        <p:blipFill rotWithShape="1">
          <a:blip r:embed="rId4">
            <a:alphaModFix/>
          </a:blip>
          <a:srcRect/>
          <a:stretch/>
        </p:blipFill>
        <p:spPr>
          <a:xfrm>
            <a:off x="8748600" y="956005"/>
            <a:ext cx="1104331" cy="903988"/>
          </a:xfrm>
          <a:prstGeom prst="rect">
            <a:avLst/>
          </a:prstGeom>
          <a:noFill/>
          <a:ln>
            <a:noFill/>
          </a:ln>
        </p:spPr>
      </p:pic>
      <p:sp>
        <p:nvSpPr>
          <p:cNvPr id="342" name="Google Shape;342;g1b8ff609911_1_299"/>
          <p:cNvSpPr txBox="1">
            <a:spLocks noGrp="1"/>
          </p:cNvSpPr>
          <p:nvPr>
            <p:ph type="sldNum" idx="12"/>
          </p:nvPr>
        </p:nvSpPr>
        <p:spPr>
          <a:xfrm>
            <a:off x="11384678" y="6356350"/>
            <a:ext cx="652800" cy="365100"/>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Clr>
                <a:srgbClr val="000000"/>
              </a:buClr>
              <a:buSzPts val="1600"/>
              <a:buFont typeface="Arial"/>
              <a:buNone/>
            </a:pPr>
            <a:fld id="{00000000-1234-1234-1234-123412341234}" type="slidenum">
              <a:rPr lang="en-US"/>
              <a:t>4</a:t>
            </a:fld>
            <a:endParaRPr/>
          </a:p>
        </p:txBody>
      </p:sp>
      <p:sp>
        <p:nvSpPr>
          <p:cNvPr id="343" name="Google Shape;343;g1b8ff609911_1_299"/>
          <p:cNvSpPr txBox="1">
            <a:spLocks noGrp="1"/>
          </p:cNvSpPr>
          <p:nvPr>
            <p:ph type="title"/>
          </p:nvPr>
        </p:nvSpPr>
        <p:spPr>
          <a:xfrm>
            <a:off x="805866" y="46208"/>
            <a:ext cx="11081400" cy="786300"/>
          </a:xfrm>
          <a:prstGeom prst="rect">
            <a:avLst/>
          </a:prstGeom>
          <a:noFill/>
          <a:ln>
            <a:noFill/>
          </a:ln>
        </p:spPr>
        <p:txBody>
          <a:bodyPr spcFirstLastPara="1" wrap="square" lIns="182875" tIns="45700" rIns="91425" bIns="45700" anchor="ctr" anchorCtr="0">
            <a:normAutofit/>
          </a:bodyPr>
          <a:lstStyle/>
          <a:p>
            <a:pPr marL="0" lvl="0" indent="0" algn="l" rtl="0">
              <a:lnSpc>
                <a:spcPct val="90000"/>
              </a:lnSpc>
              <a:spcBef>
                <a:spcPts val="0"/>
              </a:spcBef>
              <a:spcAft>
                <a:spcPts val="0"/>
              </a:spcAft>
              <a:buClr>
                <a:schemeClr val="accent1"/>
              </a:buClr>
              <a:buSzPts val="3600"/>
              <a:buFont typeface="Calibri"/>
              <a:buNone/>
            </a:pPr>
            <a:r>
              <a:rPr lang="en-US" sz="3600"/>
              <a:t>Next Level Now Collaborative</a:t>
            </a:r>
            <a:endParaRPr/>
          </a:p>
        </p:txBody>
      </p:sp>
      <p:sp>
        <p:nvSpPr>
          <p:cNvPr id="346" name="Google Shape;346;g1b8ff609911_1_299"/>
          <p:cNvSpPr/>
          <p:nvPr/>
        </p:nvSpPr>
        <p:spPr>
          <a:xfrm>
            <a:off x="8523514" y="887863"/>
            <a:ext cx="3363751" cy="2920838"/>
          </a:xfrm>
          <a:prstGeom prst="rect">
            <a:avLst/>
          </a:prstGeom>
          <a:noFill/>
          <a:ln w="19050" cap="flat" cmpd="sng">
            <a:solidFill>
              <a:srgbClr val="761423"/>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pic>
        <p:nvPicPr>
          <p:cNvPr id="347" name="Google Shape;347;g1b8ff609911_1_299" descr="Safal Partners Logo">
            <a:hlinkClick r:id="rId5"/>
          </p:cNvPr>
          <p:cNvPicPr preferRelativeResize="0"/>
          <p:nvPr/>
        </p:nvPicPr>
        <p:blipFill rotWithShape="1">
          <a:blip r:embed="rId6">
            <a:clrChange>
              <a:clrFrom>
                <a:srgbClr val="000000">
                  <a:alpha val="0"/>
                </a:srgbClr>
              </a:clrFrom>
              <a:clrTo>
                <a:srgbClr val="000000">
                  <a:alpha val="0"/>
                </a:srgbClr>
              </a:clrTo>
            </a:clrChange>
            <a:alphaModFix/>
          </a:blip>
          <a:srcRect/>
          <a:stretch/>
        </p:blipFill>
        <p:spPr>
          <a:xfrm>
            <a:off x="9437250" y="1797580"/>
            <a:ext cx="1575647" cy="753714"/>
          </a:xfrm>
          <a:prstGeom prst="rect">
            <a:avLst/>
          </a:prstGeom>
          <a:ln>
            <a:noFill/>
          </a:ln>
          <a:effectLst>
            <a:outerShdw blurRad="190500" algn="tl" rotWithShape="0">
              <a:srgbClr val="000000">
                <a:alpha val="70000"/>
              </a:srgbClr>
            </a:outerShdw>
          </a:effectLst>
        </p:spPr>
      </p:pic>
      <p:pic>
        <p:nvPicPr>
          <p:cNvPr id="348" name="Google Shape;348;g1b8ff609911_1_299" descr="Third Sector Capital Partners Logo"/>
          <p:cNvPicPr preferRelativeResize="0"/>
          <p:nvPr/>
        </p:nvPicPr>
        <p:blipFill rotWithShape="1">
          <a:blip r:embed="rId7">
            <a:alphaModFix/>
          </a:blip>
          <a:srcRect/>
          <a:stretch/>
        </p:blipFill>
        <p:spPr>
          <a:xfrm>
            <a:off x="9767851" y="3395861"/>
            <a:ext cx="912647" cy="252531"/>
          </a:xfrm>
          <a:prstGeom prst="rect">
            <a:avLst/>
          </a:prstGeom>
          <a:noFill/>
          <a:ln>
            <a:noFill/>
          </a:ln>
          <a:effectLst>
            <a:outerShdw blurRad="50800" dist="38100" dir="5400000" algn="t" rotWithShape="0">
              <a:srgbClr val="000000">
                <a:alpha val="40000"/>
              </a:srgbClr>
            </a:outerShdw>
          </a:effectLst>
        </p:spPr>
      </p:pic>
      <p:pic>
        <p:nvPicPr>
          <p:cNvPr id="349" name="Google Shape;349;g1b8ff609911_1_299" descr="National Association of Workforce Development Professionals Logo"/>
          <p:cNvPicPr preferRelativeResize="0"/>
          <p:nvPr/>
        </p:nvPicPr>
        <p:blipFill rotWithShape="1">
          <a:blip r:embed="rId8">
            <a:alphaModFix/>
          </a:blip>
          <a:srcRect/>
          <a:stretch/>
        </p:blipFill>
        <p:spPr>
          <a:xfrm>
            <a:off x="8996607" y="2971463"/>
            <a:ext cx="2344581" cy="342897"/>
          </a:xfrm>
          <a:prstGeom prst="rect">
            <a:avLst/>
          </a:prstGeom>
          <a:noFill/>
          <a:ln>
            <a:noFill/>
          </a:ln>
        </p:spPr>
      </p:pic>
      <p:sp>
        <p:nvSpPr>
          <p:cNvPr id="351" name="Google Shape;351;g1b8ff609911_1_299"/>
          <p:cNvSpPr txBox="1"/>
          <p:nvPr/>
        </p:nvSpPr>
        <p:spPr>
          <a:xfrm>
            <a:off x="9736195" y="1069535"/>
            <a:ext cx="1770089" cy="601261"/>
          </a:xfrm>
          <a:prstGeom prst="rect">
            <a:avLst/>
          </a:prstGeom>
          <a:solidFill>
            <a:schemeClr val="bg1"/>
          </a:solid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1050" b="1" i="0" u="none" strike="noStrike" cap="none">
                <a:solidFill>
                  <a:srgbClr val="1B1B1B"/>
                </a:solidFill>
                <a:latin typeface="Source Sans Pro"/>
                <a:ea typeface="Source Sans Pro"/>
                <a:cs typeface="Source Sans Pro"/>
                <a:sym typeface="Source Sans Pro"/>
              </a:rPr>
              <a:t>U.S. Department of Labor, Employment &amp; Training </a:t>
            </a:r>
            <a:endParaRPr/>
          </a:p>
          <a:p>
            <a:pPr marL="0" marR="0" lvl="0" indent="0" algn="l" rtl="0">
              <a:lnSpc>
                <a:spcPct val="100000"/>
              </a:lnSpc>
              <a:spcBef>
                <a:spcPts val="0"/>
              </a:spcBef>
              <a:spcAft>
                <a:spcPts val="0"/>
              </a:spcAft>
              <a:buNone/>
            </a:pPr>
            <a:r>
              <a:rPr lang="en-US" sz="1050" b="1" i="0" u="none" strike="noStrike" cap="none">
                <a:solidFill>
                  <a:srgbClr val="1B1B1B"/>
                </a:solidFill>
                <a:latin typeface="Source Sans Pro"/>
                <a:ea typeface="Source Sans Pro"/>
                <a:cs typeface="Source Sans Pro"/>
                <a:sym typeface="Source Sans Pro"/>
              </a:rPr>
              <a:t>Administration (ETA)</a:t>
            </a:r>
            <a:endParaRPr sz="1050" b="0" i="0" u="none" strike="noStrike" cap="none">
              <a:solidFill>
                <a:srgbClr val="000000"/>
              </a:solidFill>
              <a:latin typeface="Arial"/>
              <a:ea typeface="Arial"/>
              <a:cs typeface="Arial"/>
              <a:sym typeface="Arial"/>
            </a:endParaRPr>
          </a:p>
        </p:txBody>
      </p:sp>
      <p:sp>
        <p:nvSpPr>
          <p:cNvPr id="2" name="TextBox 1">
            <a:extLst>
              <a:ext uri="{FF2B5EF4-FFF2-40B4-BE49-F238E27FC236}">
                <a16:creationId xmlns:a16="http://schemas.microsoft.com/office/drawing/2014/main" id="{FB3A6230-7F7A-D601-E61E-3A361A822552}"/>
              </a:ext>
            </a:extLst>
          </p:cNvPr>
          <p:cNvSpPr txBox="1"/>
          <p:nvPr/>
        </p:nvSpPr>
        <p:spPr>
          <a:xfrm>
            <a:off x="8523514" y="3918425"/>
            <a:ext cx="3363751" cy="1862048"/>
          </a:xfrm>
          <a:prstGeom prst="rect">
            <a:avLst/>
          </a:prstGeom>
          <a:noFill/>
          <a:ln w="19050">
            <a:solidFill>
              <a:srgbClr val="7A232F"/>
            </a:solidFill>
          </a:ln>
        </p:spPr>
        <p:txBody>
          <a:bodyPr wrap="square" rtlCol="0">
            <a:spAutoFit/>
          </a:bodyPr>
          <a:lstStyle/>
          <a:p>
            <a:pPr algn="ctr"/>
            <a:r>
              <a:rPr lang="en-US" b="1">
                <a:solidFill>
                  <a:schemeClr val="tx1"/>
                </a:solidFill>
              </a:rPr>
              <a:t>U.S. DOL’s ETA’s Training Hub for Workforce Grantees and Partners</a:t>
            </a:r>
          </a:p>
          <a:p>
            <a:endParaRPr lang="en-US" sz="300">
              <a:solidFill>
                <a:schemeClr val="tx1"/>
              </a:solidFill>
            </a:endParaRPr>
          </a:p>
          <a:p>
            <a:pPr marL="457200" indent="-174625">
              <a:buFont typeface="Arial" panose="020B0604020202020204" pitchFamily="34" charset="0"/>
              <a:buChar char="•"/>
            </a:pPr>
            <a:r>
              <a:rPr lang="en-US" sz="1200">
                <a:solidFill>
                  <a:schemeClr val="tx1"/>
                </a:solidFill>
              </a:rPr>
              <a:t>Equitable Economic Recovery</a:t>
            </a:r>
          </a:p>
          <a:p>
            <a:pPr marL="457200" indent="-174625">
              <a:buFont typeface="Arial" panose="020B0604020202020204" pitchFamily="34" charset="0"/>
              <a:buChar char="•"/>
            </a:pPr>
            <a:r>
              <a:rPr lang="en-US" sz="1200">
                <a:solidFill>
                  <a:schemeClr val="tx1"/>
                </a:solidFill>
              </a:rPr>
              <a:t>WIOA Implementation</a:t>
            </a:r>
          </a:p>
          <a:p>
            <a:pPr marL="457200" indent="-174625">
              <a:buFont typeface="Arial" panose="020B0604020202020204" pitchFamily="34" charset="0"/>
              <a:buChar char="•"/>
            </a:pPr>
            <a:r>
              <a:rPr lang="en-US" sz="1200">
                <a:solidFill>
                  <a:schemeClr val="tx1"/>
                </a:solidFill>
              </a:rPr>
              <a:t>Fiscal, Administrative, Programmatic </a:t>
            </a:r>
            <a:br>
              <a:rPr lang="en-US" sz="1200">
                <a:solidFill>
                  <a:schemeClr val="tx1"/>
                </a:solidFill>
              </a:rPr>
            </a:br>
            <a:r>
              <a:rPr lang="en-US" sz="1200">
                <a:solidFill>
                  <a:schemeClr val="tx1"/>
                </a:solidFill>
              </a:rPr>
              <a:t>and Operational  Strategies</a:t>
            </a:r>
          </a:p>
          <a:p>
            <a:pPr marL="457200" indent="-174625">
              <a:buFont typeface="Arial" panose="020B0604020202020204" pitchFamily="34" charset="0"/>
              <a:buChar char="•"/>
            </a:pPr>
            <a:r>
              <a:rPr lang="en-US" sz="1200">
                <a:solidFill>
                  <a:schemeClr val="tx1"/>
                </a:solidFill>
              </a:rPr>
              <a:t>Sector Partnerships and Employer Engagement</a:t>
            </a:r>
          </a:p>
          <a:p>
            <a:pPr marL="457200" indent="-174625">
              <a:buFont typeface="Arial" panose="020B0604020202020204" pitchFamily="34" charset="0"/>
              <a:buChar char="•"/>
            </a:pPr>
            <a:r>
              <a:rPr lang="en-US" sz="1200">
                <a:solidFill>
                  <a:schemeClr val="tx1"/>
                </a:solidFill>
              </a:rPr>
              <a:t>Performance and Results</a:t>
            </a:r>
            <a:endParaRPr lang="en-US">
              <a:solidFill>
                <a:schemeClr val="tx1"/>
              </a:solidFill>
            </a:endParaRPr>
          </a:p>
        </p:txBody>
      </p:sp>
      <p:pic>
        <p:nvPicPr>
          <p:cNvPr id="4" name="Picture 3">
            <a:extLst>
              <a:ext uri="{FF2B5EF4-FFF2-40B4-BE49-F238E27FC236}">
                <a16:creationId xmlns:a16="http://schemas.microsoft.com/office/drawing/2014/main" id="{593AD3DB-6CC2-87FB-EAD5-82555D924FE2}"/>
              </a:ext>
            </a:extLst>
          </p:cNvPr>
          <p:cNvPicPr>
            <a:picLocks noChangeAspect="1"/>
          </p:cNvPicPr>
          <p:nvPr/>
        </p:nvPicPr>
        <p:blipFill>
          <a:blip r:embed="rId9"/>
          <a:srcRect/>
          <a:stretch/>
        </p:blipFill>
        <p:spPr>
          <a:xfrm>
            <a:off x="452616" y="1529328"/>
            <a:ext cx="7715115" cy="2459696"/>
          </a:xfrm>
          <a:prstGeom prst="rect">
            <a:avLst/>
          </a:prstGeom>
          <a:ln>
            <a:noFill/>
          </a:ln>
          <a:effectLst>
            <a:outerShdw blurRad="292100" dist="139700" dir="2700000" algn="tl" rotWithShape="0">
              <a:srgbClr val="333333">
                <a:alpha val="65000"/>
              </a:srgbClr>
            </a:outerShdw>
          </a:effectLst>
        </p:spPr>
      </p:pic>
      <p:sp>
        <p:nvSpPr>
          <p:cNvPr id="5" name="TextBox 4">
            <a:extLst>
              <a:ext uri="{FF2B5EF4-FFF2-40B4-BE49-F238E27FC236}">
                <a16:creationId xmlns:a16="http://schemas.microsoft.com/office/drawing/2014/main" id="{94C7C100-5D6D-12B5-6836-D852B5C7C98A}"/>
              </a:ext>
            </a:extLst>
          </p:cNvPr>
          <p:cNvSpPr txBox="1"/>
          <p:nvPr/>
        </p:nvSpPr>
        <p:spPr>
          <a:xfrm>
            <a:off x="1755360" y="4605685"/>
            <a:ext cx="6518335" cy="707886"/>
          </a:xfrm>
          <a:prstGeom prst="rect">
            <a:avLst/>
          </a:prstGeom>
          <a:noFill/>
        </p:spPr>
        <p:txBody>
          <a:bodyPr wrap="square" lIns="91440" tIns="45720" rIns="91440" bIns="45720" rtlCol="0" anchor="t">
            <a:spAutoFit/>
          </a:bodyPr>
          <a:lstStyle/>
          <a:p>
            <a:r>
              <a:rPr lang="en-US" sz="2400" b="1" i="1">
                <a:effectLst>
                  <a:outerShdw blurRad="38100" dist="38100" dir="2700000" algn="tl">
                    <a:srgbClr val="000000">
                      <a:alpha val="43137"/>
                    </a:srgbClr>
                  </a:outerShdw>
                </a:effectLst>
              </a:rPr>
              <a:t>Live Technical Assistance Office Hours</a:t>
            </a:r>
          </a:p>
          <a:p>
            <a:r>
              <a:rPr lang="en-US" sz="1600" b="1" i="1">
                <a:effectLst>
                  <a:outerShdw blurRad="38100" dist="38100" dir="2700000" algn="tl">
                    <a:srgbClr val="000000">
                      <a:alpha val="43137"/>
                    </a:srgbClr>
                  </a:outerShdw>
                </a:effectLst>
              </a:rPr>
              <a:t>Learn more by emailing... </a:t>
            </a:r>
            <a:r>
              <a:rPr lang="en-US" sz="1600" b="1" i="1">
                <a:effectLst>
                  <a:outerShdw blurRad="38100" dist="38100" dir="2700000" algn="tl">
                    <a:srgbClr val="000000">
                      <a:alpha val="43137"/>
                    </a:srgbClr>
                  </a:outerShdw>
                </a:effectLst>
                <a:hlinkClick r:id="rId10"/>
              </a:rPr>
              <a:t>NextLevelNow@SafalPartners.com</a:t>
            </a:r>
            <a:r>
              <a:rPr lang="en-US" sz="1600" b="1" i="1">
                <a:effectLst>
                  <a:outerShdw blurRad="38100" dist="38100" dir="2700000" algn="tl">
                    <a:srgbClr val="000000">
                      <a:alpha val="43137"/>
                    </a:srgbClr>
                  </a:outerShdw>
                </a:effectLst>
              </a:rPr>
              <a:t> </a:t>
            </a:r>
          </a:p>
        </p:txBody>
      </p:sp>
      <p:pic>
        <p:nvPicPr>
          <p:cNvPr id="6" name="Picture 5">
            <a:extLst>
              <a:ext uri="{FF2B5EF4-FFF2-40B4-BE49-F238E27FC236}">
                <a16:creationId xmlns:a16="http://schemas.microsoft.com/office/drawing/2014/main" id="{6B2410FB-CCF3-307E-9E28-8C96136540D3}"/>
              </a:ext>
            </a:extLst>
          </p:cNvPr>
          <p:cNvPicPr>
            <a:picLocks noChangeAspect="1"/>
          </p:cNvPicPr>
          <p:nvPr/>
        </p:nvPicPr>
        <p:blipFill>
          <a:blip r:embed="rId11">
            <a:clrChange>
              <a:clrFrom>
                <a:srgbClr val="FFFFFF"/>
              </a:clrFrom>
              <a:clrTo>
                <a:srgbClr val="FFFFFF">
                  <a:alpha val="0"/>
                </a:srgbClr>
              </a:clrTo>
            </a:clrChange>
          </a:blip>
          <a:stretch>
            <a:fillRect/>
          </a:stretch>
        </p:blipFill>
        <p:spPr>
          <a:xfrm>
            <a:off x="618411" y="4380705"/>
            <a:ext cx="1068189" cy="1106339"/>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368"/>
        <p:cNvGrpSpPr/>
        <p:nvPr/>
      </p:nvGrpSpPr>
      <p:grpSpPr>
        <a:xfrm>
          <a:off x="0" y="0"/>
          <a:ext cx="0" cy="0"/>
          <a:chOff x="0" y="0"/>
          <a:chExt cx="0" cy="0"/>
        </a:xfrm>
      </p:grpSpPr>
      <p:sp>
        <p:nvSpPr>
          <p:cNvPr id="370" name="Google Shape;370;g1a4bc36e5c5_0_52"/>
          <p:cNvSpPr txBox="1">
            <a:spLocks noGrp="1"/>
          </p:cNvSpPr>
          <p:nvPr>
            <p:ph type="sldNum" idx="12"/>
          </p:nvPr>
        </p:nvSpPr>
        <p:spPr>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600"/>
              <a:buNone/>
            </a:pPr>
            <a:fld id="{00000000-1234-1234-1234-123412341234}" type="slidenum">
              <a:rPr lang="en-US"/>
              <a:t>5</a:t>
            </a:fld>
            <a:endParaRPr/>
          </a:p>
        </p:txBody>
      </p:sp>
      <p:sp>
        <p:nvSpPr>
          <p:cNvPr id="371" name="Google Shape;371;g1a4bc36e5c5_0_52"/>
          <p:cNvSpPr txBox="1">
            <a:spLocks noGrp="1"/>
          </p:cNvSpPr>
          <p:nvPr>
            <p:ph type="title"/>
          </p:nvPr>
        </p:nvSpPr>
        <p:spPr>
          <a:xfrm>
            <a:off x="728817" y="91523"/>
            <a:ext cx="11081334" cy="786384"/>
          </a:xfrm>
          <a:prstGeom prst="rect">
            <a:avLst/>
          </a:prstGeom>
          <a:noFill/>
          <a:ln>
            <a:noFill/>
          </a:ln>
        </p:spPr>
        <p:txBody>
          <a:bodyPr spcFirstLastPara="1" wrap="square" lIns="182875" tIns="45700" rIns="91425" bIns="45700" anchor="ctr" anchorCtr="0">
            <a:normAutofit/>
          </a:bodyPr>
          <a:lstStyle/>
          <a:p>
            <a:pPr marL="0" lvl="0" indent="0" algn="l" rtl="0">
              <a:lnSpc>
                <a:spcPct val="90000"/>
              </a:lnSpc>
              <a:spcBef>
                <a:spcPts val="0"/>
              </a:spcBef>
              <a:spcAft>
                <a:spcPts val="0"/>
              </a:spcAft>
              <a:buClr>
                <a:schemeClr val="accent1"/>
              </a:buClr>
              <a:buSzPts val="3600"/>
              <a:buFont typeface="Calibri"/>
              <a:buNone/>
            </a:pPr>
            <a:r>
              <a:rPr lang="en-US"/>
              <a:t>Today’s Presenters</a:t>
            </a:r>
            <a:endParaRPr/>
          </a:p>
        </p:txBody>
      </p:sp>
      <p:pic>
        <p:nvPicPr>
          <p:cNvPr id="4" name="Picture Placeholder 2">
            <a:extLst>
              <a:ext uri="{FF2B5EF4-FFF2-40B4-BE49-F238E27FC236}">
                <a16:creationId xmlns:a16="http://schemas.microsoft.com/office/drawing/2014/main" id="{E0690A12-0545-9DC0-1212-FB9A829F8383}"/>
              </a:ext>
            </a:extLst>
          </p:cNvPr>
          <p:cNvPicPr>
            <a:picLocks noGrp="1" noChangeAspect="1"/>
          </p:cNvPicPr>
          <p:nvPr>
            <p:ph type="pic" idx="2"/>
          </p:nvPr>
        </p:nvPicPr>
        <p:blipFill>
          <a:blip r:embed="rId3"/>
          <a:srcRect t="13517" b="13517"/>
          <a:stretch/>
        </p:blipFill>
        <p:spPr>
          <a:xfrm>
            <a:off x="2014881" y="2971702"/>
            <a:ext cx="1286705" cy="1286705"/>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
        <p:nvSpPr>
          <p:cNvPr id="7" name="Text Placeholder 6">
            <a:extLst>
              <a:ext uri="{FF2B5EF4-FFF2-40B4-BE49-F238E27FC236}">
                <a16:creationId xmlns:a16="http://schemas.microsoft.com/office/drawing/2014/main" id="{4E527CEE-0DE6-7556-F9D7-70025EA48B42}"/>
              </a:ext>
            </a:extLst>
          </p:cNvPr>
          <p:cNvSpPr>
            <a:spLocks noGrp="1"/>
          </p:cNvSpPr>
          <p:nvPr>
            <p:ph type="body" idx="1"/>
          </p:nvPr>
        </p:nvSpPr>
        <p:spPr>
          <a:xfrm>
            <a:off x="3475241" y="2923452"/>
            <a:ext cx="9191624" cy="1340216"/>
          </a:xfrm>
        </p:spPr>
        <p:txBody>
          <a:bodyPr/>
          <a:lstStyle/>
          <a:p>
            <a:pPr marL="228600">
              <a:lnSpc>
                <a:spcPct val="100000"/>
              </a:lnSpc>
              <a:spcBef>
                <a:spcPts val="0"/>
              </a:spcBef>
            </a:pPr>
            <a:r>
              <a:rPr lang="en-US" sz="2800" dirty="0">
                <a:effectLst>
                  <a:outerShdw blurRad="38100" dist="38100" dir="2700000" algn="tl">
                    <a:srgbClr val="000000">
                      <a:alpha val="43137"/>
                    </a:srgbClr>
                  </a:outerShdw>
                </a:effectLst>
              </a:rPr>
              <a:t>Kim Parker-</a:t>
            </a:r>
            <a:r>
              <a:rPr lang="en-US" sz="2800" dirty="0" err="1">
                <a:effectLst>
                  <a:outerShdw blurRad="38100" dist="38100" dir="2700000" algn="tl">
                    <a:srgbClr val="000000">
                      <a:alpha val="43137"/>
                    </a:srgbClr>
                  </a:outerShdw>
                </a:effectLst>
              </a:rPr>
              <a:t>Llerenas</a:t>
            </a:r>
            <a:r>
              <a:rPr lang="en-US" sz="2800" dirty="0">
                <a:effectLst>
                  <a:outerShdw blurRad="38100" dist="38100" dir="2700000" algn="tl">
                    <a:srgbClr val="000000">
                      <a:alpha val="43137"/>
                    </a:srgbClr>
                  </a:outerShdw>
                </a:effectLst>
              </a:rPr>
              <a:t> </a:t>
            </a:r>
          </a:p>
          <a:p>
            <a:pPr marL="228600">
              <a:lnSpc>
                <a:spcPct val="100000"/>
              </a:lnSpc>
              <a:spcBef>
                <a:spcPts val="0"/>
              </a:spcBef>
            </a:pPr>
            <a:r>
              <a:rPr lang="en-US" b="0" i="1" dirty="0">
                <a:solidFill>
                  <a:schemeClr val="tx1"/>
                </a:solidFill>
              </a:rPr>
              <a:t>Executive Director,</a:t>
            </a:r>
          </a:p>
          <a:p>
            <a:pPr marL="228600">
              <a:lnSpc>
                <a:spcPct val="100000"/>
              </a:lnSpc>
              <a:spcBef>
                <a:spcPts val="0"/>
              </a:spcBef>
            </a:pPr>
            <a:r>
              <a:rPr lang="en-US" b="0" dirty="0">
                <a:solidFill>
                  <a:schemeClr val="tx1"/>
                </a:solidFill>
              </a:rPr>
              <a:t>Willamette Workforce Partnership, Oregon</a:t>
            </a:r>
          </a:p>
        </p:txBody>
      </p:sp>
      <p:sp>
        <p:nvSpPr>
          <p:cNvPr id="3" name="Text Placeholder 2">
            <a:extLst>
              <a:ext uri="{FF2B5EF4-FFF2-40B4-BE49-F238E27FC236}">
                <a16:creationId xmlns:a16="http://schemas.microsoft.com/office/drawing/2014/main" id="{B418FEBD-AC62-1FDF-AF70-3CFB09D894C2}"/>
              </a:ext>
            </a:extLst>
          </p:cNvPr>
          <p:cNvSpPr>
            <a:spLocks noGrp="1"/>
          </p:cNvSpPr>
          <p:nvPr>
            <p:ph type="body" idx="6"/>
          </p:nvPr>
        </p:nvSpPr>
        <p:spPr>
          <a:xfrm>
            <a:off x="3475763" y="1177953"/>
            <a:ext cx="9086128" cy="1573658"/>
          </a:xfrm>
        </p:spPr>
        <p:txBody>
          <a:bodyPr/>
          <a:lstStyle/>
          <a:p>
            <a:pPr marL="228600">
              <a:lnSpc>
                <a:spcPct val="100000"/>
              </a:lnSpc>
              <a:spcBef>
                <a:spcPts val="0"/>
              </a:spcBef>
            </a:pPr>
            <a:r>
              <a:rPr lang="en-US" sz="2800">
                <a:effectLst>
                  <a:outerShdw blurRad="38100" dist="38100" dir="2700000" algn="tl">
                    <a:srgbClr val="000000">
                      <a:alpha val="43137"/>
                    </a:srgbClr>
                  </a:outerShdw>
                </a:effectLst>
              </a:rPr>
              <a:t>Melanie Anderson</a:t>
            </a:r>
          </a:p>
          <a:p>
            <a:pPr marL="228600">
              <a:lnSpc>
                <a:spcPct val="100000"/>
              </a:lnSpc>
              <a:spcBef>
                <a:spcPts val="0"/>
              </a:spcBef>
            </a:pPr>
            <a:r>
              <a:rPr lang="en-US" b="0" i="1">
                <a:solidFill>
                  <a:schemeClr val="tx1"/>
                </a:solidFill>
              </a:rPr>
              <a:t>Executive Vice President,</a:t>
            </a:r>
          </a:p>
          <a:p>
            <a:pPr marL="228600">
              <a:lnSpc>
                <a:spcPct val="100000"/>
              </a:lnSpc>
              <a:spcBef>
                <a:spcPts val="0"/>
              </a:spcBef>
            </a:pPr>
            <a:r>
              <a:rPr lang="en-US" b="0">
                <a:solidFill>
                  <a:schemeClr val="tx1"/>
                </a:solidFill>
              </a:rPr>
              <a:t>National Association of Workforce Board</a:t>
            </a:r>
          </a:p>
        </p:txBody>
      </p:sp>
      <p:pic>
        <p:nvPicPr>
          <p:cNvPr id="6" name="Picture Placeholder 5">
            <a:extLst>
              <a:ext uri="{FF2B5EF4-FFF2-40B4-BE49-F238E27FC236}">
                <a16:creationId xmlns:a16="http://schemas.microsoft.com/office/drawing/2014/main" id="{7095A172-0E66-25E2-4B9D-4ED61D33703A}"/>
              </a:ext>
            </a:extLst>
          </p:cNvPr>
          <p:cNvPicPr>
            <a:picLocks noGrp="1" noChangeAspect="1"/>
          </p:cNvPicPr>
          <p:nvPr>
            <p:ph type="pic" idx="5"/>
          </p:nvPr>
        </p:nvPicPr>
        <p:blipFill>
          <a:blip r:embed="rId4"/>
          <a:srcRect t="8310" b="8310"/>
          <a:stretch/>
        </p:blipFill>
        <p:spPr>
          <a:xfrm>
            <a:off x="2073302" y="1331509"/>
            <a:ext cx="1286158" cy="1286158"/>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pic>
        <p:nvPicPr>
          <p:cNvPr id="2050" name="Picture 2">
            <a:extLst>
              <a:ext uri="{FF2B5EF4-FFF2-40B4-BE49-F238E27FC236}">
                <a16:creationId xmlns:a16="http://schemas.microsoft.com/office/drawing/2014/main" id="{64D4F83C-669D-C0B5-7D13-9049F55DBC32}"/>
              </a:ext>
            </a:extLst>
          </p:cNvPr>
          <p:cNvPicPr>
            <a:picLocks noChangeAspect="1" noChangeArrowheads="1"/>
          </p:cNvPicPr>
          <p:nvPr/>
        </p:nvPicPr>
        <p:blipFill>
          <a:blip r:embed="rId5"/>
          <a:srcRect t="10180" b="10180"/>
          <a:stretch/>
        </p:blipFill>
        <p:spPr bwMode="auto">
          <a:xfrm>
            <a:off x="1957008" y="4622087"/>
            <a:ext cx="1286705" cy="1281778"/>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
        <p:nvSpPr>
          <p:cNvPr id="2" name="Text Placeholder 6">
            <a:extLst>
              <a:ext uri="{FF2B5EF4-FFF2-40B4-BE49-F238E27FC236}">
                <a16:creationId xmlns:a16="http://schemas.microsoft.com/office/drawing/2014/main" id="{86173C42-ECA3-DD47-63DD-64FC04A3E48A}"/>
              </a:ext>
            </a:extLst>
          </p:cNvPr>
          <p:cNvSpPr>
            <a:spLocks noGrp="1"/>
          </p:cNvSpPr>
          <p:nvPr/>
        </p:nvSpPr>
        <p:spPr>
          <a:xfrm>
            <a:off x="3475092" y="4963066"/>
            <a:ext cx="7164682" cy="786385"/>
          </a:xfrm>
          <a:prstGeom prst="rect">
            <a:avLst/>
          </a:prstGeom>
          <a:no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L="457200" marR="0" lvl="0" indent="-228600" algn="l" rtl="0">
              <a:lnSpc>
                <a:spcPct val="95000"/>
              </a:lnSpc>
              <a:spcBef>
                <a:spcPts val="3000"/>
              </a:spcBef>
              <a:spcAft>
                <a:spcPts val="0"/>
              </a:spcAft>
              <a:buClr>
                <a:schemeClr val="accent2"/>
              </a:buClr>
              <a:buSzPts val="2400"/>
              <a:buFont typeface="Calibri"/>
              <a:buNone/>
              <a:defRPr sz="2400" b="1" i="0" u="none" strike="noStrike" cap="none">
                <a:solidFill>
                  <a:schemeClr val="accent5"/>
                </a:solidFill>
                <a:latin typeface="Calibri"/>
                <a:ea typeface="Calibri"/>
                <a:cs typeface="Calibri"/>
                <a:sym typeface="Calibri"/>
              </a:defRPr>
            </a:lvl1pPr>
            <a:lvl2pPr marL="914400" marR="0" lvl="1" indent="-228600" algn="l" rtl="0">
              <a:lnSpc>
                <a:spcPct val="95000"/>
              </a:lnSpc>
              <a:spcBef>
                <a:spcPts val="400"/>
              </a:spcBef>
              <a:spcAft>
                <a:spcPts val="0"/>
              </a:spcAft>
              <a:buClr>
                <a:schemeClr val="accent6"/>
              </a:buClr>
              <a:buSzPts val="2000"/>
              <a:buFont typeface="Noto Sans"/>
              <a:buNone/>
              <a:defRPr sz="2000" b="0" i="1" u="none" strike="noStrike" cap="none">
                <a:solidFill>
                  <a:srgbClr val="3A3F3F"/>
                </a:solidFill>
                <a:latin typeface="Calibri"/>
                <a:ea typeface="Calibri"/>
                <a:cs typeface="Calibri"/>
                <a:sym typeface="Calibri"/>
              </a:defRPr>
            </a:lvl2pPr>
            <a:lvl3pPr marL="1371600" marR="0" lvl="2" indent="-228600" algn="l" rtl="0">
              <a:lnSpc>
                <a:spcPct val="95000"/>
              </a:lnSpc>
              <a:spcBef>
                <a:spcPts val="200"/>
              </a:spcBef>
              <a:spcAft>
                <a:spcPts val="0"/>
              </a:spcAft>
              <a:buClr>
                <a:srgbClr val="7F7F7F"/>
              </a:buClr>
              <a:buSzPts val="2000"/>
              <a:buFont typeface="Noto Sans"/>
              <a:buNone/>
              <a:defRPr sz="2000" b="0" i="0" u="none" strike="noStrike" cap="none">
                <a:solidFill>
                  <a:srgbClr val="3A3F3F"/>
                </a:solidFill>
                <a:latin typeface="Calibri"/>
                <a:ea typeface="Calibri"/>
                <a:cs typeface="Calibri"/>
                <a:sym typeface="Calibri"/>
              </a:defRPr>
            </a:lvl3pPr>
            <a:lvl4pPr marL="1828800" marR="0" lvl="3" indent="-355600" algn="l" rtl="0">
              <a:lnSpc>
                <a:spcPct val="95000"/>
              </a:lnSpc>
              <a:spcBef>
                <a:spcPts val="1000"/>
              </a:spcBef>
              <a:spcAft>
                <a:spcPts val="0"/>
              </a:spcAft>
              <a:buClr>
                <a:srgbClr val="0A506C"/>
              </a:buClr>
              <a:buSzPts val="2000"/>
              <a:buFont typeface="Noto Sans"/>
              <a:buChar char="?"/>
              <a:defRPr sz="2000" b="0" i="0" u="sng" strike="noStrike" cap="none">
                <a:solidFill>
                  <a:schemeClr val="accent6"/>
                </a:solidFill>
                <a:latin typeface="Calibri"/>
                <a:ea typeface="Calibri"/>
                <a:cs typeface="Calibri"/>
                <a:sym typeface="Calibri"/>
              </a:defRPr>
            </a:lvl4pPr>
            <a:lvl5pPr marL="2286000" marR="0" lvl="4" indent="-342900" algn="l" rtl="0">
              <a:lnSpc>
                <a:spcPct val="95000"/>
              </a:lnSpc>
              <a:spcBef>
                <a:spcPts val="300"/>
              </a:spcBef>
              <a:spcAft>
                <a:spcPts val="0"/>
              </a:spcAft>
              <a:buClr>
                <a:schemeClr val="accent5"/>
              </a:buClr>
              <a:buSzPts val="1800"/>
              <a:buFont typeface="Noto Sans"/>
              <a:buChar char="✆"/>
              <a:defRPr sz="1800" b="0" i="0" u="none" strike="noStrike" cap="none">
                <a:solidFill>
                  <a:srgbClr val="3A3F3F"/>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pPr marL="228600">
              <a:lnSpc>
                <a:spcPct val="100000"/>
              </a:lnSpc>
              <a:spcBef>
                <a:spcPts val="0"/>
              </a:spcBef>
            </a:pPr>
            <a:r>
              <a:rPr lang="en-US" sz="2800">
                <a:effectLst>
                  <a:outerShdw blurRad="38100" dist="38100" dir="2700000" algn="tl">
                    <a:srgbClr val="000000">
                      <a:alpha val="43137"/>
                    </a:srgbClr>
                  </a:outerShdw>
                </a:effectLst>
              </a:rPr>
              <a:t>Lisa Patt McDaniel </a:t>
            </a:r>
          </a:p>
          <a:p>
            <a:pPr marL="228600">
              <a:lnSpc>
                <a:spcPct val="100000"/>
              </a:lnSpc>
              <a:spcBef>
                <a:spcPts val="0"/>
              </a:spcBef>
            </a:pPr>
            <a:r>
              <a:rPr lang="en-US" b="0" i="1">
                <a:solidFill>
                  <a:schemeClr val="tx1"/>
                </a:solidFill>
              </a:rPr>
              <a:t>Chief Executive Officer,</a:t>
            </a:r>
          </a:p>
          <a:p>
            <a:pPr marL="228600">
              <a:lnSpc>
                <a:spcPct val="100000"/>
              </a:lnSpc>
              <a:spcBef>
                <a:spcPts val="0"/>
              </a:spcBef>
            </a:pPr>
            <a:r>
              <a:rPr lang="en-US" b="0">
                <a:solidFill>
                  <a:schemeClr val="tx1"/>
                </a:solidFill>
              </a:rPr>
              <a:t>Workforce Development Board of Central Ohio</a:t>
            </a:r>
          </a:p>
          <a:p>
            <a:pPr marL="228600">
              <a:lnSpc>
                <a:spcPct val="100000"/>
              </a:lnSpc>
              <a:spcBef>
                <a:spcPts val="0"/>
              </a:spcBef>
            </a:pPr>
            <a:endParaRPr lang="en-US">
              <a:solidFill>
                <a:schemeClr val="tx1"/>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378"/>
        <p:cNvGrpSpPr/>
        <p:nvPr/>
      </p:nvGrpSpPr>
      <p:grpSpPr>
        <a:xfrm>
          <a:off x="0" y="0"/>
          <a:ext cx="0" cy="0"/>
          <a:chOff x="0" y="0"/>
          <a:chExt cx="0" cy="0"/>
        </a:xfrm>
      </p:grpSpPr>
      <p:sp>
        <p:nvSpPr>
          <p:cNvPr id="379" name="Google Shape;379;p3"/>
          <p:cNvSpPr txBox="1">
            <a:spLocks noGrp="1"/>
          </p:cNvSpPr>
          <p:nvPr>
            <p:ph type="sldNum" idx="12"/>
          </p:nvPr>
        </p:nvSpPr>
        <p:spPr>
          <a:xfrm>
            <a:off x="11384678" y="6356350"/>
            <a:ext cx="652922" cy="365125"/>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600"/>
              <a:buNone/>
            </a:pPr>
            <a:fld id="{00000000-1234-1234-1234-123412341234}" type="slidenum">
              <a:rPr lang="en-US" smtClean="0"/>
              <a:t>6</a:t>
            </a:fld>
            <a:endParaRPr lang="en-US"/>
          </a:p>
        </p:txBody>
      </p:sp>
      <p:sp>
        <p:nvSpPr>
          <p:cNvPr id="380" name="Google Shape;380;p3"/>
          <p:cNvSpPr txBox="1">
            <a:spLocks noGrp="1"/>
          </p:cNvSpPr>
          <p:nvPr>
            <p:ph type="title"/>
          </p:nvPr>
        </p:nvSpPr>
        <p:spPr>
          <a:xfrm>
            <a:off x="805866" y="46208"/>
            <a:ext cx="11081334" cy="786384"/>
          </a:xfrm>
          <a:prstGeom prst="rect">
            <a:avLst/>
          </a:prstGeom>
          <a:noFill/>
          <a:ln>
            <a:noFill/>
          </a:ln>
        </p:spPr>
        <p:txBody>
          <a:bodyPr spcFirstLastPara="1" wrap="square" lIns="182875" tIns="45700" rIns="91425" bIns="45700" anchor="ctr" anchorCtr="0">
            <a:normAutofit/>
          </a:bodyPr>
          <a:lstStyle/>
          <a:p>
            <a:pPr marL="0" lvl="0" indent="0" algn="l" rtl="0">
              <a:lnSpc>
                <a:spcPct val="90000"/>
              </a:lnSpc>
              <a:spcBef>
                <a:spcPts val="0"/>
              </a:spcBef>
              <a:spcAft>
                <a:spcPts val="0"/>
              </a:spcAft>
              <a:buClr>
                <a:schemeClr val="accent1"/>
              </a:buClr>
              <a:buSzPts val="3200"/>
              <a:buFont typeface="Calibri"/>
              <a:buNone/>
            </a:pPr>
            <a:r>
              <a:rPr lang="en-US"/>
              <a:t>Agenda</a:t>
            </a:r>
          </a:p>
        </p:txBody>
      </p:sp>
      <p:sp>
        <p:nvSpPr>
          <p:cNvPr id="381" name="Google Shape;381;p3"/>
          <p:cNvSpPr txBox="1">
            <a:spLocks noGrp="1"/>
          </p:cNvSpPr>
          <p:nvPr>
            <p:ph type="body" idx="1"/>
          </p:nvPr>
        </p:nvSpPr>
        <p:spPr>
          <a:xfrm>
            <a:off x="935090" y="1042954"/>
            <a:ext cx="7776291" cy="5225248"/>
          </a:xfrm>
          <a:prstGeom prst="rect">
            <a:avLst/>
          </a:prstGeom>
          <a:noFill/>
          <a:ln>
            <a:noFill/>
          </a:ln>
        </p:spPr>
        <p:txBody>
          <a:bodyPr spcFirstLastPara="1" wrap="square" lIns="91425" tIns="45700" rIns="91425" bIns="45700" anchor="t" anchorCtr="0">
            <a:normAutofit fontScale="77500" lnSpcReduction="20000"/>
          </a:bodyPr>
          <a:lstStyle/>
          <a:p>
            <a:pPr marL="673100" indent="-571500">
              <a:lnSpc>
                <a:spcPct val="120000"/>
              </a:lnSpc>
              <a:spcBef>
                <a:spcPts val="0"/>
              </a:spcBef>
              <a:buClr>
                <a:srgbClr val="000000"/>
              </a:buClr>
              <a:buSzPts val="2000"/>
              <a:buFont typeface="Arial" panose="020B0604020202020204" pitchFamily="34" charset="0"/>
              <a:buChar char="•"/>
            </a:pPr>
            <a:r>
              <a:rPr lang="en-US" sz="3600" b="1">
                <a:solidFill>
                  <a:srgbClr val="000000"/>
                </a:solidFill>
              </a:rPr>
              <a:t>Setting the Stage for Today's Conversation</a:t>
            </a:r>
            <a:endParaRPr lang="en-US"/>
          </a:p>
          <a:p>
            <a:pPr marL="673100" indent="-571500">
              <a:lnSpc>
                <a:spcPct val="120000"/>
              </a:lnSpc>
              <a:spcBef>
                <a:spcPts val="0"/>
              </a:spcBef>
              <a:buClr>
                <a:srgbClr val="000000"/>
              </a:buClr>
              <a:buSzPts val="2000"/>
              <a:buFont typeface="Arial" panose="020B0604020202020204" pitchFamily="34" charset="0"/>
              <a:buChar char="•"/>
            </a:pPr>
            <a:endParaRPr lang="en-US" sz="2300" b="1">
              <a:solidFill>
                <a:srgbClr val="000000"/>
              </a:solidFill>
            </a:endParaRPr>
          </a:p>
          <a:p>
            <a:pPr marL="673100" indent="-571500">
              <a:lnSpc>
                <a:spcPct val="120000"/>
              </a:lnSpc>
              <a:spcBef>
                <a:spcPts val="0"/>
              </a:spcBef>
              <a:buClr>
                <a:srgbClr val="000000"/>
              </a:buClr>
              <a:buSzPts val="2000"/>
              <a:buFont typeface="Arial" panose="020B0604020202020204" pitchFamily="34" charset="0"/>
              <a:buChar char="•"/>
            </a:pPr>
            <a:r>
              <a:rPr lang="en-US" sz="3600" b="1">
                <a:solidFill>
                  <a:srgbClr val="000000"/>
                </a:solidFill>
              </a:rPr>
              <a:t>Key Ideas, Strategies and Approaches</a:t>
            </a:r>
          </a:p>
          <a:p>
            <a:pPr marL="673100" indent="-571500">
              <a:lnSpc>
                <a:spcPct val="120000"/>
              </a:lnSpc>
              <a:spcBef>
                <a:spcPts val="0"/>
              </a:spcBef>
              <a:buClr>
                <a:srgbClr val="000000"/>
              </a:buClr>
              <a:buSzPts val="2000"/>
              <a:buFont typeface="Arial" panose="020B0604020202020204" pitchFamily="34" charset="0"/>
              <a:buChar char="•"/>
            </a:pPr>
            <a:endParaRPr lang="en-US" sz="2300" b="1">
              <a:solidFill>
                <a:srgbClr val="000000"/>
              </a:solidFill>
            </a:endParaRPr>
          </a:p>
          <a:p>
            <a:pPr marL="673100" indent="-571500">
              <a:lnSpc>
                <a:spcPct val="120000"/>
              </a:lnSpc>
              <a:spcBef>
                <a:spcPts val="0"/>
              </a:spcBef>
              <a:buClr>
                <a:srgbClr val="000000"/>
              </a:buClr>
              <a:buSzPts val="2000"/>
              <a:buFont typeface="Arial" panose="020B0604020202020204" pitchFamily="34" charset="0"/>
              <a:buChar char="•"/>
            </a:pPr>
            <a:r>
              <a:rPr lang="en-US" sz="3600" b="1">
                <a:solidFill>
                  <a:srgbClr val="000000"/>
                </a:solidFill>
              </a:rPr>
              <a:t>Learning from the Field</a:t>
            </a:r>
          </a:p>
          <a:p>
            <a:pPr marL="1139825" lvl="1" indent="-225425">
              <a:lnSpc>
                <a:spcPct val="120000"/>
              </a:lnSpc>
              <a:spcBef>
                <a:spcPts val="0"/>
              </a:spcBef>
              <a:buClr>
                <a:srgbClr val="000000"/>
              </a:buClr>
              <a:buSzPts val="2000"/>
              <a:buFont typeface="Courier New" panose="02070309020205020404" pitchFamily="49" charset="0"/>
              <a:buChar char="o"/>
            </a:pPr>
            <a:r>
              <a:rPr lang="en-US" sz="2800">
                <a:solidFill>
                  <a:srgbClr val="000000"/>
                </a:solidFill>
              </a:rPr>
              <a:t>Building and Sustaining LEO Relationships</a:t>
            </a:r>
          </a:p>
          <a:p>
            <a:pPr marL="1139825" lvl="1" indent="-225425">
              <a:lnSpc>
                <a:spcPct val="120000"/>
              </a:lnSpc>
              <a:spcBef>
                <a:spcPts val="0"/>
              </a:spcBef>
              <a:buClr>
                <a:srgbClr val="000000"/>
              </a:buClr>
              <a:buSzPts val="2000"/>
              <a:buFont typeface="Courier New" panose="02070309020205020404" pitchFamily="49" charset="0"/>
              <a:buChar char="o"/>
            </a:pPr>
            <a:r>
              <a:rPr lang="en-US" sz="2800">
                <a:solidFill>
                  <a:srgbClr val="000000"/>
                </a:solidFill>
              </a:rPr>
              <a:t>Breaking Down Silos and Encouraging Engagement</a:t>
            </a:r>
          </a:p>
          <a:p>
            <a:pPr marL="673100" indent="-571500">
              <a:lnSpc>
                <a:spcPct val="120000"/>
              </a:lnSpc>
              <a:spcBef>
                <a:spcPts val="0"/>
              </a:spcBef>
              <a:buClr>
                <a:srgbClr val="000000"/>
              </a:buClr>
              <a:buSzPts val="2000"/>
              <a:buFont typeface="Arial" panose="020B0604020202020204" pitchFamily="34" charset="0"/>
              <a:buChar char="•"/>
            </a:pPr>
            <a:endParaRPr lang="en-US" sz="2300" b="1">
              <a:solidFill>
                <a:srgbClr val="000000"/>
              </a:solidFill>
            </a:endParaRPr>
          </a:p>
          <a:p>
            <a:pPr marL="673100" indent="-571500">
              <a:lnSpc>
                <a:spcPct val="120000"/>
              </a:lnSpc>
              <a:spcBef>
                <a:spcPts val="0"/>
              </a:spcBef>
              <a:buClr>
                <a:srgbClr val="000000"/>
              </a:buClr>
              <a:buSzPts val="2000"/>
              <a:buFont typeface="Arial" panose="020B0604020202020204" pitchFamily="34" charset="0"/>
              <a:buChar char="•"/>
            </a:pPr>
            <a:r>
              <a:rPr lang="en-US" sz="3600" b="1">
                <a:solidFill>
                  <a:srgbClr val="000000"/>
                </a:solidFill>
              </a:rPr>
              <a:t>Q&amp;A Session</a:t>
            </a:r>
          </a:p>
          <a:p>
            <a:pPr marL="673100" indent="-571500">
              <a:lnSpc>
                <a:spcPct val="120000"/>
              </a:lnSpc>
              <a:spcBef>
                <a:spcPts val="0"/>
              </a:spcBef>
              <a:buClr>
                <a:srgbClr val="000000"/>
              </a:buClr>
              <a:buSzPts val="2000"/>
              <a:buFont typeface="Arial" panose="020B0604020202020204" pitchFamily="34" charset="0"/>
              <a:buChar char="•"/>
            </a:pPr>
            <a:endParaRPr lang="en-US" sz="2300" b="1">
              <a:solidFill>
                <a:srgbClr val="000000"/>
              </a:solidFill>
            </a:endParaRPr>
          </a:p>
          <a:p>
            <a:pPr marL="673100" indent="-571500">
              <a:lnSpc>
                <a:spcPct val="120000"/>
              </a:lnSpc>
              <a:spcBef>
                <a:spcPts val="0"/>
              </a:spcBef>
              <a:buClr>
                <a:srgbClr val="000000"/>
              </a:buClr>
              <a:buSzPts val="2000"/>
              <a:buFont typeface="Arial" panose="020B0604020202020204" pitchFamily="34" charset="0"/>
              <a:buChar char="•"/>
            </a:pPr>
            <a:r>
              <a:rPr lang="en-US" sz="3600" b="1">
                <a:solidFill>
                  <a:srgbClr val="000000"/>
                </a:solidFill>
              </a:rPr>
              <a:t>Additional Resources</a:t>
            </a:r>
          </a:p>
          <a:p>
            <a:pPr marL="673100" indent="-571500">
              <a:lnSpc>
                <a:spcPct val="120000"/>
              </a:lnSpc>
              <a:spcBef>
                <a:spcPts val="0"/>
              </a:spcBef>
              <a:buClr>
                <a:srgbClr val="000000"/>
              </a:buClr>
              <a:buSzPts val="2000"/>
              <a:buFont typeface="Arial" panose="020B0604020202020204" pitchFamily="34" charset="0"/>
              <a:buChar char="•"/>
            </a:pPr>
            <a:endParaRPr lang="en-US" sz="2300" b="1">
              <a:solidFill>
                <a:srgbClr val="000000"/>
              </a:solidFill>
            </a:endParaRPr>
          </a:p>
          <a:p>
            <a:pPr marL="673100" indent="-571500">
              <a:lnSpc>
                <a:spcPct val="120000"/>
              </a:lnSpc>
              <a:spcBef>
                <a:spcPts val="0"/>
              </a:spcBef>
              <a:buClr>
                <a:srgbClr val="000000"/>
              </a:buClr>
              <a:buSzPts val="2000"/>
              <a:buFont typeface="Arial" panose="020B0604020202020204" pitchFamily="34" charset="0"/>
              <a:buChar char="•"/>
            </a:pPr>
            <a:r>
              <a:rPr lang="en-US" sz="3600" b="1">
                <a:solidFill>
                  <a:srgbClr val="000000"/>
                </a:solidFill>
              </a:rPr>
              <a:t>Next Steps/Engagement Opportunities</a:t>
            </a:r>
          </a:p>
        </p:txBody>
      </p:sp>
      <p:pic>
        <p:nvPicPr>
          <p:cNvPr id="1028" name="Picture 4" descr="Images Of Agenda Images Clip Art">
            <a:extLst>
              <a:ext uri="{FF2B5EF4-FFF2-40B4-BE49-F238E27FC236}">
                <a16:creationId xmlns:a16="http://schemas.microsoft.com/office/drawing/2014/main" id="{0173FC57-4714-428D-D671-CDA5D517F17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55340" y="235973"/>
            <a:ext cx="2785380" cy="2630129"/>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592"/>
        <p:cNvGrpSpPr/>
        <p:nvPr/>
      </p:nvGrpSpPr>
      <p:grpSpPr>
        <a:xfrm>
          <a:off x="0" y="0"/>
          <a:ext cx="0" cy="0"/>
          <a:chOff x="0" y="0"/>
          <a:chExt cx="0" cy="0"/>
        </a:xfrm>
      </p:grpSpPr>
      <p:sp>
        <p:nvSpPr>
          <p:cNvPr id="593" name="Google Shape;593;g1d8536bf858_0_0"/>
          <p:cNvSpPr txBox="1">
            <a:spLocks noGrp="1"/>
          </p:cNvSpPr>
          <p:nvPr>
            <p:ph type="sldNum" idx="12"/>
          </p:nvPr>
        </p:nvSpPr>
        <p:spPr>
          <a:xfrm>
            <a:off x="11384678" y="6356350"/>
            <a:ext cx="652800" cy="3651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600"/>
              <a:buNone/>
            </a:pPr>
            <a:fld id="{00000000-1234-1234-1234-123412341234}" type="slidenum">
              <a:rPr lang="en-US"/>
              <a:t>7</a:t>
            </a:fld>
            <a:endParaRPr/>
          </a:p>
        </p:txBody>
      </p:sp>
      <p:sp>
        <p:nvSpPr>
          <p:cNvPr id="594" name="Google Shape;594;g1d8536bf858_0_0"/>
          <p:cNvSpPr txBox="1">
            <a:spLocks noGrp="1"/>
          </p:cNvSpPr>
          <p:nvPr>
            <p:ph type="title"/>
          </p:nvPr>
        </p:nvSpPr>
        <p:spPr>
          <a:xfrm>
            <a:off x="805866" y="46208"/>
            <a:ext cx="11081400" cy="786300"/>
          </a:xfrm>
          <a:prstGeom prst="rect">
            <a:avLst/>
          </a:prstGeom>
          <a:noFill/>
          <a:ln>
            <a:noFill/>
          </a:ln>
        </p:spPr>
        <p:txBody>
          <a:bodyPr spcFirstLastPara="1" wrap="square" lIns="182875" tIns="45700" rIns="91425" bIns="45700" anchor="ctr" anchorCtr="0">
            <a:normAutofit/>
          </a:bodyPr>
          <a:lstStyle/>
          <a:p>
            <a:pPr marL="0" lvl="0" indent="0" algn="l" rtl="0">
              <a:lnSpc>
                <a:spcPct val="90000"/>
              </a:lnSpc>
              <a:spcBef>
                <a:spcPts val="0"/>
              </a:spcBef>
              <a:spcAft>
                <a:spcPts val="0"/>
              </a:spcAft>
              <a:buClr>
                <a:schemeClr val="accent5"/>
              </a:buClr>
              <a:buSzPts val="3600"/>
              <a:buFont typeface="Calibri"/>
              <a:buNone/>
            </a:pPr>
            <a:r>
              <a:rPr lang="en-US"/>
              <a:t>Engaging LEOs Poll</a:t>
            </a:r>
            <a:endParaRPr/>
          </a:p>
        </p:txBody>
      </p:sp>
      <p:sp>
        <p:nvSpPr>
          <p:cNvPr id="595" name="Google Shape;595;g1d8536bf858_0_0"/>
          <p:cNvSpPr txBox="1">
            <a:spLocks noGrp="1"/>
          </p:cNvSpPr>
          <p:nvPr>
            <p:ph type="body" idx="1"/>
          </p:nvPr>
        </p:nvSpPr>
        <p:spPr>
          <a:xfrm>
            <a:off x="805866" y="1137446"/>
            <a:ext cx="4624500" cy="3571200"/>
          </a:xfrm>
          <a:prstGeom prst="rect">
            <a:avLst/>
          </a:prstGeom>
          <a:solidFill>
            <a:srgbClr val="F3F4F4"/>
          </a:solidFill>
          <a:ln w="9525" cap="flat" cmpd="sng">
            <a:solidFill>
              <a:schemeClr val="accent4"/>
            </a:solidFill>
            <a:prstDash val="solid"/>
            <a:round/>
            <a:headEnd type="none" w="sm" len="sm"/>
            <a:tailEnd type="none" w="sm" len="sm"/>
          </a:ln>
        </p:spPr>
        <p:txBody>
          <a:bodyPr spcFirstLastPara="1" wrap="square" lIns="182875" tIns="45700" rIns="182875" bIns="45700" anchor="ctr" anchorCtr="0">
            <a:normAutofit/>
          </a:bodyPr>
          <a:lstStyle/>
          <a:p>
            <a:pPr marL="0" lvl="0" indent="0" algn="ctr" rtl="0">
              <a:lnSpc>
                <a:spcPct val="95000"/>
              </a:lnSpc>
              <a:spcBef>
                <a:spcPts val="0"/>
              </a:spcBef>
              <a:spcAft>
                <a:spcPts val="0"/>
              </a:spcAft>
              <a:buSzPts val="2400"/>
              <a:buNone/>
            </a:pPr>
            <a:r>
              <a:rPr lang="en-US" sz="3600"/>
              <a:t>What category </a:t>
            </a:r>
            <a:br>
              <a:rPr lang="en-US" sz="3600"/>
            </a:br>
            <a:r>
              <a:rPr lang="en-US" sz="3600"/>
              <a:t>best describes </a:t>
            </a:r>
            <a:br>
              <a:rPr lang="en-US" sz="3600"/>
            </a:br>
            <a:r>
              <a:rPr lang="en-US" sz="3600"/>
              <a:t>how your organization is engaging LEOs?</a:t>
            </a:r>
            <a:endParaRPr sz="3600" b="1"/>
          </a:p>
        </p:txBody>
      </p:sp>
      <p:sp>
        <p:nvSpPr>
          <p:cNvPr id="596" name="Google Shape;596;g1d8536bf858_0_0"/>
          <p:cNvSpPr txBox="1">
            <a:spLocks noGrp="1"/>
          </p:cNvSpPr>
          <p:nvPr>
            <p:ph type="body" idx="2"/>
          </p:nvPr>
        </p:nvSpPr>
        <p:spPr>
          <a:xfrm>
            <a:off x="805866" y="4792663"/>
            <a:ext cx="4624500" cy="1155600"/>
          </a:xfrm>
          <a:prstGeom prst="rect">
            <a:avLst/>
          </a:prstGeom>
          <a:noFill/>
          <a:ln>
            <a:noFill/>
          </a:ln>
        </p:spPr>
        <p:txBody>
          <a:bodyPr spcFirstLastPara="1" wrap="square" lIns="91425" tIns="45700" rIns="91425" bIns="45700" anchor="ctr" anchorCtr="0">
            <a:normAutofit/>
          </a:bodyPr>
          <a:lstStyle/>
          <a:p>
            <a:pPr marL="0" lvl="1" indent="0" algn="ctr" rtl="0">
              <a:lnSpc>
                <a:spcPct val="95000"/>
              </a:lnSpc>
              <a:spcBef>
                <a:spcPts val="200"/>
              </a:spcBef>
              <a:spcAft>
                <a:spcPts val="0"/>
              </a:spcAft>
              <a:buSzPts val="1800"/>
              <a:buNone/>
            </a:pPr>
            <a:r>
              <a:rPr lang="en-US" sz="2000">
                <a:solidFill>
                  <a:schemeClr val="dk1"/>
                </a:solidFill>
              </a:rPr>
              <a:t>Select the category that best describes your organization.</a:t>
            </a:r>
            <a:endParaRPr/>
          </a:p>
        </p:txBody>
      </p:sp>
      <p:sp>
        <p:nvSpPr>
          <p:cNvPr id="597" name="Google Shape;597;g1d8536bf858_0_0"/>
          <p:cNvSpPr txBox="1">
            <a:spLocks noGrp="1"/>
          </p:cNvSpPr>
          <p:nvPr>
            <p:ph type="body" idx="3"/>
          </p:nvPr>
        </p:nvSpPr>
        <p:spPr>
          <a:xfrm>
            <a:off x="5786078" y="1280563"/>
            <a:ext cx="5925000" cy="4089900"/>
          </a:xfrm>
          <a:prstGeom prst="rect">
            <a:avLst/>
          </a:prstGeom>
          <a:noFill/>
          <a:ln>
            <a:noFill/>
          </a:ln>
        </p:spPr>
        <p:txBody>
          <a:bodyPr spcFirstLastPara="1" wrap="square" lIns="91425" tIns="45700" rIns="91425" bIns="45700" anchor="ctr" anchorCtr="0">
            <a:normAutofit lnSpcReduction="10000"/>
          </a:bodyPr>
          <a:lstStyle/>
          <a:p>
            <a:pPr indent="-457200">
              <a:spcBef>
                <a:spcPts val="0"/>
              </a:spcBef>
              <a:buSzPct val="129729"/>
            </a:pPr>
            <a:r>
              <a:rPr lang="en-US">
                <a:solidFill>
                  <a:schemeClr val="accent5"/>
                </a:solidFill>
              </a:rPr>
              <a:t>Emerging</a:t>
            </a:r>
            <a:r>
              <a:rPr lang="en-US" b="0"/>
              <a:t>- We are in the process of identifying an engagement strategy to connect with our LEOs.</a:t>
            </a:r>
            <a:endParaRPr b="0"/>
          </a:p>
          <a:p>
            <a:pPr indent="-457200">
              <a:buSzPct val="129729"/>
            </a:pPr>
            <a:r>
              <a:rPr lang="en-US">
                <a:solidFill>
                  <a:schemeClr val="accent5"/>
                </a:solidFill>
              </a:rPr>
              <a:t>Advancing</a:t>
            </a:r>
            <a:r>
              <a:rPr lang="en-US" b="0"/>
              <a:t>- We have ongoing and existing partnerships with our local LEOs and are working to strengthen those connections.</a:t>
            </a:r>
          </a:p>
          <a:p>
            <a:pPr indent="-457200">
              <a:buSzPct val="129729"/>
            </a:pPr>
            <a:r>
              <a:rPr lang="en-US">
                <a:solidFill>
                  <a:schemeClr val="accent5"/>
                </a:solidFill>
              </a:rPr>
              <a:t>Leading-</a:t>
            </a:r>
            <a:r>
              <a:rPr lang="en-US" b="0"/>
              <a:t> Our LEOs are actively engaged and connected to our work, providing advocacy and support to our on-going workforce efforts.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1000"/>
                                  </p:stCondLst>
                                  <p:childTnLst>
                                    <p:set>
                                      <p:cBhvr>
                                        <p:cTn id="6" dur="1" fill="hold">
                                          <p:stCondLst>
                                            <p:cond delay="0"/>
                                          </p:stCondLst>
                                        </p:cTn>
                                        <p:tgtEl>
                                          <p:spTgt spid="597">
                                            <p:txEl>
                                              <p:pRg st="0" end="0"/>
                                            </p:txEl>
                                          </p:spTgt>
                                        </p:tgtEl>
                                        <p:attrNameLst>
                                          <p:attrName>style.visibility</p:attrName>
                                        </p:attrNameLst>
                                      </p:cBhvr>
                                      <p:to>
                                        <p:strVal val="visible"/>
                                      </p:to>
                                    </p:set>
                                    <p:animEffect transition="in" filter="fade">
                                      <p:cBhvr>
                                        <p:cTn id="7" dur="10"/>
                                        <p:tgtEl>
                                          <p:spTgt spid="597">
                                            <p:txEl>
                                              <p:pRg st="0" end="0"/>
                                            </p:txEl>
                                          </p:spTgt>
                                        </p:tgtEl>
                                      </p:cBhvr>
                                    </p:animEffect>
                                  </p:childTnLst>
                                </p:cTn>
                              </p:par>
                              <p:par>
                                <p:cTn id="8" presetID="10" presetClass="entr" presetSubtype="0" fill="hold" nodeType="withEffect">
                                  <p:stCondLst>
                                    <p:cond delay="1000"/>
                                  </p:stCondLst>
                                  <p:childTnLst>
                                    <p:set>
                                      <p:cBhvr>
                                        <p:cTn id="9" dur="1" fill="hold">
                                          <p:stCondLst>
                                            <p:cond delay="0"/>
                                          </p:stCondLst>
                                        </p:cTn>
                                        <p:tgtEl>
                                          <p:spTgt spid="597">
                                            <p:txEl>
                                              <p:pRg st="1" end="1"/>
                                            </p:txEl>
                                          </p:spTgt>
                                        </p:tgtEl>
                                        <p:attrNameLst>
                                          <p:attrName>style.visibility</p:attrName>
                                        </p:attrNameLst>
                                      </p:cBhvr>
                                      <p:to>
                                        <p:strVal val="visible"/>
                                      </p:to>
                                    </p:set>
                                    <p:animEffect transition="in" filter="fade">
                                      <p:cBhvr>
                                        <p:cTn id="10" dur="10"/>
                                        <p:tgtEl>
                                          <p:spTgt spid="597">
                                            <p:txEl>
                                              <p:pRg st="1" end="1"/>
                                            </p:txEl>
                                          </p:spTgt>
                                        </p:tgtEl>
                                      </p:cBhvr>
                                    </p:animEffect>
                                  </p:childTnLst>
                                </p:cTn>
                              </p:par>
                              <p:par>
                                <p:cTn id="11" presetID="10" presetClass="entr" presetSubtype="0" fill="hold" nodeType="withEffect">
                                  <p:stCondLst>
                                    <p:cond delay="1000"/>
                                  </p:stCondLst>
                                  <p:childTnLst>
                                    <p:set>
                                      <p:cBhvr>
                                        <p:cTn id="12" dur="1" fill="hold">
                                          <p:stCondLst>
                                            <p:cond delay="0"/>
                                          </p:stCondLst>
                                        </p:cTn>
                                        <p:tgtEl>
                                          <p:spTgt spid="597">
                                            <p:txEl>
                                              <p:pRg st="2" end="2"/>
                                            </p:txEl>
                                          </p:spTgt>
                                        </p:tgtEl>
                                        <p:attrNameLst>
                                          <p:attrName>style.visibility</p:attrName>
                                        </p:attrNameLst>
                                      </p:cBhvr>
                                      <p:to>
                                        <p:strVal val="visible"/>
                                      </p:to>
                                    </p:set>
                                    <p:animEffect transition="in" filter="fade">
                                      <p:cBhvr>
                                        <p:cTn id="13" dur="10"/>
                                        <p:tgtEl>
                                          <p:spTgt spid="597">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333"/>
        <p:cNvGrpSpPr/>
        <p:nvPr/>
      </p:nvGrpSpPr>
      <p:grpSpPr>
        <a:xfrm>
          <a:off x="0" y="0"/>
          <a:ext cx="0" cy="0"/>
          <a:chOff x="0" y="0"/>
          <a:chExt cx="0" cy="0"/>
        </a:xfrm>
      </p:grpSpPr>
      <p:sp>
        <p:nvSpPr>
          <p:cNvPr id="334" name="Google Shape;334;g1b8ff609911_1_153"/>
          <p:cNvSpPr txBox="1">
            <a:spLocks noGrp="1"/>
          </p:cNvSpPr>
          <p:nvPr>
            <p:ph type="sldNum" idx="12"/>
          </p:nvPr>
        </p:nvSpPr>
        <p:spPr>
          <a:xfrm>
            <a:off x="11384678" y="6356350"/>
            <a:ext cx="652800" cy="365100"/>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Clr>
                <a:srgbClr val="000000"/>
              </a:buClr>
              <a:buSzPts val="1600"/>
              <a:buFont typeface="Arial"/>
              <a:buNone/>
            </a:pPr>
            <a:fld id="{00000000-1234-1234-1234-123412341234}" type="slidenum">
              <a:rPr lang="en-US"/>
              <a:t>8</a:t>
            </a:fld>
            <a:endParaRPr/>
          </a:p>
        </p:txBody>
      </p:sp>
      <p:sp>
        <p:nvSpPr>
          <p:cNvPr id="335" name="Google Shape;335;g1b8ff609911_1_153"/>
          <p:cNvSpPr txBox="1">
            <a:spLocks noGrp="1"/>
          </p:cNvSpPr>
          <p:nvPr>
            <p:ph type="title"/>
          </p:nvPr>
        </p:nvSpPr>
        <p:spPr>
          <a:xfrm>
            <a:off x="612256" y="970322"/>
            <a:ext cx="7586525" cy="2358000"/>
          </a:xfrm>
          <a:prstGeom prst="rect">
            <a:avLst/>
          </a:prstGeom>
          <a:noFill/>
          <a:ln>
            <a:noFill/>
          </a:ln>
        </p:spPr>
        <p:txBody>
          <a:bodyPr spcFirstLastPara="1" wrap="square" lIns="91425" tIns="45700" rIns="91425" bIns="45700" anchor="b" anchorCtr="0">
            <a:normAutofit/>
          </a:bodyPr>
          <a:lstStyle/>
          <a:p>
            <a:r>
              <a:rPr lang="en-US" sz="5400"/>
              <a:t>Setting the Stage</a:t>
            </a:r>
            <a:endParaRPr lang="en-US"/>
          </a:p>
        </p:txBody>
      </p:sp>
      <p:pic>
        <p:nvPicPr>
          <p:cNvPr id="2" name="Picture 2">
            <a:extLst>
              <a:ext uri="{FF2B5EF4-FFF2-40B4-BE49-F238E27FC236}">
                <a16:creationId xmlns:a16="http://schemas.microsoft.com/office/drawing/2014/main" id="{1796A8D3-C859-8654-23DF-A94629D2BBE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58265" y="3611051"/>
            <a:ext cx="2506613" cy="251444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8088346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0D793746-3880-91A1-DDD1-C31B7A9BFB67}"/>
              </a:ext>
            </a:extLst>
          </p:cNvPr>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en-US" smtClean="0"/>
              <a:t>9</a:t>
            </a:fld>
            <a:endParaRPr lang="en-US"/>
          </a:p>
        </p:txBody>
      </p:sp>
      <p:sp>
        <p:nvSpPr>
          <p:cNvPr id="3" name="Title 2">
            <a:extLst>
              <a:ext uri="{FF2B5EF4-FFF2-40B4-BE49-F238E27FC236}">
                <a16:creationId xmlns:a16="http://schemas.microsoft.com/office/drawing/2014/main" id="{6FF93935-FA26-4361-9661-9974E515CFFE}"/>
              </a:ext>
            </a:extLst>
          </p:cNvPr>
          <p:cNvSpPr>
            <a:spLocks noGrp="1"/>
          </p:cNvSpPr>
          <p:nvPr>
            <p:ph type="title"/>
          </p:nvPr>
        </p:nvSpPr>
        <p:spPr/>
        <p:txBody>
          <a:bodyPr/>
          <a:lstStyle/>
          <a:p>
            <a:r>
              <a:rPr lang="en-US"/>
              <a:t>Setting the Stage (101 Materials)</a:t>
            </a:r>
          </a:p>
        </p:txBody>
      </p:sp>
      <p:sp>
        <p:nvSpPr>
          <p:cNvPr id="4" name="Text Placeholder 3">
            <a:extLst>
              <a:ext uri="{FF2B5EF4-FFF2-40B4-BE49-F238E27FC236}">
                <a16:creationId xmlns:a16="http://schemas.microsoft.com/office/drawing/2014/main" id="{92C939D1-EE41-12D6-F9CC-BE8BA46AA399}"/>
              </a:ext>
            </a:extLst>
          </p:cNvPr>
          <p:cNvSpPr>
            <a:spLocks noGrp="1"/>
          </p:cNvSpPr>
          <p:nvPr>
            <p:ph type="body" idx="1"/>
          </p:nvPr>
        </p:nvSpPr>
        <p:spPr>
          <a:xfrm>
            <a:off x="109373" y="3086694"/>
            <a:ext cx="11277600" cy="3451413"/>
          </a:xfrm>
        </p:spPr>
        <p:txBody>
          <a:bodyPr>
            <a:normAutofit lnSpcReduction="10000"/>
          </a:bodyPr>
          <a:lstStyle/>
          <a:p>
            <a:pPr marL="1257300" lvl="1" indent="-571500">
              <a:buFont typeface="Wingdings" panose="05000000000000000000" pitchFamily="2" charset="2"/>
              <a:buChar char="§"/>
            </a:pPr>
            <a:endParaRPr lang="en-US" sz="3600" b="1" i="0">
              <a:solidFill>
                <a:srgbClr val="2C5261"/>
              </a:solidFill>
            </a:endParaRPr>
          </a:p>
          <a:p>
            <a:pPr marL="685800" lvl="1" indent="0"/>
            <a:r>
              <a:rPr lang="en-US" sz="3600" b="1" i="0">
                <a:solidFill>
                  <a:srgbClr val="2C5261"/>
                </a:solidFill>
              </a:rPr>
              <a:t>WIOA Governance </a:t>
            </a:r>
            <a:endParaRPr lang="en-US" sz="2800" b="1" i="0"/>
          </a:p>
          <a:p>
            <a:pPr lvl="2">
              <a:buFont typeface="Wingdings" panose="05000000000000000000" pitchFamily="2" charset="2"/>
              <a:buChar char="§"/>
            </a:pPr>
            <a:r>
              <a:rPr lang="en-US" sz="2800" b="1" i="0">
                <a:hlinkClick r:id="rId3"/>
              </a:rPr>
              <a:t>Overview of Workforce System Governance Stakeholders </a:t>
            </a:r>
            <a:endParaRPr lang="en-US" sz="2800" i="0"/>
          </a:p>
          <a:p>
            <a:pPr marL="1143000" lvl="2" indent="0"/>
            <a:endParaRPr lang="en-US" sz="2800" b="1"/>
          </a:p>
          <a:p>
            <a:pPr marL="685800" lvl="1" indent="0"/>
            <a:r>
              <a:rPr lang="en-US" sz="3600" b="1" i="0">
                <a:solidFill>
                  <a:srgbClr val="2C5261"/>
                </a:solidFill>
              </a:rPr>
              <a:t>LEO and </a:t>
            </a:r>
            <a:r>
              <a:rPr lang="en-US" sz="3600" b="1" i="0" err="1">
                <a:solidFill>
                  <a:srgbClr val="2C5261"/>
                </a:solidFill>
              </a:rPr>
              <a:t>WDB</a:t>
            </a:r>
            <a:r>
              <a:rPr lang="en-US" sz="3600" b="1" i="0">
                <a:solidFill>
                  <a:srgbClr val="2C5261"/>
                </a:solidFill>
              </a:rPr>
              <a:t> Roles and Responsibilities </a:t>
            </a:r>
          </a:p>
          <a:p>
            <a:pPr lvl="2">
              <a:buFont typeface="Wingdings,Sans-Serif" panose="05000000000000000000" pitchFamily="2" charset="2"/>
              <a:buChar char="§"/>
            </a:pPr>
            <a:r>
              <a:rPr lang="en-US" sz="2600" b="1" i="0">
                <a:solidFill>
                  <a:srgbClr val="005A7C"/>
                </a:solidFill>
                <a:hlinkClick r:id="rId4"/>
              </a:rPr>
              <a:t>Local Workforce Development Board Roles and Responsibilities</a:t>
            </a:r>
            <a:r>
              <a:rPr lang="en-US" sz="2600" i="0"/>
              <a:t> </a:t>
            </a:r>
          </a:p>
          <a:p>
            <a:pPr lvl="2">
              <a:buFont typeface="Wingdings,Sans-Serif" panose="05000000000000000000" pitchFamily="2" charset="2"/>
              <a:buChar char="§"/>
            </a:pPr>
            <a:r>
              <a:rPr lang="en-US" sz="2600" b="1" i="0">
                <a:solidFill>
                  <a:srgbClr val="005A7C"/>
                </a:solidFill>
                <a:hlinkClick r:id="rId5"/>
              </a:rPr>
              <a:t>Roles and Responsibilities of Chief Elected Officials</a:t>
            </a:r>
            <a:r>
              <a:rPr lang="en-US" sz="2600" i="0"/>
              <a:t> </a:t>
            </a:r>
          </a:p>
          <a:p>
            <a:pPr lvl="1">
              <a:buFont typeface="Wingdings" panose="05000000000000000000" pitchFamily="2" charset="2"/>
              <a:buChar char="§"/>
            </a:pPr>
            <a:endParaRPr lang="en-US" sz="2800" b="1" i="0"/>
          </a:p>
          <a:p>
            <a:pPr lvl="1">
              <a:buFont typeface="Wingdings" panose="05000000000000000000" pitchFamily="2" charset="2"/>
              <a:buChar char="§"/>
            </a:pPr>
            <a:endParaRPr lang="en-US" sz="2800" i="0"/>
          </a:p>
          <a:p>
            <a:pPr lvl="1">
              <a:buFont typeface="Wingdings" panose="05000000000000000000" pitchFamily="2" charset="2"/>
              <a:buChar char="§"/>
            </a:pPr>
            <a:endParaRPr lang="en-US" sz="2800" i="0"/>
          </a:p>
        </p:txBody>
      </p:sp>
      <p:pic>
        <p:nvPicPr>
          <p:cNvPr id="6" name="Picture 5">
            <a:extLst>
              <a:ext uri="{FF2B5EF4-FFF2-40B4-BE49-F238E27FC236}">
                <a16:creationId xmlns:a16="http://schemas.microsoft.com/office/drawing/2014/main" id="{409C3492-5EB0-ED68-43B1-AAA963D1AD89}"/>
              </a:ext>
            </a:extLst>
          </p:cNvPr>
          <p:cNvPicPr>
            <a:picLocks noChangeAspect="1"/>
          </p:cNvPicPr>
          <p:nvPr/>
        </p:nvPicPr>
        <p:blipFill>
          <a:blip r:embed="rId6"/>
          <a:stretch>
            <a:fillRect/>
          </a:stretch>
        </p:blipFill>
        <p:spPr>
          <a:xfrm>
            <a:off x="724850" y="1215201"/>
            <a:ext cx="3317575" cy="1172831"/>
          </a:xfrm>
          <a:prstGeom prst="rect">
            <a:avLst/>
          </a:prstGeom>
        </p:spPr>
      </p:pic>
      <p:sp>
        <p:nvSpPr>
          <p:cNvPr id="8" name="TextBox 7">
            <a:extLst>
              <a:ext uri="{FF2B5EF4-FFF2-40B4-BE49-F238E27FC236}">
                <a16:creationId xmlns:a16="http://schemas.microsoft.com/office/drawing/2014/main" id="{6C95C3B6-BDCA-8702-419F-1CF0AD2EF7BB}"/>
              </a:ext>
            </a:extLst>
          </p:cNvPr>
          <p:cNvSpPr txBox="1"/>
          <p:nvPr/>
        </p:nvSpPr>
        <p:spPr>
          <a:xfrm>
            <a:off x="5043714" y="1397000"/>
            <a:ext cx="5842000" cy="107042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US"/>
          </a:p>
        </p:txBody>
      </p:sp>
      <p:sp>
        <p:nvSpPr>
          <p:cNvPr id="10" name="TextBox 9">
            <a:extLst>
              <a:ext uri="{FF2B5EF4-FFF2-40B4-BE49-F238E27FC236}">
                <a16:creationId xmlns:a16="http://schemas.microsoft.com/office/drawing/2014/main" id="{9044243E-086D-1EEC-A0F9-048AE8EA739C}"/>
              </a:ext>
            </a:extLst>
          </p:cNvPr>
          <p:cNvSpPr txBox="1"/>
          <p:nvPr/>
        </p:nvSpPr>
        <p:spPr>
          <a:xfrm>
            <a:off x="5497285" y="1578428"/>
            <a:ext cx="72571" cy="67128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US"/>
          </a:p>
        </p:txBody>
      </p:sp>
      <p:sp>
        <p:nvSpPr>
          <p:cNvPr id="11" name="TextBox 10">
            <a:extLst>
              <a:ext uri="{FF2B5EF4-FFF2-40B4-BE49-F238E27FC236}">
                <a16:creationId xmlns:a16="http://schemas.microsoft.com/office/drawing/2014/main" id="{D714BDF0-4BBF-BFF2-B0D6-6F83E29037FF}"/>
              </a:ext>
            </a:extLst>
          </p:cNvPr>
          <p:cNvSpPr txBox="1"/>
          <p:nvPr/>
        </p:nvSpPr>
        <p:spPr>
          <a:xfrm>
            <a:off x="4680856" y="1505857"/>
            <a:ext cx="5406571" cy="76200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US"/>
          </a:p>
        </p:txBody>
      </p:sp>
      <p:sp>
        <p:nvSpPr>
          <p:cNvPr id="12" name="TextBox 11">
            <a:extLst>
              <a:ext uri="{FF2B5EF4-FFF2-40B4-BE49-F238E27FC236}">
                <a16:creationId xmlns:a16="http://schemas.microsoft.com/office/drawing/2014/main" id="{8390901F-346F-6B23-2DA5-4019B4293922}"/>
              </a:ext>
            </a:extLst>
          </p:cNvPr>
          <p:cNvSpPr txBox="1"/>
          <p:nvPr/>
        </p:nvSpPr>
        <p:spPr>
          <a:xfrm>
            <a:off x="3508994" y="1397000"/>
            <a:ext cx="7885295" cy="164557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914400" lvl="1" indent="-228600">
              <a:lnSpc>
                <a:spcPct val="95000"/>
              </a:lnSpc>
              <a:spcBef>
                <a:spcPts val="400"/>
              </a:spcBef>
            </a:pPr>
            <a:r>
              <a:rPr lang="en-US" sz="3000" b="1">
                <a:solidFill>
                  <a:srgbClr val="212529"/>
                </a:solidFill>
                <a:highlight>
                  <a:srgbClr val="FFFFFF"/>
                </a:highlight>
                <a:latin typeface="Calibri"/>
                <a:cs typeface="Calibri"/>
              </a:rPr>
              <a:t>Workforce Innovation and Opportunity Act Governance Training Webcast Series</a:t>
            </a:r>
            <a:endParaRPr lang="en-US" sz="3000">
              <a:solidFill>
                <a:srgbClr val="212529"/>
              </a:solidFill>
              <a:latin typeface="Calibri"/>
              <a:cs typeface="Calibri"/>
            </a:endParaRPr>
          </a:p>
          <a:p>
            <a:pPr marL="685800" lvl="1">
              <a:lnSpc>
                <a:spcPct val="95000"/>
              </a:lnSpc>
              <a:spcBef>
                <a:spcPts val="400"/>
              </a:spcBef>
            </a:pPr>
            <a:endParaRPr lang="en-US" sz="2800">
              <a:solidFill>
                <a:srgbClr val="3A3F3F"/>
              </a:solidFill>
              <a:latin typeface="Calibri"/>
              <a:cs typeface="Calibri"/>
            </a:endParaRPr>
          </a:p>
          <a:p>
            <a:pPr algn="l"/>
            <a:endParaRPr lang="en-US"/>
          </a:p>
        </p:txBody>
      </p:sp>
    </p:spTree>
    <p:extLst>
      <p:ext uri="{BB962C8B-B14F-4D97-AF65-F5344CB8AC3E}">
        <p14:creationId xmlns:p14="http://schemas.microsoft.com/office/powerpoint/2010/main" val="1732655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0D793746-3880-91A1-DDD1-C31B7A9BFB67}"/>
              </a:ext>
            </a:extLst>
          </p:cNvPr>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en-US" smtClean="0"/>
              <a:t>10</a:t>
            </a:fld>
            <a:endParaRPr lang="en-US"/>
          </a:p>
        </p:txBody>
      </p:sp>
      <p:sp>
        <p:nvSpPr>
          <p:cNvPr id="3" name="Title 2">
            <a:extLst>
              <a:ext uri="{FF2B5EF4-FFF2-40B4-BE49-F238E27FC236}">
                <a16:creationId xmlns:a16="http://schemas.microsoft.com/office/drawing/2014/main" id="{6FF93935-FA26-4361-9661-9974E515CFFE}"/>
              </a:ext>
            </a:extLst>
          </p:cNvPr>
          <p:cNvSpPr>
            <a:spLocks noGrp="1"/>
          </p:cNvSpPr>
          <p:nvPr>
            <p:ph type="title"/>
          </p:nvPr>
        </p:nvSpPr>
        <p:spPr/>
        <p:txBody>
          <a:bodyPr/>
          <a:lstStyle/>
          <a:p>
            <a:r>
              <a:rPr lang="en-US"/>
              <a:t>Learning Objectives…</a:t>
            </a:r>
          </a:p>
        </p:txBody>
      </p:sp>
      <p:sp>
        <p:nvSpPr>
          <p:cNvPr id="4" name="Text Placeholder 3">
            <a:extLst>
              <a:ext uri="{FF2B5EF4-FFF2-40B4-BE49-F238E27FC236}">
                <a16:creationId xmlns:a16="http://schemas.microsoft.com/office/drawing/2014/main" id="{92C939D1-EE41-12D6-F9CC-BE8BA46AA399}"/>
              </a:ext>
            </a:extLst>
          </p:cNvPr>
          <p:cNvSpPr>
            <a:spLocks noGrp="1"/>
          </p:cNvSpPr>
          <p:nvPr>
            <p:ph type="body" idx="1"/>
          </p:nvPr>
        </p:nvSpPr>
        <p:spPr>
          <a:xfrm>
            <a:off x="396191" y="971153"/>
            <a:ext cx="11399617" cy="5246636"/>
          </a:xfrm>
        </p:spPr>
        <p:txBody>
          <a:bodyPr>
            <a:normAutofit lnSpcReduction="10000"/>
          </a:bodyPr>
          <a:lstStyle/>
          <a:p>
            <a:pPr marL="1143000" lvl="1" indent="-457200">
              <a:buClr>
                <a:schemeClr val="tx1"/>
              </a:buClr>
              <a:buFont typeface="Arial" panose="020B0604020202020204" pitchFamily="34" charset="0"/>
              <a:buChar char="•"/>
            </a:pPr>
            <a:r>
              <a:rPr lang="en-US" sz="3200" i="0"/>
              <a:t>Effective strategies to engage local elected officials in workforce development</a:t>
            </a:r>
          </a:p>
          <a:p>
            <a:pPr marL="1143000" lvl="1" indent="-457200">
              <a:buClr>
                <a:schemeClr val="tx1"/>
              </a:buClr>
              <a:buFont typeface="Arial" panose="020B0604020202020204" pitchFamily="34" charset="0"/>
              <a:buChar char="•"/>
            </a:pPr>
            <a:endParaRPr lang="en-US" sz="3200" i="0"/>
          </a:p>
          <a:p>
            <a:pPr marL="1143000" lvl="1" indent="-457200">
              <a:buClr>
                <a:schemeClr val="tx1"/>
              </a:buClr>
              <a:buFont typeface="Arial" panose="020B0604020202020204" pitchFamily="34" charset="0"/>
              <a:buChar char="•"/>
            </a:pPr>
            <a:r>
              <a:rPr lang="en-US" sz="3200" i="0"/>
              <a:t>Examples of collaborative and strong relationships between local elected officials and workforce boards</a:t>
            </a:r>
          </a:p>
          <a:p>
            <a:pPr marL="1143000" lvl="1" indent="-457200">
              <a:buClr>
                <a:schemeClr val="tx1"/>
              </a:buClr>
              <a:buFont typeface="Arial" panose="020B0604020202020204" pitchFamily="34" charset="0"/>
              <a:buChar char="•"/>
            </a:pPr>
            <a:endParaRPr lang="en-US" sz="3200" i="0"/>
          </a:p>
          <a:p>
            <a:pPr marL="1143000" lvl="1" indent="-457200">
              <a:buClr>
                <a:schemeClr val="tx1"/>
              </a:buClr>
              <a:buFont typeface="Arial" panose="020B0604020202020204" pitchFamily="34" charset="0"/>
              <a:buChar char="•"/>
            </a:pPr>
            <a:r>
              <a:rPr lang="en-US" sz="3200" i="0"/>
              <a:t>Examples of how local elected officials can and should engage and participate in activities of the workforce system</a:t>
            </a:r>
          </a:p>
          <a:p>
            <a:pPr marL="1143000" lvl="1" indent="-457200">
              <a:buClr>
                <a:schemeClr val="tx1"/>
              </a:buClr>
              <a:buFont typeface="Arial" panose="020B0604020202020204" pitchFamily="34" charset="0"/>
              <a:buChar char="•"/>
            </a:pPr>
            <a:endParaRPr lang="en-US" sz="3200" i="0"/>
          </a:p>
          <a:p>
            <a:pPr marL="1143000" lvl="1" indent="-457200">
              <a:buClr>
                <a:schemeClr val="tx1"/>
              </a:buClr>
              <a:buFont typeface="Arial" panose="020B0604020202020204" pitchFamily="34" charset="0"/>
              <a:buChar char="•"/>
            </a:pPr>
            <a:r>
              <a:rPr lang="en-US" sz="3200" i="0"/>
              <a:t>Understanding "What's In It For Me" for LEOs as well as building the economy for the community</a:t>
            </a:r>
          </a:p>
        </p:txBody>
      </p:sp>
    </p:spTree>
    <p:extLst>
      <p:ext uri="{BB962C8B-B14F-4D97-AF65-F5344CB8AC3E}">
        <p14:creationId xmlns:p14="http://schemas.microsoft.com/office/powerpoint/2010/main" val="233932822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333"/>
        <p:cNvGrpSpPr/>
        <p:nvPr/>
      </p:nvGrpSpPr>
      <p:grpSpPr>
        <a:xfrm>
          <a:off x="0" y="0"/>
          <a:ext cx="0" cy="0"/>
          <a:chOff x="0" y="0"/>
          <a:chExt cx="0" cy="0"/>
        </a:xfrm>
      </p:grpSpPr>
      <p:sp>
        <p:nvSpPr>
          <p:cNvPr id="334" name="Google Shape;334;g1b8ff609911_1_153"/>
          <p:cNvSpPr txBox="1">
            <a:spLocks noGrp="1"/>
          </p:cNvSpPr>
          <p:nvPr>
            <p:ph type="sldNum" idx="12"/>
          </p:nvPr>
        </p:nvSpPr>
        <p:spPr>
          <a:xfrm>
            <a:off x="11384678" y="6356350"/>
            <a:ext cx="652800" cy="365100"/>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Clr>
                <a:srgbClr val="000000"/>
              </a:buClr>
              <a:buSzPts val="1600"/>
              <a:buFont typeface="Arial"/>
              <a:buNone/>
            </a:pPr>
            <a:fld id="{00000000-1234-1234-1234-123412341234}" type="slidenum">
              <a:rPr lang="en-US"/>
              <a:t>11</a:t>
            </a:fld>
            <a:endParaRPr/>
          </a:p>
        </p:txBody>
      </p:sp>
      <p:sp>
        <p:nvSpPr>
          <p:cNvPr id="335" name="Google Shape;335;g1b8ff609911_1_153"/>
          <p:cNvSpPr txBox="1">
            <a:spLocks noGrp="1"/>
          </p:cNvSpPr>
          <p:nvPr>
            <p:ph type="title"/>
          </p:nvPr>
        </p:nvSpPr>
        <p:spPr>
          <a:xfrm>
            <a:off x="236622" y="1142040"/>
            <a:ext cx="8885144" cy="2358000"/>
          </a:xfrm>
          <a:prstGeom prst="rect">
            <a:avLst/>
          </a:prstGeom>
          <a:noFill/>
          <a:ln>
            <a:noFill/>
          </a:ln>
        </p:spPr>
        <p:txBody>
          <a:bodyPr spcFirstLastPara="1" wrap="square" lIns="91425" tIns="45700" rIns="91425" bIns="45700" anchor="b" anchorCtr="0">
            <a:normAutofit/>
          </a:bodyPr>
          <a:lstStyle/>
          <a:p>
            <a:r>
              <a:rPr lang="en-US" sz="4000" i="1">
                <a:effectLst>
                  <a:outerShdw blurRad="38100" dist="38100" dir="2700000" algn="tl">
                    <a:srgbClr val="000000">
                      <a:alpha val="43137"/>
                    </a:srgbClr>
                  </a:outerShdw>
                </a:effectLst>
              </a:rPr>
              <a:t>From the Field…</a:t>
            </a:r>
            <a:br>
              <a:rPr lang="en-US" sz="4000"/>
            </a:br>
            <a:r>
              <a:rPr lang="en-US" sz="4000"/>
              <a:t>Key Ideas, Strategies and Approaches </a:t>
            </a:r>
            <a:br>
              <a:rPr lang="en-US" sz="4000"/>
            </a:br>
            <a:r>
              <a:rPr lang="en-US" sz="4000"/>
              <a:t>for Engaging Local Elected Officials</a:t>
            </a:r>
            <a:endParaRPr lang="en-US" sz="3200"/>
          </a:p>
        </p:txBody>
      </p:sp>
      <p:pic>
        <p:nvPicPr>
          <p:cNvPr id="2" name="Picture 2">
            <a:extLst>
              <a:ext uri="{FF2B5EF4-FFF2-40B4-BE49-F238E27FC236}">
                <a16:creationId xmlns:a16="http://schemas.microsoft.com/office/drawing/2014/main" id="{1796A8D3-C859-8654-23DF-A94629D2BBE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58265" y="3611051"/>
            <a:ext cx="2506613" cy="251444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3684876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6D870F4C-F182-2738-D42C-ABA5ED069D3A}"/>
              </a:ext>
            </a:extLst>
          </p:cNvPr>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en-US" smtClean="0"/>
              <a:t>12</a:t>
            </a:fld>
            <a:endParaRPr lang="en-US"/>
          </a:p>
        </p:txBody>
      </p:sp>
      <p:sp>
        <p:nvSpPr>
          <p:cNvPr id="5" name="Title 4">
            <a:extLst>
              <a:ext uri="{FF2B5EF4-FFF2-40B4-BE49-F238E27FC236}">
                <a16:creationId xmlns:a16="http://schemas.microsoft.com/office/drawing/2014/main" id="{C90114CB-35FF-C88B-AECE-53FAE7D6E34F}"/>
              </a:ext>
            </a:extLst>
          </p:cNvPr>
          <p:cNvSpPr>
            <a:spLocks noGrp="1"/>
          </p:cNvSpPr>
          <p:nvPr>
            <p:ph type="title"/>
          </p:nvPr>
        </p:nvSpPr>
        <p:spPr/>
        <p:txBody>
          <a:bodyPr/>
          <a:lstStyle/>
          <a:p>
            <a:r>
              <a:rPr lang="en-US"/>
              <a:t>From the Field…</a:t>
            </a:r>
          </a:p>
        </p:txBody>
      </p:sp>
      <p:sp>
        <p:nvSpPr>
          <p:cNvPr id="11" name="Text Placeholder 6">
            <a:extLst>
              <a:ext uri="{FF2B5EF4-FFF2-40B4-BE49-F238E27FC236}">
                <a16:creationId xmlns:a16="http://schemas.microsoft.com/office/drawing/2014/main" id="{14260EBA-714A-89DA-8FEF-2B06E1000C1B}"/>
              </a:ext>
            </a:extLst>
          </p:cNvPr>
          <p:cNvSpPr>
            <a:spLocks noGrp="1"/>
          </p:cNvSpPr>
          <p:nvPr>
            <p:ph type="body" idx="1"/>
          </p:nvPr>
        </p:nvSpPr>
        <p:spPr>
          <a:xfrm>
            <a:off x="4967895" y="2323081"/>
            <a:ext cx="7598087" cy="1737642"/>
          </a:xfrm>
        </p:spPr>
        <p:txBody>
          <a:bodyPr/>
          <a:lstStyle/>
          <a:p>
            <a:pPr marL="228600">
              <a:lnSpc>
                <a:spcPct val="100000"/>
              </a:lnSpc>
              <a:spcBef>
                <a:spcPts val="0"/>
              </a:spcBef>
            </a:pPr>
            <a:r>
              <a:rPr lang="en-US" sz="2800" dirty="0">
                <a:effectLst>
                  <a:outerShdw blurRad="38100" dist="38100" dir="2700000" algn="tl">
                    <a:srgbClr val="000000">
                      <a:alpha val="43137"/>
                    </a:srgbClr>
                  </a:outerShdw>
                </a:effectLst>
              </a:rPr>
              <a:t>Kim Parker-</a:t>
            </a:r>
            <a:r>
              <a:rPr lang="en-US" sz="2800" dirty="0" err="1">
                <a:effectLst>
                  <a:outerShdw blurRad="38100" dist="38100" dir="2700000" algn="tl">
                    <a:srgbClr val="000000">
                      <a:alpha val="43137"/>
                    </a:srgbClr>
                  </a:outerShdw>
                </a:effectLst>
              </a:rPr>
              <a:t>Llerenas</a:t>
            </a:r>
            <a:r>
              <a:rPr lang="en-US" dirty="0">
                <a:effectLst>
                  <a:outerShdw blurRad="38100" dist="38100" dir="2700000" algn="tl">
                    <a:srgbClr val="000000">
                      <a:alpha val="43137"/>
                    </a:srgbClr>
                  </a:outerShdw>
                </a:effectLst>
              </a:rPr>
              <a:t> </a:t>
            </a:r>
            <a:endParaRPr lang="en-US" sz="2800" dirty="0">
              <a:effectLst>
                <a:outerShdw blurRad="38100" dist="38100" dir="2700000" algn="tl">
                  <a:srgbClr val="000000">
                    <a:alpha val="43137"/>
                  </a:srgbClr>
                </a:outerShdw>
              </a:effectLst>
            </a:endParaRPr>
          </a:p>
          <a:p>
            <a:pPr marL="228600">
              <a:lnSpc>
                <a:spcPct val="100000"/>
              </a:lnSpc>
              <a:spcBef>
                <a:spcPts val="0"/>
              </a:spcBef>
            </a:pPr>
            <a:r>
              <a:rPr lang="en-US" sz="2400" b="0" i="1" dirty="0">
                <a:solidFill>
                  <a:schemeClr val="tx1"/>
                </a:solidFill>
              </a:rPr>
              <a:t>Executive Director</a:t>
            </a:r>
          </a:p>
          <a:p>
            <a:pPr marL="228600">
              <a:lnSpc>
                <a:spcPct val="100000"/>
              </a:lnSpc>
              <a:spcBef>
                <a:spcPts val="0"/>
              </a:spcBef>
            </a:pPr>
            <a:r>
              <a:rPr lang="en-US" sz="2400" b="0" dirty="0">
                <a:solidFill>
                  <a:schemeClr val="tx1"/>
                </a:solidFill>
                <a:hlinkClick r:id="rId3"/>
              </a:rPr>
              <a:t>Willamette Workforce Partnership</a:t>
            </a:r>
            <a:endParaRPr lang="en-US" sz="2400" b="0" dirty="0">
              <a:solidFill>
                <a:schemeClr val="tx1"/>
              </a:solidFill>
            </a:endParaRPr>
          </a:p>
          <a:p>
            <a:pPr marL="228600">
              <a:lnSpc>
                <a:spcPct val="100000"/>
              </a:lnSpc>
              <a:spcBef>
                <a:spcPts val="0"/>
              </a:spcBef>
            </a:pPr>
            <a:r>
              <a:rPr lang="en-US" sz="2400" b="0" dirty="0">
                <a:solidFill>
                  <a:schemeClr val="tx1"/>
                </a:solidFill>
              </a:rPr>
              <a:t>Salem, OR</a:t>
            </a:r>
          </a:p>
        </p:txBody>
      </p:sp>
      <p:pic>
        <p:nvPicPr>
          <p:cNvPr id="4" name="Picture Placeholder 8">
            <a:extLst>
              <a:ext uri="{FF2B5EF4-FFF2-40B4-BE49-F238E27FC236}">
                <a16:creationId xmlns:a16="http://schemas.microsoft.com/office/drawing/2014/main" id="{75A270B2-FA8F-3806-FD93-B032CCFC9BB2}"/>
              </a:ext>
            </a:extLst>
          </p:cNvPr>
          <p:cNvPicPr>
            <a:picLocks noChangeAspect="1"/>
          </p:cNvPicPr>
          <p:nvPr/>
        </p:nvPicPr>
        <p:blipFill>
          <a:blip r:embed="rId4"/>
          <a:srcRect t="13517" b="13517"/>
          <a:stretch/>
        </p:blipFill>
        <p:spPr>
          <a:xfrm>
            <a:off x="2232776" y="1925936"/>
            <a:ext cx="2571180" cy="2655897"/>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Tree>
    <p:extLst>
      <p:ext uri="{BB962C8B-B14F-4D97-AF65-F5344CB8AC3E}">
        <p14:creationId xmlns:p14="http://schemas.microsoft.com/office/powerpoint/2010/main" val="26447615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CFC5A2-AE21-9BFB-BCF3-AA804216F9B7}"/>
              </a:ext>
            </a:extLst>
          </p:cNvPr>
          <p:cNvSpPr>
            <a:spLocks noGrp="1"/>
          </p:cNvSpPr>
          <p:nvPr>
            <p:ph type="title"/>
          </p:nvPr>
        </p:nvSpPr>
        <p:spPr/>
        <p:txBody>
          <a:bodyPr/>
          <a:lstStyle/>
          <a:p>
            <a:r>
              <a:rPr lang="en-US"/>
              <a:t>Willamette Workforce Partnership  </a:t>
            </a:r>
          </a:p>
        </p:txBody>
      </p:sp>
      <p:sp>
        <p:nvSpPr>
          <p:cNvPr id="3" name="Content Placeholder 2">
            <a:extLst>
              <a:ext uri="{FF2B5EF4-FFF2-40B4-BE49-F238E27FC236}">
                <a16:creationId xmlns:a16="http://schemas.microsoft.com/office/drawing/2014/main" id="{5FA2B78D-9086-1525-0B6A-73A7D90F1352}"/>
              </a:ext>
            </a:extLst>
          </p:cNvPr>
          <p:cNvSpPr>
            <a:spLocks noGrp="1"/>
          </p:cNvSpPr>
          <p:nvPr>
            <p:ph idx="1"/>
          </p:nvPr>
        </p:nvSpPr>
        <p:spPr>
          <a:xfrm>
            <a:off x="3406877" y="635342"/>
            <a:ext cx="8197295" cy="5521836"/>
          </a:xfrm>
        </p:spPr>
        <p:txBody>
          <a:bodyPr/>
          <a:lstStyle/>
          <a:p>
            <a:pPr marL="1200150" lvl="1" indent="-285750">
              <a:buClr>
                <a:srgbClr val="005A7C"/>
              </a:buClr>
              <a:buFont typeface="Wingdings,Sans-Serif"/>
              <a:buChar char="§"/>
            </a:pPr>
            <a:endParaRPr lang="en-US">
              <a:latin typeface="Arial"/>
              <a:cs typeface="Arial"/>
            </a:endParaRPr>
          </a:p>
          <a:p>
            <a:pPr marL="1200150" lvl="1" indent="-285750">
              <a:buClr>
                <a:srgbClr val="005A7C"/>
              </a:buClr>
              <a:buFont typeface="Wingdings,Sans-Serif"/>
              <a:buChar char="§"/>
            </a:pPr>
            <a:endParaRPr lang="en-US"/>
          </a:p>
          <a:p>
            <a:pPr marL="1257300" lvl="1" indent="-342900">
              <a:buClr>
                <a:srgbClr val="005A7C"/>
              </a:buClr>
              <a:buFont typeface="Arial" panose="020B0604020202020204" pitchFamily="34" charset="0"/>
              <a:buChar char="•"/>
            </a:pPr>
            <a:r>
              <a:rPr lang="en-US" i="0">
                <a:cs typeface="Arial"/>
              </a:rPr>
              <a:t>4-county region represents approximately </a:t>
            </a:r>
            <a:r>
              <a:rPr lang="en-US" i="0" err="1">
                <a:cs typeface="Arial"/>
              </a:rPr>
              <a:t>664k</a:t>
            </a:r>
            <a:r>
              <a:rPr lang="en-US" i="0">
                <a:cs typeface="Arial"/>
              </a:rPr>
              <a:t> residents, with a solid rural/urban divide.</a:t>
            </a:r>
          </a:p>
          <a:p>
            <a:pPr marL="1257300" lvl="1" indent="-342900">
              <a:buClr>
                <a:srgbClr val="005A7C"/>
              </a:buClr>
              <a:buFont typeface="Arial" panose="020B0604020202020204" pitchFamily="34" charset="0"/>
              <a:buChar char="•"/>
            </a:pPr>
            <a:endParaRPr lang="en-US" i="0">
              <a:cs typeface="Arial"/>
            </a:endParaRPr>
          </a:p>
          <a:p>
            <a:pPr marL="1257300" lvl="1" indent="-342900">
              <a:buClr>
                <a:srgbClr val="005A7C"/>
              </a:buClr>
              <a:buFont typeface="Arial" panose="020B0604020202020204" pitchFamily="34" charset="0"/>
              <a:buChar char="•"/>
            </a:pPr>
            <a:r>
              <a:rPr lang="en-US" i="0">
                <a:cs typeface="Arial"/>
              </a:rPr>
              <a:t>Home to the state capital, represents multiple universities and college systems, has a thriving agricultural &amp; wine industry and holds the distinction for having the 45th parallel passing through one of its' cities.</a:t>
            </a:r>
          </a:p>
          <a:p>
            <a:pPr marL="1257300" lvl="1" indent="-342900">
              <a:buClr>
                <a:srgbClr val="005A7C"/>
              </a:buClr>
              <a:buFont typeface="Arial" panose="020B0604020202020204" pitchFamily="34" charset="0"/>
              <a:buChar char="•"/>
            </a:pPr>
            <a:endParaRPr lang="en-US" i="0">
              <a:cs typeface="Arial"/>
            </a:endParaRPr>
          </a:p>
          <a:p>
            <a:pPr marL="1257300" lvl="1" indent="-342900">
              <a:buClr>
                <a:srgbClr val="005A7C"/>
              </a:buClr>
              <a:buFont typeface="Arial" panose="020B0604020202020204" pitchFamily="34" charset="0"/>
              <a:buChar char="•"/>
            </a:pPr>
            <a:r>
              <a:rPr lang="en-US" i="0">
                <a:cs typeface="Arial"/>
              </a:rPr>
              <a:t>Fun Fact: One of their cities is hosting its 23rd annual UFO festival this year (2nd only to Roswell, NM).</a:t>
            </a:r>
          </a:p>
          <a:p>
            <a:pPr marL="1257300" lvl="1" indent="-342900">
              <a:buClr>
                <a:srgbClr val="005A7C"/>
              </a:buClr>
              <a:buFont typeface="Arial" panose="020B0604020202020204" pitchFamily="34" charset="0"/>
              <a:buChar char="•"/>
            </a:pPr>
            <a:endParaRPr lang="en-US" i="0">
              <a:cs typeface="Arial"/>
            </a:endParaRPr>
          </a:p>
          <a:p>
            <a:pPr marL="1257300" lvl="1" indent="-342900">
              <a:buClr>
                <a:srgbClr val="005A7C"/>
              </a:buClr>
              <a:buFont typeface="Arial" panose="020B0604020202020204" pitchFamily="34" charset="0"/>
              <a:buChar char="•"/>
            </a:pPr>
            <a:r>
              <a:rPr lang="en-US" i="0">
                <a:cs typeface="Arial"/>
              </a:rPr>
              <a:t>Focused Sectors: (1) Healthcare, (2) Manufacturing, </a:t>
            </a:r>
            <a:br>
              <a:rPr lang="en-US" i="0">
                <a:cs typeface="Arial"/>
              </a:rPr>
            </a:br>
            <a:r>
              <a:rPr lang="en-US" i="0">
                <a:cs typeface="Arial"/>
              </a:rPr>
              <a:t>(3) Warehousing Transportation and Distribution, and </a:t>
            </a:r>
            <a:br>
              <a:rPr lang="en-US" i="0">
                <a:cs typeface="Arial"/>
              </a:rPr>
            </a:br>
            <a:r>
              <a:rPr lang="en-US" i="0">
                <a:cs typeface="Arial"/>
              </a:rPr>
              <a:t>(4) Construction</a:t>
            </a:r>
          </a:p>
        </p:txBody>
      </p:sp>
      <p:sp>
        <p:nvSpPr>
          <p:cNvPr id="4" name="Slide Number Placeholder 3">
            <a:extLst>
              <a:ext uri="{FF2B5EF4-FFF2-40B4-BE49-F238E27FC236}">
                <a16:creationId xmlns:a16="http://schemas.microsoft.com/office/drawing/2014/main" id="{409CD683-2C4C-B499-52BE-98A6031CA900}"/>
              </a:ext>
            </a:extLst>
          </p:cNvPr>
          <p:cNvSpPr>
            <a:spLocks noGrp="1"/>
          </p:cNvSpPr>
          <p:nvPr>
            <p:ph type="sldNum" sz="quarter" idx="12"/>
          </p:nvPr>
        </p:nvSpPr>
        <p:spPr/>
        <p:txBody>
          <a:bodyPr/>
          <a:lstStyle/>
          <a:p>
            <a:fld id="{6E5137A7-F189-44A4-BE31-5A7EFD0F6A27}" type="slidenum">
              <a:rPr lang="en-US" smtClean="0"/>
              <a:t>13</a:t>
            </a:fld>
            <a:endParaRPr lang="en-US"/>
          </a:p>
        </p:txBody>
      </p:sp>
      <p:pic>
        <p:nvPicPr>
          <p:cNvPr id="6" name="Picture 6" descr="Icon&#10;&#10;Description automatically generated">
            <a:extLst>
              <a:ext uri="{FF2B5EF4-FFF2-40B4-BE49-F238E27FC236}">
                <a16:creationId xmlns:a16="http://schemas.microsoft.com/office/drawing/2014/main" id="{48A3460F-56DC-D643-1884-0A8FC78B6168}"/>
              </a:ext>
            </a:extLst>
          </p:cNvPr>
          <p:cNvPicPr>
            <a:picLocks noChangeAspect="1"/>
          </p:cNvPicPr>
          <p:nvPr/>
        </p:nvPicPr>
        <p:blipFill>
          <a:blip r:embed="rId3"/>
          <a:stretch>
            <a:fillRect/>
          </a:stretch>
        </p:blipFill>
        <p:spPr>
          <a:xfrm>
            <a:off x="435594" y="2647229"/>
            <a:ext cx="3490822" cy="1510255"/>
          </a:xfrm>
          <a:prstGeom prst="rect">
            <a:avLst/>
          </a:prstGeom>
        </p:spPr>
      </p:pic>
    </p:spTree>
    <p:extLst>
      <p:ext uri="{BB962C8B-B14F-4D97-AF65-F5344CB8AC3E}">
        <p14:creationId xmlns:p14="http://schemas.microsoft.com/office/powerpoint/2010/main" val="321883770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D06870-9B37-4062-EDD9-5F4A111C1DED}"/>
              </a:ext>
            </a:extLst>
          </p:cNvPr>
          <p:cNvSpPr>
            <a:spLocks noGrp="1"/>
          </p:cNvSpPr>
          <p:nvPr>
            <p:ph type="title"/>
          </p:nvPr>
        </p:nvSpPr>
        <p:spPr/>
        <p:txBody>
          <a:bodyPr/>
          <a:lstStyle/>
          <a:p>
            <a:r>
              <a:rPr lang="en-US"/>
              <a:t>Building and Sustaining LEO Relationships</a:t>
            </a:r>
          </a:p>
        </p:txBody>
      </p:sp>
      <p:sp>
        <p:nvSpPr>
          <p:cNvPr id="3" name="Content Placeholder 2">
            <a:extLst>
              <a:ext uri="{FF2B5EF4-FFF2-40B4-BE49-F238E27FC236}">
                <a16:creationId xmlns:a16="http://schemas.microsoft.com/office/drawing/2014/main" id="{7708EC40-004E-D8D7-8971-15A33CEDAE62}"/>
              </a:ext>
            </a:extLst>
          </p:cNvPr>
          <p:cNvSpPr>
            <a:spLocks noGrp="1"/>
          </p:cNvSpPr>
          <p:nvPr>
            <p:ph idx="1"/>
          </p:nvPr>
        </p:nvSpPr>
        <p:spPr>
          <a:xfrm>
            <a:off x="0" y="1074712"/>
            <a:ext cx="11474624" cy="5039517"/>
          </a:xfrm>
        </p:spPr>
        <p:txBody>
          <a:bodyPr/>
          <a:lstStyle/>
          <a:p>
            <a:pPr marL="1257300" lvl="1" indent="-342900">
              <a:buClr>
                <a:srgbClr val="005A7C"/>
              </a:buClr>
              <a:buFont typeface="Arial,Sans-Serif" panose="020B0604020202020204" pitchFamily="34" charset="0"/>
              <a:buChar char="•"/>
            </a:pPr>
            <a:r>
              <a:rPr lang="en-US" sz="3200" b="1" i="0">
                <a:cs typeface="Arial"/>
              </a:rPr>
              <a:t>Building</a:t>
            </a:r>
            <a:r>
              <a:rPr lang="en-US" sz="3200" b="1">
                <a:cs typeface="Arial"/>
              </a:rPr>
              <a:t> the Trust </a:t>
            </a:r>
            <a:br>
              <a:rPr lang="en-US" sz="3200">
                <a:cs typeface="Arial"/>
              </a:rPr>
            </a:br>
            <a:r>
              <a:rPr lang="en-US" sz="3200">
                <a:cs typeface="Arial"/>
              </a:rPr>
              <a:t>(Getting to know one-another)</a:t>
            </a:r>
            <a:endParaRPr lang="en-US" sz="3200"/>
          </a:p>
          <a:p>
            <a:pPr marL="1257300" lvl="1" indent="-342900">
              <a:buClr>
                <a:srgbClr val="005A7C"/>
              </a:buClr>
              <a:buFont typeface="Arial" panose="020B0604020202020204" pitchFamily="34" charset="0"/>
              <a:buChar char="•"/>
            </a:pPr>
            <a:endParaRPr lang="en-US" sz="2400">
              <a:solidFill>
                <a:srgbClr val="005A7C"/>
              </a:solidFill>
              <a:cs typeface="Arial"/>
            </a:endParaRPr>
          </a:p>
          <a:p>
            <a:pPr marL="1257300" lvl="1" indent="-342900">
              <a:buClr>
                <a:srgbClr val="005A7C"/>
              </a:buClr>
              <a:buFont typeface="Arial" panose="020B0604020202020204" pitchFamily="34" charset="0"/>
              <a:buChar char="•"/>
            </a:pPr>
            <a:r>
              <a:rPr lang="en-US" sz="3200" b="1" i="0">
                <a:cs typeface="Arial"/>
              </a:rPr>
              <a:t>Consistent communication and touch-points </a:t>
            </a:r>
            <a:br>
              <a:rPr lang="en-US" sz="3200" i="0">
                <a:cs typeface="Arial"/>
              </a:rPr>
            </a:br>
            <a:r>
              <a:rPr lang="en-US" sz="3200">
                <a:cs typeface="Arial"/>
              </a:rPr>
              <a:t>(Building on those relationships)</a:t>
            </a:r>
            <a:endParaRPr lang="en-US" sz="3200"/>
          </a:p>
          <a:p>
            <a:pPr marL="1257300" lvl="1" indent="-342900">
              <a:buClr>
                <a:srgbClr val="005A7C"/>
              </a:buClr>
              <a:buFont typeface="Arial" panose="020B0604020202020204" pitchFamily="34" charset="0"/>
              <a:buChar char="•"/>
            </a:pPr>
            <a:endParaRPr lang="en-US" sz="3200" i="0">
              <a:cs typeface="Arial"/>
            </a:endParaRPr>
          </a:p>
          <a:p>
            <a:pPr marL="1257300" lvl="1" indent="-342900">
              <a:buClr>
                <a:srgbClr val="005A7C"/>
              </a:buClr>
              <a:buFont typeface="Arial" panose="020B0604020202020204" pitchFamily="34" charset="0"/>
              <a:buChar char="•"/>
            </a:pPr>
            <a:r>
              <a:rPr lang="en-US" sz="3200" b="1" i="0">
                <a:cs typeface="Arial"/>
              </a:rPr>
              <a:t>Navigating the Politics</a:t>
            </a:r>
            <a:br>
              <a:rPr lang="en-US" sz="3200" i="0">
                <a:cs typeface="Arial"/>
              </a:rPr>
            </a:br>
            <a:r>
              <a:rPr lang="en-US" sz="3200">
                <a:cs typeface="Arial"/>
              </a:rPr>
              <a:t>(Staying neutral)</a:t>
            </a:r>
          </a:p>
          <a:p>
            <a:pPr marL="1257300" lvl="1" indent="-114300">
              <a:buClr>
                <a:srgbClr val="005A7C"/>
              </a:buClr>
              <a:buFont typeface="Arial" panose="020B0604020202020204" pitchFamily="34" charset="0"/>
              <a:buChar char="•"/>
            </a:pPr>
            <a:endParaRPr lang="en-US"/>
          </a:p>
        </p:txBody>
      </p:sp>
      <p:sp>
        <p:nvSpPr>
          <p:cNvPr id="4" name="Slide Number Placeholder 3">
            <a:extLst>
              <a:ext uri="{FF2B5EF4-FFF2-40B4-BE49-F238E27FC236}">
                <a16:creationId xmlns:a16="http://schemas.microsoft.com/office/drawing/2014/main" id="{579478D6-7F9E-58CD-AADD-27E9CF2FC36D}"/>
              </a:ext>
            </a:extLst>
          </p:cNvPr>
          <p:cNvSpPr>
            <a:spLocks noGrp="1"/>
          </p:cNvSpPr>
          <p:nvPr>
            <p:ph type="sldNum" sz="quarter" idx="12"/>
          </p:nvPr>
        </p:nvSpPr>
        <p:spPr/>
        <p:txBody>
          <a:bodyPr/>
          <a:lstStyle/>
          <a:p>
            <a:fld id="{6E5137A7-F189-44A4-BE31-5A7EFD0F6A27}" type="slidenum">
              <a:rPr lang="en-US" smtClean="0"/>
              <a:t>14</a:t>
            </a:fld>
            <a:endParaRPr lang="en-US"/>
          </a:p>
        </p:txBody>
      </p:sp>
    </p:spTree>
    <p:extLst>
      <p:ext uri="{BB962C8B-B14F-4D97-AF65-F5344CB8AC3E}">
        <p14:creationId xmlns:p14="http://schemas.microsoft.com/office/powerpoint/2010/main" val="45587173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D06870-9B37-4062-EDD9-5F4A111C1DED}"/>
              </a:ext>
            </a:extLst>
          </p:cNvPr>
          <p:cNvSpPr>
            <a:spLocks noGrp="1"/>
          </p:cNvSpPr>
          <p:nvPr>
            <p:ph type="title"/>
          </p:nvPr>
        </p:nvSpPr>
        <p:spPr>
          <a:xfrm>
            <a:off x="736593" y="69299"/>
            <a:ext cx="11081334" cy="786384"/>
          </a:xfrm>
        </p:spPr>
        <p:txBody>
          <a:bodyPr/>
          <a:lstStyle/>
          <a:p>
            <a:r>
              <a:rPr lang="en-US"/>
              <a:t>Building and Sustaining LEO Relationships</a:t>
            </a:r>
          </a:p>
        </p:txBody>
      </p:sp>
      <p:sp>
        <p:nvSpPr>
          <p:cNvPr id="3" name="Content Placeholder 2">
            <a:extLst>
              <a:ext uri="{FF2B5EF4-FFF2-40B4-BE49-F238E27FC236}">
                <a16:creationId xmlns:a16="http://schemas.microsoft.com/office/drawing/2014/main" id="{7708EC40-004E-D8D7-8971-15A33CEDAE62}"/>
              </a:ext>
            </a:extLst>
          </p:cNvPr>
          <p:cNvSpPr>
            <a:spLocks noGrp="1"/>
          </p:cNvSpPr>
          <p:nvPr>
            <p:ph idx="1"/>
          </p:nvPr>
        </p:nvSpPr>
        <p:spPr>
          <a:xfrm>
            <a:off x="-19400" y="1042219"/>
            <a:ext cx="12211400" cy="4557850"/>
          </a:xfrm>
        </p:spPr>
        <p:txBody>
          <a:bodyPr/>
          <a:lstStyle/>
          <a:p>
            <a:pPr lvl="1" indent="0">
              <a:buClr>
                <a:srgbClr val="7A232F"/>
              </a:buClr>
            </a:pPr>
            <a:endParaRPr lang="en-US" sz="2800" b="1" i="0">
              <a:solidFill>
                <a:schemeClr val="tx1"/>
              </a:solidFill>
              <a:cs typeface="Arial"/>
            </a:endParaRPr>
          </a:p>
          <a:p>
            <a:pPr lvl="1" indent="0">
              <a:spcAft>
                <a:spcPts val="1200"/>
              </a:spcAft>
            </a:pPr>
            <a:r>
              <a:rPr lang="en-US" sz="2400" b="1" i="0">
                <a:solidFill>
                  <a:schemeClr val="tx1"/>
                </a:solidFill>
                <a:cs typeface="Arial"/>
              </a:rPr>
              <a:t>Building the Trust (Getting to Know One-Another)</a:t>
            </a:r>
            <a:endParaRPr lang="en-US" sz="2400" b="1">
              <a:solidFill>
                <a:schemeClr val="tx1"/>
              </a:solidFill>
            </a:endParaRPr>
          </a:p>
          <a:p>
            <a:pPr marL="1143000" lvl="2" indent="0"/>
            <a:r>
              <a:rPr lang="en-US" sz="2100" b="1" i="1">
                <a:solidFill>
                  <a:srgbClr val="000000"/>
                </a:solidFill>
              </a:rPr>
              <a:t>The Executive Director's Responsibility as the Primary Point of Contact...</a:t>
            </a:r>
          </a:p>
          <a:p>
            <a:pPr marL="1603375" lvl="3">
              <a:buFont typeface="Arial" panose="020B0604020202020204" pitchFamily="34" charset="0"/>
              <a:buChar char="•"/>
            </a:pPr>
            <a:r>
              <a:rPr lang="en-US" sz="2200" u="none">
                <a:solidFill>
                  <a:srgbClr val="000000"/>
                </a:solidFill>
              </a:rPr>
              <a:t>Go to the LEO! Visit them in their county/city!</a:t>
            </a:r>
          </a:p>
          <a:p>
            <a:pPr marL="1603375" lvl="3">
              <a:buFont typeface="Arial" panose="020B0604020202020204" pitchFamily="34" charset="0"/>
              <a:buChar char="•"/>
            </a:pPr>
            <a:r>
              <a:rPr lang="en-US" sz="2200" u="none">
                <a:solidFill>
                  <a:srgbClr val="000000"/>
                </a:solidFill>
              </a:rPr>
              <a:t>Understand what's important to the LEO for their county/city</a:t>
            </a:r>
          </a:p>
          <a:p>
            <a:pPr marL="1603375" lvl="3">
              <a:buFont typeface="Arial" panose="020B0604020202020204" pitchFamily="34" charset="0"/>
              <a:buChar char="•"/>
            </a:pPr>
            <a:r>
              <a:rPr lang="en-US" sz="2200" u="none">
                <a:solidFill>
                  <a:srgbClr val="000000"/>
                </a:solidFill>
              </a:rPr>
              <a:t>Weave in mandated roles and responsibilities but do it softly in conversation</a:t>
            </a:r>
          </a:p>
          <a:p>
            <a:pPr marL="2060575" lvl="5" indent="-355600">
              <a:buFont typeface="Courier New" panose="02070309020205020404" pitchFamily="49" charset="0"/>
              <a:buChar char="o"/>
            </a:pPr>
            <a:r>
              <a:rPr lang="en-US" sz="2200" u="none">
                <a:solidFill>
                  <a:srgbClr val="000000"/>
                </a:solidFill>
              </a:rPr>
              <a:t>Schedule an official orientation</a:t>
            </a:r>
          </a:p>
          <a:p>
            <a:pPr marL="1603375" lvl="3">
              <a:buFont typeface="Arial" panose="020B0604020202020204" pitchFamily="34" charset="0"/>
              <a:buChar char="•"/>
            </a:pPr>
            <a:r>
              <a:rPr lang="en-US" sz="2200" u="none">
                <a:solidFill>
                  <a:srgbClr val="000000"/>
                </a:solidFill>
              </a:rPr>
              <a:t>Continuously relay critical or relevant information as it relates to their respective work</a:t>
            </a:r>
          </a:p>
          <a:p>
            <a:pPr marL="2060575" lvl="5" indent="-355600">
              <a:buFont typeface="Courier New" panose="02070309020205020404" pitchFamily="49" charset="0"/>
              <a:buChar char="o"/>
            </a:pPr>
            <a:r>
              <a:rPr lang="en-US" sz="2200">
                <a:solidFill>
                  <a:srgbClr val="000000"/>
                </a:solidFill>
              </a:rPr>
              <a:t>Layoffs in the area, businesses who need immediate help, schools who need connections, etc.</a:t>
            </a:r>
          </a:p>
          <a:p>
            <a:pPr marL="1603375" lvl="3">
              <a:buSzPts val="2200"/>
              <a:buFont typeface="Arial" panose="020B0604020202020204" pitchFamily="34" charset="0"/>
              <a:buChar char="•"/>
            </a:pPr>
            <a:r>
              <a:rPr lang="en-US" sz="2200" u="none">
                <a:solidFill>
                  <a:srgbClr val="000000"/>
                </a:solidFill>
              </a:rPr>
              <a:t>Help them become aware of overall workforce opportunities and challenges – </a:t>
            </a:r>
            <a:br>
              <a:rPr lang="en-US" sz="2200" u="none">
                <a:solidFill>
                  <a:srgbClr val="000000"/>
                </a:solidFill>
              </a:rPr>
            </a:br>
            <a:r>
              <a:rPr lang="en-US" sz="2200" u="none">
                <a:solidFill>
                  <a:srgbClr val="000000"/>
                </a:solidFill>
              </a:rPr>
              <a:t>connect the dots for them!</a:t>
            </a:r>
          </a:p>
          <a:p>
            <a:pPr marL="1603375" lvl="3">
              <a:buFont typeface="Arial" panose="020B0604020202020204" pitchFamily="34" charset="0"/>
              <a:buChar char="•"/>
            </a:pPr>
            <a:r>
              <a:rPr lang="en-US" sz="2200" u="none">
                <a:solidFill>
                  <a:srgbClr val="000000"/>
                </a:solidFill>
              </a:rPr>
              <a:t>Create ongoing and consistent time to spend with LEOs to foster the relationship</a:t>
            </a:r>
          </a:p>
          <a:p>
            <a:pPr marL="1603375" lvl="3">
              <a:buFont typeface="Arial" panose="020B0604020202020204" pitchFamily="34" charset="0"/>
              <a:buChar char="•"/>
            </a:pPr>
            <a:r>
              <a:rPr lang="en-US" sz="2200" u="none">
                <a:solidFill>
                  <a:srgbClr val="000000"/>
                </a:solidFill>
              </a:rPr>
              <a:t>Ask for their insight</a:t>
            </a:r>
          </a:p>
        </p:txBody>
      </p:sp>
      <p:sp>
        <p:nvSpPr>
          <p:cNvPr id="4" name="Slide Number Placeholder 3">
            <a:extLst>
              <a:ext uri="{FF2B5EF4-FFF2-40B4-BE49-F238E27FC236}">
                <a16:creationId xmlns:a16="http://schemas.microsoft.com/office/drawing/2014/main" id="{579478D6-7F9E-58CD-AADD-27E9CF2FC36D}"/>
              </a:ext>
            </a:extLst>
          </p:cNvPr>
          <p:cNvSpPr>
            <a:spLocks noGrp="1"/>
          </p:cNvSpPr>
          <p:nvPr>
            <p:ph type="sldNum" sz="quarter" idx="12"/>
          </p:nvPr>
        </p:nvSpPr>
        <p:spPr/>
        <p:txBody>
          <a:bodyPr/>
          <a:lstStyle/>
          <a:p>
            <a:fld id="{6E5137A7-F189-44A4-BE31-5A7EFD0F6A27}" type="slidenum">
              <a:rPr lang="en-US" smtClean="0"/>
              <a:t>15</a:t>
            </a:fld>
            <a:endParaRPr lang="en-US"/>
          </a:p>
        </p:txBody>
      </p:sp>
    </p:spTree>
    <p:extLst>
      <p:ext uri="{BB962C8B-B14F-4D97-AF65-F5344CB8AC3E}">
        <p14:creationId xmlns:p14="http://schemas.microsoft.com/office/powerpoint/2010/main" val="387554753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D06870-9B37-4062-EDD9-5F4A111C1DED}"/>
              </a:ext>
            </a:extLst>
          </p:cNvPr>
          <p:cNvSpPr>
            <a:spLocks noGrp="1"/>
          </p:cNvSpPr>
          <p:nvPr>
            <p:ph type="title"/>
          </p:nvPr>
        </p:nvSpPr>
        <p:spPr>
          <a:xfrm>
            <a:off x="757638" y="84790"/>
            <a:ext cx="11081334" cy="786384"/>
          </a:xfrm>
        </p:spPr>
        <p:txBody>
          <a:bodyPr/>
          <a:lstStyle/>
          <a:p>
            <a:r>
              <a:rPr lang="en-US"/>
              <a:t>Building and Sustaining LEO Relationships</a:t>
            </a:r>
          </a:p>
        </p:txBody>
      </p:sp>
      <p:sp>
        <p:nvSpPr>
          <p:cNvPr id="3" name="Content Placeholder 2">
            <a:extLst>
              <a:ext uri="{FF2B5EF4-FFF2-40B4-BE49-F238E27FC236}">
                <a16:creationId xmlns:a16="http://schemas.microsoft.com/office/drawing/2014/main" id="{7708EC40-004E-D8D7-8971-15A33CEDAE62}"/>
              </a:ext>
            </a:extLst>
          </p:cNvPr>
          <p:cNvSpPr>
            <a:spLocks noGrp="1"/>
          </p:cNvSpPr>
          <p:nvPr>
            <p:ph idx="1"/>
          </p:nvPr>
        </p:nvSpPr>
        <p:spPr>
          <a:xfrm>
            <a:off x="-71783" y="229049"/>
            <a:ext cx="11469659" cy="6691853"/>
          </a:xfrm>
        </p:spPr>
        <p:txBody>
          <a:bodyPr/>
          <a:lstStyle/>
          <a:p>
            <a:pPr lvl="1" indent="0">
              <a:buClr>
                <a:srgbClr val="005A7C"/>
              </a:buClr>
            </a:pPr>
            <a:r>
              <a:rPr lang="en-US" sz="2400" b="1" i="0">
                <a:cs typeface="Arial"/>
              </a:rPr>
              <a:t>Maintaining Consistent Communication and Touch-Points (Building Relationships)</a:t>
            </a:r>
            <a:endParaRPr lang="en-US" i="0" u="sng">
              <a:solidFill>
                <a:srgbClr val="000000"/>
              </a:solidFill>
              <a:latin typeface="Calibri Light"/>
            </a:endParaRPr>
          </a:p>
          <a:p>
            <a:pPr marL="1425575" lvl="3" indent="-342900">
              <a:buFont typeface="Arial" panose="020B0604020202020204" pitchFamily="34" charset="0"/>
              <a:buChar char="•"/>
            </a:pPr>
            <a:r>
              <a:rPr lang="en-US" sz="2100" u="none">
                <a:solidFill>
                  <a:srgbClr val="000000"/>
                </a:solidFill>
              </a:rPr>
              <a:t>Ongoing process with turnover with elections. </a:t>
            </a:r>
          </a:p>
          <a:p>
            <a:pPr marL="1425575" lvl="3" indent="-342900">
              <a:buFont typeface="Arial" panose="020B0604020202020204" pitchFamily="34" charset="0"/>
              <a:buChar char="•"/>
            </a:pPr>
            <a:r>
              <a:rPr lang="en-US" sz="2100" u="none">
                <a:solidFill>
                  <a:srgbClr val="000000"/>
                </a:solidFill>
              </a:rPr>
              <a:t>Before inviting the LEOs to board meetings, orient/onboard them with information for EVERY meeting.</a:t>
            </a:r>
          </a:p>
          <a:p>
            <a:pPr marL="1882775" lvl="6">
              <a:buFont typeface="Courier New" panose="02070309020205020404" pitchFamily="49" charset="0"/>
              <a:buChar char="o"/>
            </a:pPr>
            <a:r>
              <a:rPr lang="en-US" i="1">
                <a:solidFill>
                  <a:srgbClr val="000000"/>
                </a:solidFill>
              </a:rPr>
              <a:t>NO BLINDFOLDED meetings! </a:t>
            </a:r>
          </a:p>
          <a:p>
            <a:pPr marL="1882775" lvl="6">
              <a:buFont typeface="Courier New" panose="02070309020205020404" pitchFamily="49" charset="0"/>
              <a:buChar char="o"/>
            </a:pPr>
            <a:r>
              <a:rPr lang="en-US" i="1">
                <a:solidFill>
                  <a:srgbClr val="000000"/>
                </a:solidFill>
              </a:rPr>
              <a:t>No surprises! </a:t>
            </a:r>
          </a:p>
          <a:p>
            <a:pPr marL="1882775" lvl="6">
              <a:buFont typeface="Courier New" panose="02070309020205020404" pitchFamily="49" charset="0"/>
              <a:buChar char="o"/>
            </a:pPr>
            <a:r>
              <a:rPr lang="en-US" i="1">
                <a:solidFill>
                  <a:srgbClr val="000000"/>
                </a:solidFill>
              </a:rPr>
              <a:t>Get input and solutions to problems before meetings</a:t>
            </a:r>
          </a:p>
          <a:p>
            <a:pPr marL="1425575" lvl="3" indent="-342900">
              <a:buFont typeface="Arial" panose="020B0604020202020204" pitchFamily="34" charset="0"/>
              <a:buChar char="•"/>
            </a:pPr>
            <a:r>
              <a:rPr lang="en-US" sz="2100" u="none">
                <a:solidFill>
                  <a:srgbClr val="000000"/>
                </a:solidFill>
              </a:rPr>
              <a:t>For yourself and the LEO, have a 30-second elevator speech to ensure they understand and can explain their own role.</a:t>
            </a:r>
          </a:p>
          <a:p>
            <a:pPr marL="1882775" lvl="5">
              <a:buFont typeface="Courier New" panose="02070309020205020404" pitchFamily="49" charset="0"/>
              <a:buChar char="o"/>
            </a:pPr>
            <a:r>
              <a:rPr lang="en-US">
                <a:solidFill>
                  <a:srgbClr val="000000"/>
                </a:solidFill>
              </a:rPr>
              <a:t>Points to understand and interject in the elevator speech</a:t>
            </a:r>
          </a:p>
          <a:p>
            <a:pPr marL="1882775" lvl="6">
              <a:buFont typeface="Courier New" panose="02070309020205020404" pitchFamily="49" charset="0"/>
              <a:buChar char="o"/>
            </a:pPr>
            <a:r>
              <a:rPr lang="en-US" i="1">
                <a:solidFill>
                  <a:srgbClr val="000000"/>
                </a:solidFill>
              </a:rPr>
              <a:t>Understanding the needs of businesses and citizens served in  LEO’s county/city/ area</a:t>
            </a:r>
          </a:p>
          <a:p>
            <a:pPr marL="1882775" lvl="6">
              <a:buFont typeface="Courier New" panose="02070309020205020404" pitchFamily="49" charset="0"/>
              <a:buChar char="o"/>
            </a:pPr>
            <a:r>
              <a:rPr lang="en-US" i="1">
                <a:solidFill>
                  <a:srgbClr val="000000"/>
                </a:solidFill>
              </a:rPr>
              <a:t>Understanding that workforce, education and economic development are all working together to achieve workforce success</a:t>
            </a:r>
          </a:p>
          <a:p>
            <a:pPr marL="1882775" lvl="6">
              <a:buFont typeface="Courier New" panose="02070309020205020404" pitchFamily="49" charset="0"/>
              <a:buChar char="o"/>
            </a:pPr>
            <a:r>
              <a:rPr lang="en-US" i="1">
                <a:solidFill>
                  <a:srgbClr val="000000"/>
                </a:solidFill>
              </a:rPr>
              <a:t>Helping businesses be proactive in times of downsizing or needing workforce assistance</a:t>
            </a:r>
          </a:p>
          <a:p>
            <a:pPr marL="1882775" lvl="6">
              <a:buFont typeface="Courier New" panose="02070309020205020404" pitchFamily="49" charset="0"/>
              <a:buChar char="o"/>
            </a:pPr>
            <a:r>
              <a:rPr lang="en-US" i="1">
                <a:solidFill>
                  <a:srgbClr val="000000"/>
                </a:solidFill>
              </a:rPr>
              <a:t>Connecting skilled and trained workforce to good paying jobs</a:t>
            </a:r>
            <a:endParaRPr lang="en-US"/>
          </a:p>
        </p:txBody>
      </p:sp>
      <p:sp>
        <p:nvSpPr>
          <p:cNvPr id="4" name="Slide Number Placeholder 3">
            <a:extLst>
              <a:ext uri="{FF2B5EF4-FFF2-40B4-BE49-F238E27FC236}">
                <a16:creationId xmlns:a16="http://schemas.microsoft.com/office/drawing/2014/main" id="{579478D6-7F9E-58CD-AADD-27E9CF2FC36D}"/>
              </a:ext>
            </a:extLst>
          </p:cNvPr>
          <p:cNvSpPr>
            <a:spLocks noGrp="1"/>
          </p:cNvSpPr>
          <p:nvPr>
            <p:ph type="sldNum" sz="quarter" idx="12"/>
          </p:nvPr>
        </p:nvSpPr>
        <p:spPr/>
        <p:txBody>
          <a:bodyPr/>
          <a:lstStyle/>
          <a:p>
            <a:fld id="{6E5137A7-F189-44A4-BE31-5A7EFD0F6A27}" type="slidenum">
              <a:rPr lang="en-US" smtClean="0"/>
              <a:t>16</a:t>
            </a:fld>
            <a:endParaRPr lang="en-US"/>
          </a:p>
        </p:txBody>
      </p:sp>
    </p:spTree>
    <p:extLst>
      <p:ext uri="{BB962C8B-B14F-4D97-AF65-F5344CB8AC3E}">
        <p14:creationId xmlns:p14="http://schemas.microsoft.com/office/powerpoint/2010/main" val="49254905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B075B8BD-2B7B-99F4-D48C-4102EF7E37D4}"/>
              </a:ext>
            </a:extLst>
          </p:cNvPr>
          <p:cNvSpPr/>
          <p:nvPr/>
        </p:nvSpPr>
        <p:spPr>
          <a:xfrm>
            <a:off x="206477" y="3529781"/>
            <a:ext cx="11729884" cy="270387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7708EC40-004E-D8D7-8971-15A33CEDAE62}"/>
              </a:ext>
            </a:extLst>
          </p:cNvPr>
          <p:cNvSpPr>
            <a:spLocks noGrp="1"/>
          </p:cNvSpPr>
          <p:nvPr>
            <p:ph idx="1"/>
          </p:nvPr>
        </p:nvSpPr>
        <p:spPr>
          <a:xfrm>
            <a:off x="-71783" y="229049"/>
            <a:ext cx="12008144" cy="6691853"/>
          </a:xfrm>
        </p:spPr>
        <p:txBody>
          <a:bodyPr/>
          <a:lstStyle/>
          <a:p>
            <a:pPr lvl="1" indent="0"/>
            <a:r>
              <a:rPr lang="en-US" sz="2400" b="1" i="0">
                <a:cs typeface="Arial"/>
              </a:rPr>
              <a:t>Navigating the Politics (Staying Neutral)</a:t>
            </a:r>
          </a:p>
          <a:p>
            <a:pPr marL="1376045" lvl="3">
              <a:buFont typeface="Arial" panose="020B0604020202020204" pitchFamily="34" charset="0"/>
              <a:buChar char="•"/>
            </a:pPr>
            <a:r>
              <a:rPr lang="en-US" sz="2100" u="none">
                <a:solidFill>
                  <a:srgbClr val="000000"/>
                </a:solidFill>
              </a:rPr>
              <a:t>Stay neutral as much as possible</a:t>
            </a:r>
          </a:p>
          <a:p>
            <a:pPr marL="1376045" lvl="3">
              <a:buFont typeface="Arial" panose="020B0604020202020204" pitchFamily="34" charset="0"/>
              <a:buChar char="•"/>
            </a:pPr>
            <a:r>
              <a:rPr lang="en-US" sz="2100" u="none">
                <a:solidFill>
                  <a:srgbClr val="000000"/>
                </a:solidFill>
              </a:rPr>
              <a:t>Focus on the facts of workforce challenges and opportunities</a:t>
            </a:r>
          </a:p>
          <a:p>
            <a:pPr marL="1376045" lvl="3">
              <a:buFont typeface="Arial" panose="020B0604020202020204" pitchFamily="34" charset="0"/>
              <a:buChar char="•"/>
            </a:pPr>
            <a:r>
              <a:rPr lang="en-US" sz="2100" u="none">
                <a:solidFill>
                  <a:srgbClr val="000000"/>
                </a:solidFill>
              </a:rPr>
              <a:t>Create a streamlined process of helping the LEO to help others in their communities</a:t>
            </a:r>
          </a:p>
          <a:p>
            <a:pPr marL="1376045" lvl="3">
              <a:buFont typeface="Arial" panose="020B0604020202020204" pitchFamily="34" charset="0"/>
              <a:buChar char="•"/>
            </a:pPr>
            <a:r>
              <a:rPr lang="en-US" sz="2100" u="none">
                <a:solidFill>
                  <a:srgbClr val="000000"/>
                </a:solidFill>
              </a:rPr>
              <a:t>Create, for yourself and your LEO, an elevator speech to ensure the LEO understands and can explain their role:</a:t>
            </a:r>
          </a:p>
          <a:p>
            <a:pPr lvl="2" indent="0"/>
            <a:endParaRPr lang="en-US" sz="1200" i="1">
              <a:solidFill>
                <a:srgbClr val="000000"/>
              </a:solidFill>
              <a:latin typeface="Calibri Light"/>
            </a:endParaRPr>
          </a:p>
          <a:p>
            <a:pPr marL="461645" lvl="2" indent="0"/>
            <a:r>
              <a:rPr lang="en-US" sz="1800" i="1">
                <a:solidFill>
                  <a:schemeClr val="bg1"/>
                </a:solidFill>
              </a:rPr>
              <a:t>Example: </a:t>
            </a:r>
            <a:br>
              <a:rPr lang="en-US" sz="1800" i="1"/>
            </a:br>
            <a:r>
              <a:rPr lang="en-US" sz="1800" i="1">
                <a:solidFill>
                  <a:schemeClr val="bg1"/>
                </a:solidFill>
              </a:rPr>
              <a:t>"My job in being a local elected official on the workforce board is to ensure that the citizens of my county, as well as our county's businesses have the workforce related assistance and resources available as and when needed.  As your "County Commissioner/Judge Exec/title" I am here to work with business owners, employees, students.... to make sure you are prosperous in celebrating opportunities, and in challenging times and have a point of contact that you can go to for access to help. </a:t>
            </a:r>
          </a:p>
          <a:p>
            <a:pPr marL="461645" lvl="2" indent="0"/>
            <a:endParaRPr lang="en-US" sz="800" i="1">
              <a:solidFill>
                <a:schemeClr val="bg1"/>
              </a:solidFill>
            </a:endParaRPr>
          </a:p>
          <a:p>
            <a:pPr marL="461645" lvl="2" indent="0"/>
            <a:r>
              <a:rPr lang="en-US" sz="1800" i="1">
                <a:solidFill>
                  <a:schemeClr val="bg1"/>
                </a:solidFill>
              </a:rPr>
              <a:t>In the last year, we had 150K people unemployed.  However, we worked to get 3K of the unemployed back into jobs.  This equaled an estimated $X back into the pockets of citizens, thus raising almost $X dollars in taxes to help our community grow.  Workforce is so very important to our community!</a:t>
            </a:r>
            <a:endParaRPr lang="en-US" sz="1800">
              <a:solidFill>
                <a:schemeClr val="bg1"/>
              </a:solidFill>
            </a:endParaRPr>
          </a:p>
        </p:txBody>
      </p:sp>
      <p:sp>
        <p:nvSpPr>
          <p:cNvPr id="2" name="Title 1">
            <a:extLst>
              <a:ext uri="{FF2B5EF4-FFF2-40B4-BE49-F238E27FC236}">
                <a16:creationId xmlns:a16="http://schemas.microsoft.com/office/drawing/2014/main" id="{E1D06870-9B37-4062-EDD9-5F4A111C1DED}"/>
              </a:ext>
            </a:extLst>
          </p:cNvPr>
          <p:cNvSpPr>
            <a:spLocks noGrp="1"/>
          </p:cNvSpPr>
          <p:nvPr>
            <p:ph type="title"/>
          </p:nvPr>
        </p:nvSpPr>
        <p:spPr>
          <a:xfrm>
            <a:off x="757638" y="84790"/>
            <a:ext cx="11081334" cy="786384"/>
          </a:xfrm>
        </p:spPr>
        <p:txBody>
          <a:bodyPr/>
          <a:lstStyle/>
          <a:p>
            <a:r>
              <a:rPr lang="en-US"/>
              <a:t>Building and Sustaining LEO Relationships</a:t>
            </a:r>
          </a:p>
        </p:txBody>
      </p:sp>
      <p:sp>
        <p:nvSpPr>
          <p:cNvPr id="4" name="Slide Number Placeholder 3">
            <a:extLst>
              <a:ext uri="{FF2B5EF4-FFF2-40B4-BE49-F238E27FC236}">
                <a16:creationId xmlns:a16="http://schemas.microsoft.com/office/drawing/2014/main" id="{579478D6-7F9E-58CD-AADD-27E9CF2FC36D}"/>
              </a:ext>
            </a:extLst>
          </p:cNvPr>
          <p:cNvSpPr>
            <a:spLocks noGrp="1"/>
          </p:cNvSpPr>
          <p:nvPr>
            <p:ph type="sldNum" sz="quarter" idx="12"/>
          </p:nvPr>
        </p:nvSpPr>
        <p:spPr/>
        <p:txBody>
          <a:bodyPr/>
          <a:lstStyle/>
          <a:p>
            <a:fld id="{6E5137A7-F189-44A4-BE31-5A7EFD0F6A27}" type="slidenum">
              <a:rPr lang="en-US" smtClean="0"/>
              <a:t>17</a:t>
            </a:fld>
            <a:endParaRPr lang="en-US"/>
          </a:p>
        </p:txBody>
      </p:sp>
    </p:spTree>
    <p:extLst>
      <p:ext uri="{BB962C8B-B14F-4D97-AF65-F5344CB8AC3E}">
        <p14:creationId xmlns:p14="http://schemas.microsoft.com/office/powerpoint/2010/main" val="233978008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708EC40-004E-D8D7-8971-15A33CEDAE62}"/>
              </a:ext>
            </a:extLst>
          </p:cNvPr>
          <p:cNvSpPr>
            <a:spLocks noGrp="1"/>
          </p:cNvSpPr>
          <p:nvPr>
            <p:ph idx="1"/>
          </p:nvPr>
        </p:nvSpPr>
        <p:spPr>
          <a:xfrm>
            <a:off x="91618" y="470924"/>
            <a:ext cx="12008144" cy="6118719"/>
          </a:xfrm>
        </p:spPr>
        <p:txBody>
          <a:bodyPr/>
          <a:lstStyle/>
          <a:p>
            <a:pPr marL="1425575" lvl="3" indent="-342900">
              <a:buFont typeface="Arial" panose="020B0604020202020204" pitchFamily="34" charset="0"/>
              <a:buChar char="•"/>
            </a:pPr>
            <a:r>
              <a:rPr lang="en-US" sz="2800" u="none">
                <a:solidFill>
                  <a:srgbClr val="000000"/>
                </a:solidFill>
              </a:rPr>
              <a:t>Invest the time needed with your LEO</a:t>
            </a:r>
          </a:p>
          <a:p>
            <a:pPr marL="1425575" lvl="3" indent="-342900">
              <a:buFont typeface="Arial" panose="020B0604020202020204" pitchFamily="34" charset="0"/>
              <a:buChar char="•"/>
            </a:pPr>
            <a:r>
              <a:rPr lang="en-US" sz="2800" u="none">
                <a:solidFill>
                  <a:srgbClr val="000000"/>
                </a:solidFill>
              </a:rPr>
              <a:t>Do your homework before the LEO meeting</a:t>
            </a:r>
          </a:p>
          <a:p>
            <a:pPr marL="1425575" lvl="3" indent="-342900">
              <a:buFont typeface="Arial" panose="020B0604020202020204" pitchFamily="34" charset="0"/>
              <a:buChar char="•"/>
            </a:pPr>
            <a:r>
              <a:rPr lang="en-US" sz="2800" u="none">
                <a:solidFill>
                  <a:srgbClr val="000000"/>
                </a:solidFill>
              </a:rPr>
              <a:t>Understand LEO motivators</a:t>
            </a:r>
          </a:p>
          <a:p>
            <a:pPr marL="1425575" lvl="3" indent="-342900">
              <a:buFont typeface="Arial" panose="020B0604020202020204" pitchFamily="34" charset="0"/>
              <a:buChar char="•"/>
            </a:pPr>
            <a:r>
              <a:rPr lang="en-US" sz="2800" u="none">
                <a:solidFill>
                  <a:srgbClr val="000000"/>
                </a:solidFill>
              </a:rPr>
              <a:t>Understand what they already know vs what they don’t</a:t>
            </a:r>
          </a:p>
          <a:p>
            <a:pPr marL="1425575" lvl="3" indent="-342900">
              <a:buFont typeface="Arial" panose="020B0604020202020204" pitchFamily="34" charset="0"/>
              <a:buChar char="•"/>
            </a:pPr>
            <a:r>
              <a:rPr lang="en-US" sz="2800" u="none">
                <a:solidFill>
                  <a:srgbClr val="000000"/>
                </a:solidFill>
              </a:rPr>
              <a:t>They truly want to be communicated with</a:t>
            </a:r>
          </a:p>
          <a:p>
            <a:pPr marL="1425575" lvl="3" indent="-342900">
              <a:buFont typeface="Arial" panose="020B0604020202020204" pitchFamily="34" charset="0"/>
              <a:buChar char="•"/>
            </a:pPr>
            <a:r>
              <a:rPr lang="en-US" sz="2800" u="none">
                <a:solidFill>
                  <a:srgbClr val="000000"/>
                </a:solidFill>
              </a:rPr>
              <a:t>Build relationships with the LEO staff</a:t>
            </a:r>
          </a:p>
          <a:p>
            <a:pPr marL="1425575" lvl="3" indent="-342900">
              <a:buFont typeface="Arial" panose="020B0604020202020204" pitchFamily="34" charset="0"/>
              <a:buChar char="•"/>
            </a:pPr>
            <a:r>
              <a:rPr lang="en-US" sz="2800" u="none">
                <a:solidFill>
                  <a:srgbClr val="000000"/>
                </a:solidFill>
              </a:rPr>
              <a:t>Always help LEOs understand “</a:t>
            </a:r>
            <a:r>
              <a:rPr lang="en-US" sz="2800" i="1" u="none" err="1">
                <a:solidFill>
                  <a:srgbClr val="000000"/>
                </a:solidFill>
              </a:rPr>
              <a:t>WIIFM</a:t>
            </a:r>
            <a:r>
              <a:rPr lang="en-US" sz="2800" u="none">
                <a:solidFill>
                  <a:srgbClr val="000000"/>
                </a:solidFill>
              </a:rPr>
              <a:t>” </a:t>
            </a:r>
            <a:br>
              <a:rPr lang="en-US" sz="2800" u="none">
                <a:solidFill>
                  <a:srgbClr val="000000"/>
                </a:solidFill>
              </a:rPr>
            </a:br>
            <a:r>
              <a:rPr lang="en-US" sz="2800" u="none">
                <a:solidFill>
                  <a:srgbClr val="000000"/>
                </a:solidFill>
              </a:rPr>
              <a:t>in every situation</a:t>
            </a:r>
          </a:p>
          <a:p>
            <a:pPr marL="1425575" lvl="3" indent="-342900">
              <a:buFont typeface="Arial" panose="020B0604020202020204" pitchFamily="34" charset="0"/>
              <a:buChar char="•"/>
            </a:pPr>
            <a:r>
              <a:rPr lang="en-US" sz="2800" u="none">
                <a:solidFill>
                  <a:srgbClr val="000000"/>
                </a:solidFill>
              </a:rPr>
              <a:t>LEOs are busy people – be effective </a:t>
            </a:r>
            <a:br>
              <a:rPr lang="en-US" sz="2800" u="none"/>
            </a:br>
            <a:r>
              <a:rPr lang="en-US" sz="2800" u="none">
                <a:solidFill>
                  <a:srgbClr val="000000"/>
                </a:solidFill>
              </a:rPr>
              <a:t>and efficient as possible</a:t>
            </a:r>
          </a:p>
        </p:txBody>
      </p:sp>
      <p:sp>
        <p:nvSpPr>
          <p:cNvPr id="2" name="Title 1">
            <a:extLst>
              <a:ext uri="{FF2B5EF4-FFF2-40B4-BE49-F238E27FC236}">
                <a16:creationId xmlns:a16="http://schemas.microsoft.com/office/drawing/2014/main" id="{E1D06870-9B37-4062-EDD9-5F4A111C1DED}"/>
              </a:ext>
            </a:extLst>
          </p:cNvPr>
          <p:cNvSpPr>
            <a:spLocks noGrp="1"/>
          </p:cNvSpPr>
          <p:nvPr>
            <p:ph type="title"/>
          </p:nvPr>
        </p:nvSpPr>
        <p:spPr>
          <a:xfrm>
            <a:off x="757638" y="84790"/>
            <a:ext cx="11081334" cy="786384"/>
          </a:xfrm>
        </p:spPr>
        <p:txBody>
          <a:bodyPr/>
          <a:lstStyle/>
          <a:p>
            <a:r>
              <a:rPr lang="en-US"/>
              <a:t>Building and Sustaining LEO Relationships</a:t>
            </a:r>
          </a:p>
        </p:txBody>
      </p:sp>
      <p:sp>
        <p:nvSpPr>
          <p:cNvPr id="4" name="Slide Number Placeholder 3">
            <a:extLst>
              <a:ext uri="{FF2B5EF4-FFF2-40B4-BE49-F238E27FC236}">
                <a16:creationId xmlns:a16="http://schemas.microsoft.com/office/drawing/2014/main" id="{579478D6-7F9E-58CD-AADD-27E9CF2FC36D}"/>
              </a:ext>
            </a:extLst>
          </p:cNvPr>
          <p:cNvSpPr>
            <a:spLocks noGrp="1"/>
          </p:cNvSpPr>
          <p:nvPr>
            <p:ph type="sldNum" sz="quarter" idx="12"/>
          </p:nvPr>
        </p:nvSpPr>
        <p:spPr/>
        <p:txBody>
          <a:bodyPr/>
          <a:lstStyle/>
          <a:p>
            <a:fld id="{6E5137A7-F189-44A4-BE31-5A7EFD0F6A27}" type="slidenum">
              <a:rPr lang="en-US" smtClean="0"/>
              <a:t>18</a:t>
            </a:fld>
            <a:endParaRPr lang="en-US"/>
          </a:p>
        </p:txBody>
      </p:sp>
      <p:pic>
        <p:nvPicPr>
          <p:cNvPr id="1026" name="Picture 2" descr="Image result for whats' in it for me">
            <a:extLst>
              <a:ext uri="{FF2B5EF4-FFF2-40B4-BE49-F238E27FC236}">
                <a16:creationId xmlns:a16="http://schemas.microsoft.com/office/drawing/2014/main" id="{54A65F33-8537-26F6-9B3B-D3AD64260C3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74685" y="3598606"/>
            <a:ext cx="3720937" cy="2123361"/>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403737221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6D870F4C-F182-2738-D42C-ABA5ED069D3A}"/>
              </a:ext>
            </a:extLst>
          </p:cNvPr>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en-US" smtClean="0"/>
              <a:t>19</a:t>
            </a:fld>
            <a:endParaRPr lang="en-US"/>
          </a:p>
        </p:txBody>
      </p:sp>
      <p:sp>
        <p:nvSpPr>
          <p:cNvPr id="5" name="Title 4">
            <a:extLst>
              <a:ext uri="{FF2B5EF4-FFF2-40B4-BE49-F238E27FC236}">
                <a16:creationId xmlns:a16="http://schemas.microsoft.com/office/drawing/2014/main" id="{C90114CB-35FF-C88B-AECE-53FAE7D6E34F}"/>
              </a:ext>
            </a:extLst>
          </p:cNvPr>
          <p:cNvSpPr>
            <a:spLocks noGrp="1"/>
          </p:cNvSpPr>
          <p:nvPr>
            <p:ph type="title"/>
          </p:nvPr>
        </p:nvSpPr>
        <p:spPr/>
        <p:txBody>
          <a:bodyPr/>
          <a:lstStyle/>
          <a:p>
            <a:r>
              <a:rPr lang="en-US"/>
              <a:t>From the Field…</a:t>
            </a:r>
          </a:p>
        </p:txBody>
      </p:sp>
      <p:pic>
        <p:nvPicPr>
          <p:cNvPr id="9" name="Picture Placeholder 8">
            <a:extLst>
              <a:ext uri="{FF2B5EF4-FFF2-40B4-BE49-F238E27FC236}">
                <a16:creationId xmlns:a16="http://schemas.microsoft.com/office/drawing/2014/main" id="{97785CF4-5163-CCE3-4E64-9C0CDA2F4BFB}"/>
              </a:ext>
            </a:extLst>
          </p:cNvPr>
          <p:cNvPicPr>
            <a:picLocks noGrp="1" noChangeAspect="1"/>
          </p:cNvPicPr>
          <p:nvPr>
            <p:ph type="pic" idx="2"/>
          </p:nvPr>
        </p:nvPicPr>
        <p:blipFill>
          <a:blip r:embed="rId3"/>
          <a:srcRect t="10000" b="10000"/>
          <a:stretch/>
        </p:blipFill>
        <p:spPr>
          <a:xfrm>
            <a:off x="2297017" y="2000729"/>
            <a:ext cx="3028075" cy="3028075"/>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
        <p:nvSpPr>
          <p:cNvPr id="8" name="Text Placeholder 9">
            <a:extLst>
              <a:ext uri="{FF2B5EF4-FFF2-40B4-BE49-F238E27FC236}">
                <a16:creationId xmlns:a16="http://schemas.microsoft.com/office/drawing/2014/main" id="{2A2A4060-0D17-8383-1B57-CB20E2366924}"/>
              </a:ext>
            </a:extLst>
          </p:cNvPr>
          <p:cNvSpPr txBox="1">
            <a:spLocks/>
          </p:cNvSpPr>
          <p:nvPr/>
        </p:nvSpPr>
        <p:spPr>
          <a:xfrm>
            <a:off x="5569405" y="2527671"/>
            <a:ext cx="8863965" cy="2133600"/>
          </a:xfrm>
          <a:prstGeom prst="rect">
            <a:avLst/>
          </a:prstGeom>
        </p:spPr>
        <p:txBody>
          <a:bodyPr lIns="91440" tIns="45720" rIns="91440" bIns="45720" anchor="t"/>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228600" indent="-228600">
              <a:buClr>
                <a:schemeClr val="accent2"/>
              </a:buClr>
              <a:buSzPts val="2400"/>
            </a:pPr>
            <a:r>
              <a:rPr lang="en-US" sz="2800" b="1">
                <a:solidFill>
                  <a:schemeClr val="accent5"/>
                </a:solidFill>
                <a:effectLst>
                  <a:outerShdw blurRad="38100" dist="38100" dir="2700000" algn="tl">
                    <a:srgbClr val="000000">
                      <a:alpha val="43137"/>
                    </a:srgbClr>
                  </a:outerShdw>
                </a:effectLst>
                <a:latin typeface="Calibri"/>
                <a:cs typeface="Calibri"/>
                <a:sym typeface="Calibri"/>
              </a:rPr>
              <a:t>Lisa Patt McDaniel</a:t>
            </a:r>
          </a:p>
          <a:p>
            <a:pPr marL="228600" indent="-228600">
              <a:buClr>
                <a:schemeClr val="accent2"/>
              </a:buClr>
              <a:buSzPts val="2400"/>
            </a:pPr>
            <a:r>
              <a:rPr lang="en-US" sz="2400" i="1">
                <a:solidFill>
                  <a:schemeClr val="tx1"/>
                </a:solidFill>
                <a:latin typeface="Calibri"/>
                <a:cs typeface="Calibri"/>
                <a:sym typeface="Calibri"/>
              </a:rPr>
              <a:t>Chief Executive Officer </a:t>
            </a:r>
            <a:endParaRPr lang="en-US" sz="2400" i="1">
              <a:solidFill>
                <a:schemeClr val="tx1"/>
              </a:solidFill>
              <a:latin typeface="Calibri"/>
              <a:cs typeface="Calibri"/>
            </a:endParaRPr>
          </a:p>
          <a:p>
            <a:pPr marL="228600" indent="-228600">
              <a:buClr>
                <a:schemeClr val="accent2"/>
              </a:buClr>
              <a:buSzPts val="2400"/>
            </a:pPr>
            <a:r>
              <a:rPr lang="en-US" sz="2400">
                <a:solidFill>
                  <a:schemeClr val="tx1"/>
                </a:solidFill>
                <a:latin typeface="Calibri"/>
                <a:cs typeface="Calibri"/>
                <a:sym typeface="Calibri"/>
                <a:hlinkClick r:id="rId4"/>
              </a:rPr>
              <a:t>Workforce Development Board of Central Ohio</a:t>
            </a:r>
            <a:endParaRPr lang="en-US" sz="2400">
              <a:solidFill>
                <a:schemeClr val="tx1"/>
              </a:solidFill>
              <a:latin typeface="Calibri"/>
              <a:cs typeface="Calibri"/>
            </a:endParaRPr>
          </a:p>
          <a:p>
            <a:pPr marL="228600" indent="-228600">
              <a:buSzPts val="2400"/>
            </a:pPr>
            <a:r>
              <a:rPr lang="en-US" sz="2400">
                <a:solidFill>
                  <a:schemeClr val="tx1"/>
                </a:solidFill>
                <a:latin typeface="Calibri"/>
                <a:cs typeface="Calibri"/>
                <a:sym typeface="Calibri"/>
              </a:rPr>
              <a:t>Columbus, OH </a:t>
            </a:r>
            <a:endParaRPr lang="en-US" sz="2400">
              <a:solidFill>
                <a:schemeClr val="tx1"/>
              </a:solidFill>
              <a:latin typeface="Calibri"/>
              <a:cs typeface="Calibri"/>
            </a:endParaRPr>
          </a:p>
          <a:p>
            <a:endParaRPr lang="en-US"/>
          </a:p>
        </p:txBody>
      </p:sp>
    </p:spTree>
    <p:extLst>
      <p:ext uri="{BB962C8B-B14F-4D97-AF65-F5344CB8AC3E}">
        <p14:creationId xmlns:p14="http://schemas.microsoft.com/office/powerpoint/2010/main" val="203769381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Goodwill Columbus | Donate Clothing, Furniture &amp; Household Goods, Cars ...">
            <a:extLst>
              <a:ext uri="{FF2B5EF4-FFF2-40B4-BE49-F238E27FC236}">
                <a16:creationId xmlns:a16="http://schemas.microsoft.com/office/drawing/2014/main" id="{2958DCC5-66CB-A530-4348-51419CDFBA71}"/>
              </a:ext>
            </a:extLst>
          </p:cNvPr>
          <p:cNvPicPr>
            <a:picLocks noChangeAspect="1" noChangeArrowheads="1"/>
          </p:cNvPicPr>
          <p:nvPr/>
        </p:nvPicPr>
        <p:blipFill>
          <a:blip r:embed="rId3">
            <a:alphaModFix/>
            <a:extLst>
              <a:ext uri="{28A0092B-C50C-407E-A947-70E740481C1C}">
                <a14:useLocalDpi xmlns:a14="http://schemas.microsoft.com/office/drawing/2010/main" val="0"/>
              </a:ext>
            </a:extLst>
          </a:blip>
          <a:srcRect/>
          <a:stretch>
            <a:fillRect/>
          </a:stretch>
        </p:blipFill>
        <p:spPr bwMode="auto">
          <a:xfrm>
            <a:off x="185057" y="2156732"/>
            <a:ext cx="4801011" cy="2544536"/>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6BCFC5A2-AE21-9BFB-BCF3-AA804216F9B7}"/>
              </a:ext>
            </a:extLst>
          </p:cNvPr>
          <p:cNvSpPr>
            <a:spLocks noGrp="1"/>
          </p:cNvSpPr>
          <p:nvPr>
            <p:ph type="title"/>
          </p:nvPr>
        </p:nvSpPr>
        <p:spPr/>
        <p:txBody>
          <a:bodyPr/>
          <a:lstStyle/>
          <a:p>
            <a:r>
              <a:rPr lang="en-US"/>
              <a:t>Workforce Development Board of Central Ohio</a:t>
            </a:r>
          </a:p>
        </p:txBody>
      </p:sp>
      <p:sp>
        <p:nvSpPr>
          <p:cNvPr id="4" name="Slide Number Placeholder 3">
            <a:extLst>
              <a:ext uri="{FF2B5EF4-FFF2-40B4-BE49-F238E27FC236}">
                <a16:creationId xmlns:a16="http://schemas.microsoft.com/office/drawing/2014/main" id="{409CD683-2C4C-B499-52BE-98A6031CA900}"/>
              </a:ext>
            </a:extLst>
          </p:cNvPr>
          <p:cNvSpPr>
            <a:spLocks noGrp="1"/>
          </p:cNvSpPr>
          <p:nvPr>
            <p:ph type="sldNum" sz="quarter" idx="12"/>
          </p:nvPr>
        </p:nvSpPr>
        <p:spPr/>
        <p:txBody>
          <a:bodyPr/>
          <a:lstStyle/>
          <a:p>
            <a:fld id="{6E5137A7-F189-44A4-BE31-5A7EFD0F6A27}" type="slidenum">
              <a:rPr lang="en-US" smtClean="0"/>
              <a:t>20</a:t>
            </a:fld>
            <a:endParaRPr lang="en-US"/>
          </a:p>
        </p:txBody>
      </p:sp>
      <p:sp>
        <p:nvSpPr>
          <p:cNvPr id="6" name="Content Placeholder 2">
            <a:extLst>
              <a:ext uri="{FF2B5EF4-FFF2-40B4-BE49-F238E27FC236}">
                <a16:creationId xmlns:a16="http://schemas.microsoft.com/office/drawing/2014/main" id="{9E7D21DA-56DB-6B2B-205C-0BB860CADDA0}"/>
              </a:ext>
            </a:extLst>
          </p:cNvPr>
          <p:cNvSpPr txBox="1">
            <a:spLocks/>
          </p:cNvSpPr>
          <p:nvPr/>
        </p:nvSpPr>
        <p:spPr>
          <a:xfrm>
            <a:off x="3820667" y="1205341"/>
            <a:ext cx="7725810" cy="5039517"/>
          </a:xfrm>
          <a:prstGeom prst="rect">
            <a:avLst/>
          </a:prstGeom>
          <a:no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L="457200" marR="0" lvl="0" indent="-228600" algn="l" rtl="0">
              <a:lnSpc>
                <a:spcPct val="95000"/>
              </a:lnSpc>
              <a:spcBef>
                <a:spcPts val="3000"/>
              </a:spcBef>
              <a:spcAft>
                <a:spcPts val="0"/>
              </a:spcAft>
              <a:buClr>
                <a:schemeClr val="accent2"/>
              </a:buClr>
              <a:buSzPts val="2800"/>
              <a:buFont typeface="Calibri"/>
              <a:buNone/>
              <a:defRPr sz="2800" b="1" i="0" u="none" strike="noStrike" cap="none">
                <a:solidFill>
                  <a:schemeClr val="accent5"/>
                </a:solidFill>
                <a:latin typeface="Calibri"/>
                <a:ea typeface="Calibri"/>
                <a:cs typeface="Calibri"/>
                <a:sym typeface="Calibri"/>
              </a:defRPr>
            </a:lvl1pPr>
            <a:lvl2pPr marL="914400" marR="0" lvl="1" indent="-228600" algn="l" rtl="0">
              <a:lnSpc>
                <a:spcPct val="95000"/>
              </a:lnSpc>
              <a:spcBef>
                <a:spcPts val="400"/>
              </a:spcBef>
              <a:spcAft>
                <a:spcPts val="0"/>
              </a:spcAft>
              <a:buClr>
                <a:schemeClr val="accent6"/>
              </a:buClr>
              <a:buSzPts val="2200"/>
              <a:buFont typeface="Noto Sans"/>
              <a:buNone/>
              <a:defRPr sz="2200" b="0" i="1" u="none" strike="noStrike" cap="none">
                <a:solidFill>
                  <a:srgbClr val="3A3F3F"/>
                </a:solidFill>
                <a:latin typeface="Calibri"/>
                <a:ea typeface="Calibri"/>
                <a:cs typeface="Calibri"/>
                <a:sym typeface="Calibri"/>
              </a:defRPr>
            </a:lvl2pPr>
            <a:lvl3pPr marL="1371600" marR="0" lvl="2" indent="-228600" algn="l" rtl="0">
              <a:lnSpc>
                <a:spcPct val="95000"/>
              </a:lnSpc>
              <a:spcBef>
                <a:spcPts val="200"/>
              </a:spcBef>
              <a:spcAft>
                <a:spcPts val="0"/>
              </a:spcAft>
              <a:buClr>
                <a:srgbClr val="7F7F7F"/>
              </a:buClr>
              <a:buSzPts val="2200"/>
              <a:buFont typeface="Noto Sans"/>
              <a:buNone/>
              <a:defRPr sz="2200" b="0" i="0" u="none" strike="noStrike" cap="none">
                <a:solidFill>
                  <a:srgbClr val="3A3F3F"/>
                </a:solidFill>
                <a:latin typeface="Calibri"/>
                <a:ea typeface="Calibri"/>
                <a:cs typeface="Calibri"/>
                <a:sym typeface="Calibri"/>
              </a:defRPr>
            </a:lvl3pPr>
            <a:lvl4pPr marL="1828800" marR="0" lvl="3" indent="-355600" algn="l" rtl="0">
              <a:lnSpc>
                <a:spcPct val="95000"/>
              </a:lnSpc>
              <a:spcBef>
                <a:spcPts val="1000"/>
              </a:spcBef>
              <a:spcAft>
                <a:spcPts val="0"/>
              </a:spcAft>
              <a:buClr>
                <a:srgbClr val="0A506C"/>
              </a:buClr>
              <a:buSzPts val="2000"/>
              <a:buFont typeface="Noto Sans"/>
              <a:buChar char="🖂"/>
              <a:defRPr sz="2000" b="0" i="0" u="sng" strike="noStrike" cap="none">
                <a:solidFill>
                  <a:schemeClr val="accent6"/>
                </a:solidFill>
                <a:latin typeface="Calibri"/>
                <a:ea typeface="Calibri"/>
                <a:cs typeface="Calibri"/>
                <a:sym typeface="Calibri"/>
              </a:defRPr>
            </a:lvl4pPr>
            <a:lvl5pPr marL="2286000" marR="0" lvl="4" indent="-342900" algn="l" rtl="0">
              <a:lnSpc>
                <a:spcPct val="95000"/>
              </a:lnSpc>
              <a:spcBef>
                <a:spcPts val="300"/>
              </a:spcBef>
              <a:spcAft>
                <a:spcPts val="0"/>
              </a:spcAft>
              <a:buClr>
                <a:schemeClr val="accent5"/>
              </a:buClr>
              <a:buSzPts val="1800"/>
              <a:buFont typeface="Noto Sans"/>
              <a:buChar char="✆"/>
              <a:defRPr sz="1800" b="0" i="0" u="none" strike="noStrike" cap="none">
                <a:solidFill>
                  <a:srgbClr val="3A3F3F"/>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pPr marL="1257300" lvl="1" indent="-342900">
              <a:buClr>
                <a:srgbClr val="005A7C"/>
              </a:buClr>
              <a:buFont typeface="Arial" panose="020B0604020202020204" pitchFamily="34" charset="0"/>
              <a:buChar char="•"/>
            </a:pPr>
            <a:r>
              <a:rPr lang="en-US" i="0">
                <a:cs typeface="Arial"/>
              </a:rPr>
              <a:t>Comprised of a single county, representing approximately 1.32-mil residents, with a very healthy rural/urban divide</a:t>
            </a:r>
            <a:endParaRPr lang="en-US" i="0"/>
          </a:p>
          <a:p>
            <a:pPr marL="1257300" lvl="1" indent="-342900">
              <a:buClr>
                <a:srgbClr val="005A7C"/>
              </a:buClr>
              <a:buFont typeface="Arial" panose="020B0604020202020204" pitchFamily="34" charset="0"/>
              <a:buChar char="•"/>
            </a:pPr>
            <a:endParaRPr lang="en-US" i="0">
              <a:cs typeface="Arial"/>
            </a:endParaRPr>
          </a:p>
          <a:p>
            <a:pPr marL="1257300" lvl="1" indent="-342900">
              <a:buClr>
                <a:srgbClr val="005A7C"/>
              </a:buClr>
              <a:buFont typeface="Arial" panose="020B0604020202020204" pitchFamily="34" charset="0"/>
              <a:buChar char="•"/>
            </a:pPr>
            <a:r>
              <a:rPr lang="en-US" i="0">
                <a:cs typeface="Arial"/>
              </a:rPr>
              <a:t>Home to the state capitol and to the world-famous The Ohio State University, is the future site of Intel and its capitol holds the distinction for being one of only several cities to never have declined in population.</a:t>
            </a:r>
          </a:p>
          <a:p>
            <a:pPr marL="1257300" lvl="1" indent="-342900">
              <a:buClr>
                <a:srgbClr val="005A7C"/>
              </a:buClr>
              <a:buFont typeface="Arial" panose="020B0604020202020204" pitchFamily="34" charset="0"/>
              <a:buChar char="•"/>
            </a:pPr>
            <a:endParaRPr lang="en-US" i="0">
              <a:cs typeface="Arial"/>
            </a:endParaRPr>
          </a:p>
          <a:p>
            <a:pPr marL="1257300" lvl="1" indent="-342900">
              <a:buClr>
                <a:srgbClr val="005A7C"/>
              </a:buClr>
              <a:buFont typeface="Arial" panose="020B0604020202020204" pitchFamily="34" charset="0"/>
              <a:buChar char="•"/>
            </a:pPr>
            <a:r>
              <a:rPr lang="en-US" i="0">
                <a:cs typeface="Arial"/>
              </a:rPr>
              <a:t>Fun Fact: Abraham Lincoln learned he had been elected president in the Ohio Statehouse </a:t>
            </a:r>
            <a:r>
              <a:rPr lang="en-US">
                <a:cs typeface="Arial"/>
              </a:rPr>
              <a:t>(</a:t>
            </a:r>
            <a:r>
              <a:rPr lang="en-US">
                <a:cs typeface="Arial"/>
                <a:hlinkClick r:id="rId4"/>
              </a:rPr>
              <a:t>Source</a:t>
            </a:r>
            <a:r>
              <a:rPr lang="en-US">
                <a:cs typeface="Arial"/>
              </a:rPr>
              <a:t>) </a:t>
            </a:r>
            <a:r>
              <a:rPr lang="en-US" i="0">
                <a:cs typeface="Arial"/>
              </a:rPr>
              <a:t> </a:t>
            </a:r>
            <a:endParaRPr lang="en-US" i="0"/>
          </a:p>
          <a:p>
            <a:pPr marL="1257300" lvl="1" indent="-342900">
              <a:buClr>
                <a:srgbClr val="005A7C"/>
              </a:buClr>
              <a:buFont typeface="Arial" panose="020B0604020202020204" pitchFamily="34" charset="0"/>
              <a:buChar char="•"/>
            </a:pPr>
            <a:endParaRPr lang="en-US" i="0">
              <a:cs typeface="Arial"/>
            </a:endParaRPr>
          </a:p>
          <a:p>
            <a:pPr marL="1257300" lvl="1" indent="-342900">
              <a:buClr>
                <a:srgbClr val="005A7C"/>
              </a:buClr>
              <a:buFont typeface="Arial" panose="020B0604020202020204" pitchFamily="34" charset="0"/>
              <a:buChar char="•"/>
            </a:pPr>
            <a:r>
              <a:rPr lang="en-US" i="0">
                <a:cs typeface="Arial"/>
              </a:rPr>
              <a:t>Focused Sectors: (1) Healthcare, (2) Tech, Insurance &amp; Finance, (3) Manufacturing and (4) Construction</a:t>
            </a:r>
          </a:p>
        </p:txBody>
      </p:sp>
    </p:spTree>
    <p:extLst>
      <p:ext uri="{BB962C8B-B14F-4D97-AF65-F5344CB8AC3E}">
        <p14:creationId xmlns:p14="http://schemas.microsoft.com/office/powerpoint/2010/main" val="158884254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D06870-9B37-4062-EDD9-5F4A111C1DED}"/>
              </a:ext>
            </a:extLst>
          </p:cNvPr>
          <p:cNvSpPr>
            <a:spLocks noGrp="1"/>
          </p:cNvSpPr>
          <p:nvPr>
            <p:ph type="title"/>
          </p:nvPr>
        </p:nvSpPr>
        <p:spPr/>
        <p:txBody>
          <a:bodyPr/>
          <a:lstStyle/>
          <a:p>
            <a:r>
              <a:rPr lang="en-US"/>
              <a:t>Breaking Down Silos and Encouraging Engagement</a:t>
            </a:r>
          </a:p>
        </p:txBody>
      </p:sp>
      <p:sp>
        <p:nvSpPr>
          <p:cNvPr id="3" name="Content Placeholder 2">
            <a:extLst>
              <a:ext uri="{FF2B5EF4-FFF2-40B4-BE49-F238E27FC236}">
                <a16:creationId xmlns:a16="http://schemas.microsoft.com/office/drawing/2014/main" id="{7708EC40-004E-D8D7-8971-15A33CEDAE62}"/>
              </a:ext>
            </a:extLst>
          </p:cNvPr>
          <p:cNvSpPr>
            <a:spLocks noGrp="1"/>
          </p:cNvSpPr>
          <p:nvPr>
            <p:ph idx="1"/>
          </p:nvPr>
        </p:nvSpPr>
        <p:spPr>
          <a:xfrm>
            <a:off x="0" y="832592"/>
            <a:ext cx="11737142" cy="5039517"/>
          </a:xfrm>
        </p:spPr>
        <p:txBody>
          <a:bodyPr/>
          <a:lstStyle/>
          <a:p>
            <a:pPr marL="1371600" lvl="1" indent="-457200">
              <a:buClr>
                <a:srgbClr val="005A7C"/>
              </a:buClr>
              <a:buFont typeface="Arial" panose="020B0604020202020204" pitchFamily="34" charset="0"/>
              <a:buChar char="•"/>
            </a:pPr>
            <a:endParaRPr lang="en-US" sz="2800" i="0">
              <a:cs typeface="Arial"/>
            </a:endParaRPr>
          </a:p>
          <a:p>
            <a:pPr marL="971550" lvl="1" indent="-285750">
              <a:buClr>
                <a:srgbClr val="005A7C"/>
              </a:buClr>
              <a:buFont typeface="Arial,Sans-Serif" panose="020B0604020202020204" pitchFamily="34" charset="0"/>
              <a:buChar char="•"/>
            </a:pPr>
            <a:endParaRPr lang="en-US" sz="2800" i="0">
              <a:latin typeface="Arial"/>
              <a:cs typeface="Arial"/>
            </a:endParaRPr>
          </a:p>
          <a:p>
            <a:pPr marL="971550" lvl="1" indent="-285750">
              <a:buClr>
                <a:srgbClr val="005A7C"/>
              </a:buClr>
              <a:buFont typeface="Arial,Sans-Serif" panose="020B0604020202020204" pitchFamily="34" charset="0"/>
              <a:buChar char="•"/>
            </a:pPr>
            <a:endParaRPr lang="en-US" sz="2800" i="0">
              <a:latin typeface="Arial"/>
              <a:cs typeface="Arial"/>
            </a:endParaRPr>
          </a:p>
          <a:p>
            <a:pPr marL="971550" lvl="1" indent="-285750">
              <a:buClr>
                <a:srgbClr val="005A7C"/>
              </a:buClr>
              <a:buFont typeface="Arial,Sans-Serif" panose="020B0604020202020204" pitchFamily="34" charset="0"/>
              <a:buChar char="•"/>
            </a:pPr>
            <a:r>
              <a:rPr lang="en-US" sz="2800" b="1" i="0">
                <a:cs typeface="Arial"/>
              </a:rPr>
              <a:t>Soliciting their input and providing opportunity for engagement</a:t>
            </a:r>
            <a:br>
              <a:rPr lang="en-US" sz="2800" b="1" i="0">
                <a:cs typeface="Arial"/>
              </a:rPr>
            </a:br>
            <a:r>
              <a:rPr lang="en-US" sz="2800">
                <a:cs typeface="Arial"/>
              </a:rPr>
              <a:t>(Mutual goals and collaboration)</a:t>
            </a:r>
            <a:endParaRPr lang="en-US"/>
          </a:p>
          <a:p>
            <a:pPr marL="971550" lvl="1" indent="-285750">
              <a:buClr>
                <a:srgbClr val="005A7C"/>
              </a:buClr>
              <a:buFont typeface="Arial,Sans-Serif" panose="020B0604020202020204" pitchFamily="34" charset="0"/>
              <a:buChar char="•"/>
            </a:pPr>
            <a:endParaRPr lang="en-US" i="0">
              <a:solidFill>
                <a:srgbClr val="005A7C"/>
              </a:solidFill>
              <a:cs typeface="Arial"/>
            </a:endParaRPr>
          </a:p>
          <a:p>
            <a:pPr marL="971550" lvl="1" indent="-285750">
              <a:buClr>
                <a:srgbClr val="005A7C"/>
              </a:buClr>
              <a:buFont typeface="Arial,Sans-Serif" panose="020B0604020202020204" pitchFamily="34" charset="0"/>
              <a:buChar char="•"/>
            </a:pPr>
            <a:r>
              <a:rPr lang="en-US" sz="2800" b="1" i="0">
                <a:cs typeface="Arial"/>
              </a:rPr>
              <a:t>Educating, informing and collaborating </a:t>
            </a:r>
            <a:br>
              <a:rPr lang="en-US" sz="2800" b="1" i="0">
                <a:cs typeface="Arial"/>
              </a:rPr>
            </a:br>
            <a:r>
              <a:rPr lang="en-US" sz="2800">
                <a:cs typeface="Arial"/>
              </a:rPr>
              <a:t>(Clarifying the value-add for respective communities)</a:t>
            </a:r>
          </a:p>
          <a:p>
            <a:pPr marL="971550" lvl="1" indent="-285750">
              <a:buClr>
                <a:srgbClr val="005A7C"/>
              </a:buClr>
              <a:buFont typeface="Arial,Sans-Serif" panose="020B0604020202020204" pitchFamily="34" charset="0"/>
              <a:buChar char="•"/>
            </a:pPr>
            <a:endParaRPr lang="en-US" sz="2800" i="0">
              <a:cs typeface="Arial"/>
            </a:endParaRPr>
          </a:p>
          <a:p>
            <a:pPr marL="971550" lvl="1" indent="-285750">
              <a:buClr>
                <a:srgbClr val="005A7C"/>
              </a:buClr>
              <a:buFont typeface="Arial,Sans-Serif" panose="020B0604020202020204" pitchFamily="34" charset="0"/>
              <a:buChar char="•"/>
            </a:pPr>
            <a:r>
              <a:rPr lang="en-US" sz="2800" b="1" i="0">
                <a:solidFill>
                  <a:srgbClr val="3A3F3F"/>
                </a:solidFill>
                <a:cs typeface="Arial"/>
              </a:rPr>
              <a:t>Providing opportunity to better understand the impact of the work </a:t>
            </a:r>
            <a:r>
              <a:rPr lang="en-US" sz="2800" b="0">
                <a:solidFill>
                  <a:srgbClr val="3A3F3F"/>
                </a:solidFill>
                <a:cs typeface="Arial"/>
              </a:rPr>
              <a:t>(Understanding how a healthy workforce contributes greatly to </a:t>
            </a:r>
            <a:br>
              <a:rPr lang="en-US" sz="2800" b="0">
                <a:cs typeface="Arial"/>
              </a:rPr>
            </a:br>
            <a:r>
              <a:rPr lang="en-US" sz="2800" b="0">
                <a:solidFill>
                  <a:srgbClr val="3A3F3F"/>
                </a:solidFill>
                <a:cs typeface="Arial"/>
              </a:rPr>
              <a:t>the local economy)</a:t>
            </a:r>
            <a:endParaRPr lang="en-US" sz="2800"/>
          </a:p>
          <a:p>
            <a:pPr marL="1371600" lvl="1" indent="-457200">
              <a:buClr>
                <a:srgbClr val="005A7C"/>
              </a:buClr>
              <a:buFont typeface="Arial" panose="020B0604020202020204" pitchFamily="34" charset="0"/>
              <a:buChar char="•"/>
            </a:pPr>
            <a:endParaRPr lang="en-US" sz="2800">
              <a:cs typeface="Arial"/>
            </a:endParaRPr>
          </a:p>
          <a:p>
            <a:pPr marL="1371600" lvl="1" indent="-457200">
              <a:buClr>
                <a:srgbClr val="005A7C"/>
              </a:buClr>
              <a:buFont typeface="Arial" panose="020B0604020202020204" pitchFamily="34" charset="0"/>
              <a:buChar char="•"/>
            </a:pPr>
            <a:endParaRPr lang="en-US" sz="2800" i="0">
              <a:cs typeface="Arial"/>
            </a:endParaRPr>
          </a:p>
        </p:txBody>
      </p:sp>
      <p:sp>
        <p:nvSpPr>
          <p:cNvPr id="4" name="Slide Number Placeholder 3">
            <a:extLst>
              <a:ext uri="{FF2B5EF4-FFF2-40B4-BE49-F238E27FC236}">
                <a16:creationId xmlns:a16="http://schemas.microsoft.com/office/drawing/2014/main" id="{579478D6-7F9E-58CD-AADD-27E9CF2FC36D}"/>
              </a:ext>
            </a:extLst>
          </p:cNvPr>
          <p:cNvSpPr>
            <a:spLocks noGrp="1"/>
          </p:cNvSpPr>
          <p:nvPr>
            <p:ph type="sldNum" sz="quarter" idx="12"/>
          </p:nvPr>
        </p:nvSpPr>
        <p:spPr/>
        <p:txBody>
          <a:bodyPr/>
          <a:lstStyle/>
          <a:p>
            <a:fld id="{6E5137A7-F189-44A4-BE31-5A7EFD0F6A27}" type="slidenum">
              <a:rPr lang="en-US" smtClean="0"/>
              <a:t>21</a:t>
            </a:fld>
            <a:endParaRPr lang="en-US"/>
          </a:p>
        </p:txBody>
      </p:sp>
    </p:spTree>
    <p:extLst>
      <p:ext uri="{BB962C8B-B14F-4D97-AF65-F5344CB8AC3E}">
        <p14:creationId xmlns:p14="http://schemas.microsoft.com/office/powerpoint/2010/main" val="86227131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6A3ABCB5-F53F-1A19-A5C8-21067D56B8B8}"/>
              </a:ext>
            </a:extLst>
          </p:cNvPr>
          <p:cNvSpPr/>
          <p:nvPr/>
        </p:nvSpPr>
        <p:spPr>
          <a:xfrm>
            <a:off x="231058" y="4855948"/>
            <a:ext cx="11729884" cy="146107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1D06870-9B37-4062-EDD9-5F4A111C1DED}"/>
              </a:ext>
            </a:extLst>
          </p:cNvPr>
          <p:cNvSpPr>
            <a:spLocks noGrp="1"/>
          </p:cNvSpPr>
          <p:nvPr>
            <p:ph type="title"/>
          </p:nvPr>
        </p:nvSpPr>
        <p:spPr/>
        <p:txBody>
          <a:bodyPr/>
          <a:lstStyle/>
          <a:p>
            <a:r>
              <a:rPr lang="en-US"/>
              <a:t>Building and Sustaining LEO Relationships</a:t>
            </a:r>
          </a:p>
        </p:txBody>
      </p:sp>
      <p:sp>
        <p:nvSpPr>
          <p:cNvPr id="3" name="Content Placeholder 2">
            <a:extLst>
              <a:ext uri="{FF2B5EF4-FFF2-40B4-BE49-F238E27FC236}">
                <a16:creationId xmlns:a16="http://schemas.microsoft.com/office/drawing/2014/main" id="{7708EC40-004E-D8D7-8971-15A33CEDAE62}"/>
              </a:ext>
            </a:extLst>
          </p:cNvPr>
          <p:cNvSpPr>
            <a:spLocks noGrp="1"/>
          </p:cNvSpPr>
          <p:nvPr>
            <p:ph idx="1"/>
          </p:nvPr>
        </p:nvSpPr>
        <p:spPr>
          <a:xfrm>
            <a:off x="49160" y="845421"/>
            <a:ext cx="11729884" cy="5280608"/>
          </a:xfrm>
        </p:spPr>
        <p:txBody>
          <a:bodyPr/>
          <a:lstStyle/>
          <a:p>
            <a:pPr marL="685800" indent="0">
              <a:buClr>
                <a:srgbClr val="7A232F"/>
              </a:buClr>
            </a:pPr>
            <a:r>
              <a:rPr lang="en-US" sz="2400">
                <a:solidFill>
                  <a:schemeClr val="tx1"/>
                </a:solidFill>
                <a:cs typeface="Arial"/>
              </a:rPr>
              <a:t>  </a:t>
            </a:r>
            <a:r>
              <a:rPr lang="en-US" sz="2400">
                <a:solidFill>
                  <a:srgbClr val="3A3F3F"/>
                </a:solidFill>
                <a:cs typeface="Arial"/>
              </a:rPr>
              <a:t> Soliciting input and providing opportunity for engagement</a:t>
            </a:r>
          </a:p>
          <a:p>
            <a:pPr marL="1828800" lvl="2" indent="-457200">
              <a:buClr>
                <a:srgbClr val="005A7C"/>
              </a:buClr>
              <a:buFont typeface="Arial" panose="020B0604020202020204" pitchFamily="34" charset="0"/>
              <a:buChar char="•"/>
            </a:pPr>
            <a:endParaRPr lang="en-US" sz="800">
              <a:solidFill>
                <a:srgbClr val="000000"/>
              </a:solidFill>
              <a:latin typeface="Calibri" panose="020F0502020204030204" pitchFamily="34" charset="0"/>
              <a:cs typeface="Calibri" panose="020F0502020204030204" pitchFamily="34" charset="0"/>
            </a:endParaRPr>
          </a:p>
          <a:p>
            <a:pPr marL="1376045" lvl="2" indent="-299720">
              <a:buClr>
                <a:srgbClr val="005A7C"/>
              </a:buClr>
              <a:buFont typeface="Arial" panose="020B0604020202020204" pitchFamily="34" charset="0"/>
              <a:buChar char="•"/>
            </a:pPr>
            <a:r>
              <a:rPr lang="en-US" sz="2300" u="none">
                <a:solidFill>
                  <a:srgbClr val="000000"/>
                </a:solidFill>
              </a:rPr>
              <a:t>Local </a:t>
            </a:r>
            <a:r>
              <a:rPr lang="en-US" sz="2300">
                <a:solidFill>
                  <a:srgbClr val="000000"/>
                </a:solidFill>
              </a:rPr>
              <a:t>MOUs and </a:t>
            </a:r>
            <a:r>
              <a:rPr lang="en-US" sz="2300" err="1">
                <a:solidFill>
                  <a:srgbClr val="000000"/>
                </a:solidFill>
              </a:rPr>
              <a:t>MOAs</a:t>
            </a:r>
            <a:r>
              <a:rPr lang="en-US" sz="2300">
                <a:solidFill>
                  <a:srgbClr val="000000"/>
                </a:solidFill>
              </a:rPr>
              <a:t> </a:t>
            </a:r>
            <a:endParaRPr lang="en-US" sz="2300">
              <a:solidFill>
                <a:srgbClr val="000000"/>
              </a:solidFill>
              <a:latin typeface="Calibri" panose="020F0502020204030204" pitchFamily="34" charset="0"/>
              <a:cs typeface="Calibri" panose="020F0502020204030204" pitchFamily="34" charset="0"/>
            </a:endParaRPr>
          </a:p>
          <a:p>
            <a:pPr marL="1833245" lvl="4" indent="-299720">
              <a:buClr>
                <a:srgbClr val="005A7C"/>
              </a:buClr>
              <a:buFont typeface="Courier New" panose="02070309020205020404" pitchFamily="49" charset="0"/>
              <a:buChar char="o"/>
            </a:pPr>
            <a:r>
              <a:rPr lang="en-US" sz="2300" u="none">
                <a:solidFill>
                  <a:srgbClr val="000000"/>
                </a:solidFill>
                <a:latin typeface="Calibri" panose="020F0502020204030204" pitchFamily="34" charset="0"/>
                <a:cs typeface="Calibri" panose="020F0502020204030204" pitchFamily="34" charset="0"/>
              </a:rPr>
              <a:t>Mayor of Columbus and the Franklin County Commissioners - cooperatively builds board membership</a:t>
            </a:r>
          </a:p>
          <a:p>
            <a:pPr marL="1833245" lvl="4" indent="-299720">
              <a:buClr>
                <a:srgbClr val="005A7C"/>
              </a:buClr>
              <a:buFont typeface="Courier New" panose="02070309020205020404" pitchFamily="49" charset="0"/>
              <a:buChar char="o"/>
            </a:pPr>
            <a:r>
              <a:rPr lang="en-US" sz="2300" u="none">
                <a:solidFill>
                  <a:srgbClr val="000000"/>
                </a:solidFill>
                <a:latin typeface="Calibri" panose="020F0502020204030204" pitchFamily="34" charset="0"/>
                <a:cs typeface="Calibri" panose="020F0502020204030204" pitchFamily="34" charset="0"/>
              </a:rPr>
              <a:t>Creates an outline as to how local and regional government can work together</a:t>
            </a:r>
          </a:p>
          <a:p>
            <a:pPr marL="1833245" lvl="4" indent="-299720">
              <a:buClr>
                <a:srgbClr val="005A7C"/>
              </a:buClr>
              <a:buFont typeface="Courier New" panose="02070309020205020404" pitchFamily="49" charset="0"/>
              <a:buChar char="o"/>
            </a:pPr>
            <a:r>
              <a:rPr lang="en-US" sz="2300" u="none">
                <a:solidFill>
                  <a:srgbClr val="000000"/>
                </a:solidFill>
                <a:latin typeface="Calibri" panose="020F0502020204030204" pitchFamily="34" charset="0"/>
                <a:cs typeface="Calibri" panose="020F0502020204030204" pitchFamily="34" charset="0"/>
              </a:rPr>
              <a:t>Ensures the over-arching goals/themes are addressed</a:t>
            </a:r>
            <a:endParaRPr lang="en-US" sz="2300" u="sng">
              <a:solidFill>
                <a:schemeClr val="accent6"/>
              </a:solidFill>
              <a:latin typeface="Calibri" panose="020F0502020204030204" pitchFamily="34" charset="0"/>
              <a:cs typeface="Calibri" panose="020F0502020204030204" pitchFamily="34" charset="0"/>
            </a:endParaRPr>
          </a:p>
          <a:p>
            <a:pPr marL="1833245" lvl="4" indent="-299720">
              <a:buClr>
                <a:srgbClr val="005A7C"/>
              </a:buClr>
              <a:buFont typeface="Courier New" panose="02070309020205020404" pitchFamily="49" charset="0"/>
              <a:buChar char="o"/>
            </a:pPr>
            <a:r>
              <a:rPr lang="en-US" sz="2300" u="none">
                <a:solidFill>
                  <a:srgbClr val="000000"/>
                </a:solidFill>
              </a:rPr>
              <a:t>Serves to build, develop and sustaining ways of supporting the local economy and initiatives</a:t>
            </a:r>
          </a:p>
          <a:p>
            <a:pPr marL="1376045" lvl="2" indent="-299720">
              <a:buClr>
                <a:srgbClr val="005A7C"/>
              </a:buClr>
              <a:buFont typeface="Arial" panose="020B0604020202020204" pitchFamily="34" charset="0"/>
              <a:buChar char="•"/>
            </a:pPr>
            <a:r>
              <a:rPr lang="en-US" sz="2300">
                <a:solidFill>
                  <a:srgbClr val="000000"/>
                </a:solidFill>
                <a:latin typeface="Calibri" panose="020F0502020204030204" pitchFamily="34" charset="0"/>
                <a:cs typeface="Calibri" panose="020F0502020204030204" pitchFamily="34" charset="0"/>
              </a:rPr>
              <a:t>Hold ann</a:t>
            </a:r>
            <a:r>
              <a:rPr lang="en-US" sz="2300" u="none">
                <a:solidFill>
                  <a:srgbClr val="000000"/>
                </a:solidFill>
                <a:latin typeface="Calibri" panose="020F0502020204030204" pitchFamily="34" charset="0"/>
                <a:cs typeface="Calibri" panose="020F0502020204030204" pitchFamily="34" charset="0"/>
              </a:rPr>
              <a:t>ual discussions on mutual goals and concrete strategies for accomplishing goals</a:t>
            </a:r>
            <a:r>
              <a:rPr lang="en-US" sz="2300">
                <a:solidFill>
                  <a:srgbClr val="000000"/>
                </a:solidFill>
                <a:latin typeface="Calibri" panose="020F0502020204030204" pitchFamily="34" charset="0"/>
                <a:cs typeface="Calibri" panose="020F0502020204030204" pitchFamily="34" charset="0"/>
              </a:rPr>
              <a:t> and areas of </a:t>
            </a:r>
            <a:r>
              <a:rPr lang="en-US" sz="2300" u="none">
                <a:solidFill>
                  <a:srgbClr val="000000"/>
                </a:solidFill>
                <a:latin typeface="Calibri" panose="020F0502020204030204" pitchFamily="34" charset="0"/>
                <a:cs typeface="Calibri" panose="020F0502020204030204" pitchFamily="34" charset="0"/>
              </a:rPr>
              <a:t>collaboration</a:t>
            </a:r>
          </a:p>
          <a:p>
            <a:pPr marL="1076325" lvl="2" indent="0">
              <a:buClr>
                <a:srgbClr val="005A7C"/>
              </a:buClr>
            </a:pPr>
            <a:endParaRPr lang="en-US" sz="1100">
              <a:solidFill>
                <a:srgbClr val="000000"/>
              </a:solidFill>
              <a:latin typeface="Calibri" panose="020F0502020204030204" pitchFamily="34" charset="0"/>
              <a:cs typeface="Calibri" panose="020F0502020204030204" pitchFamily="34" charset="0"/>
            </a:endParaRPr>
          </a:p>
          <a:p>
            <a:pPr marL="1076325" lvl="2" indent="0">
              <a:buClr>
                <a:srgbClr val="005A7C"/>
              </a:buClr>
            </a:pPr>
            <a:endParaRPr lang="en-US" sz="1050" u="none">
              <a:solidFill>
                <a:srgbClr val="000000"/>
              </a:solidFill>
              <a:latin typeface="Calibri" panose="020F0502020204030204" pitchFamily="34" charset="0"/>
              <a:cs typeface="Calibri" panose="020F0502020204030204" pitchFamily="34" charset="0"/>
            </a:endParaRPr>
          </a:p>
          <a:p>
            <a:pPr marL="403225" lvl="2" indent="0">
              <a:buClr>
                <a:srgbClr val="005A7C"/>
              </a:buClr>
            </a:pPr>
            <a:r>
              <a:rPr lang="en-US" sz="1800" i="1" u="none">
                <a:solidFill>
                  <a:schemeClr val="bg1"/>
                </a:solidFill>
              </a:rPr>
              <a:t>Example: </a:t>
            </a:r>
            <a:br>
              <a:rPr lang="en-US" sz="1800" i="1" u="none">
                <a:latin typeface="Calibri" panose="020F0502020204030204" pitchFamily="34" charset="0"/>
                <a:cs typeface="Calibri" panose="020F0502020204030204" pitchFamily="34" charset="0"/>
              </a:rPr>
            </a:br>
            <a:r>
              <a:rPr lang="en-US" sz="1800" i="1" u="none">
                <a:solidFill>
                  <a:schemeClr val="bg1"/>
                </a:solidFill>
              </a:rPr>
              <a:t>City of Columbus and the Board are working together on economic development deals that result in new jobs… Focuses on the talent pipeline of city residents by creating a collaborative plan with the company as soon as the deal is approved by the Mayor and City Council.</a:t>
            </a:r>
            <a:endParaRPr lang="en-US" sz="1800" i="1">
              <a:solidFill>
                <a:schemeClr val="bg1"/>
              </a:solidFill>
            </a:endParaRPr>
          </a:p>
        </p:txBody>
      </p:sp>
      <p:sp>
        <p:nvSpPr>
          <p:cNvPr id="4" name="Slide Number Placeholder 3">
            <a:extLst>
              <a:ext uri="{FF2B5EF4-FFF2-40B4-BE49-F238E27FC236}">
                <a16:creationId xmlns:a16="http://schemas.microsoft.com/office/drawing/2014/main" id="{579478D6-7F9E-58CD-AADD-27E9CF2FC36D}"/>
              </a:ext>
            </a:extLst>
          </p:cNvPr>
          <p:cNvSpPr>
            <a:spLocks noGrp="1"/>
          </p:cNvSpPr>
          <p:nvPr>
            <p:ph type="sldNum" sz="quarter" idx="12"/>
          </p:nvPr>
        </p:nvSpPr>
        <p:spPr/>
        <p:txBody>
          <a:bodyPr/>
          <a:lstStyle/>
          <a:p>
            <a:fld id="{6E5137A7-F189-44A4-BE31-5A7EFD0F6A27}" type="slidenum">
              <a:rPr lang="en-US" smtClean="0"/>
              <a:t>22</a:t>
            </a:fld>
            <a:endParaRPr lang="en-US"/>
          </a:p>
        </p:txBody>
      </p:sp>
    </p:spTree>
    <p:extLst>
      <p:ext uri="{BB962C8B-B14F-4D97-AF65-F5344CB8AC3E}">
        <p14:creationId xmlns:p14="http://schemas.microsoft.com/office/powerpoint/2010/main" val="135704647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D06870-9B37-4062-EDD9-5F4A111C1DED}"/>
              </a:ext>
            </a:extLst>
          </p:cNvPr>
          <p:cNvSpPr>
            <a:spLocks noGrp="1"/>
          </p:cNvSpPr>
          <p:nvPr>
            <p:ph type="title"/>
          </p:nvPr>
        </p:nvSpPr>
        <p:spPr/>
        <p:txBody>
          <a:bodyPr/>
          <a:lstStyle/>
          <a:p>
            <a:r>
              <a:rPr lang="en-US"/>
              <a:t>Building and Sustaining LEO Relationships</a:t>
            </a:r>
          </a:p>
        </p:txBody>
      </p:sp>
      <p:sp>
        <p:nvSpPr>
          <p:cNvPr id="3" name="Content Placeholder 2">
            <a:extLst>
              <a:ext uri="{FF2B5EF4-FFF2-40B4-BE49-F238E27FC236}">
                <a16:creationId xmlns:a16="http://schemas.microsoft.com/office/drawing/2014/main" id="{7708EC40-004E-D8D7-8971-15A33CEDAE62}"/>
              </a:ext>
            </a:extLst>
          </p:cNvPr>
          <p:cNvSpPr>
            <a:spLocks noGrp="1"/>
          </p:cNvSpPr>
          <p:nvPr>
            <p:ph idx="1"/>
          </p:nvPr>
        </p:nvSpPr>
        <p:spPr>
          <a:xfrm>
            <a:off x="0" y="1702542"/>
            <a:ext cx="12186832" cy="3795251"/>
          </a:xfrm>
        </p:spPr>
        <p:txBody>
          <a:bodyPr/>
          <a:lstStyle/>
          <a:p>
            <a:pPr lvl="1" indent="0">
              <a:spcAft>
                <a:spcPts val="1200"/>
              </a:spcAft>
              <a:buClr>
                <a:srgbClr val="005A7C"/>
              </a:buClr>
            </a:pPr>
            <a:r>
              <a:rPr lang="en-US" sz="2400" b="1" i="0">
                <a:cs typeface="Arial"/>
              </a:rPr>
              <a:t>Educating, informing and collaborating (Clarifying the value-add to their respective communities)</a:t>
            </a:r>
          </a:p>
          <a:p>
            <a:pPr marL="1376045" lvl="2" indent="-299720">
              <a:buClr>
                <a:srgbClr val="005A7C"/>
              </a:buClr>
              <a:buFont typeface="Arial" panose="020B0604020202020204" pitchFamily="34" charset="0"/>
              <a:buChar char="•"/>
            </a:pPr>
            <a:r>
              <a:rPr lang="en-US" sz="2300">
                <a:solidFill>
                  <a:srgbClr val="000000"/>
                </a:solidFill>
                <a:latin typeface="Calibri" panose="020F0502020204030204" pitchFamily="34" charset="0"/>
                <a:cs typeface="Calibri" panose="020F0502020204030204" pitchFamily="34" charset="0"/>
              </a:rPr>
              <a:t>Build “LEO Ambassadors” to establish greater support and outreach on behalf of the workforce system</a:t>
            </a:r>
          </a:p>
          <a:p>
            <a:pPr marL="1376045" lvl="2" indent="-299720">
              <a:buClr>
                <a:srgbClr val="005A7C"/>
              </a:buClr>
              <a:buFont typeface="Arial" panose="020B0604020202020204" pitchFamily="34" charset="0"/>
              <a:buChar char="•"/>
            </a:pPr>
            <a:r>
              <a:rPr lang="en-US" sz="2300">
                <a:solidFill>
                  <a:srgbClr val="000000"/>
                </a:solidFill>
              </a:rPr>
              <a:t>Ensure their staff understands how to showcase the workforce system for local elected officials to expand their overall knowledge of the ecosystem</a:t>
            </a:r>
          </a:p>
          <a:p>
            <a:pPr marL="1376045" lvl="2" indent="-299720">
              <a:buClr>
                <a:srgbClr val="005A7C"/>
              </a:buClr>
              <a:buFont typeface="Arial" panose="020B0604020202020204" pitchFamily="34" charset="0"/>
              <a:buChar char="•"/>
            </a:pPr>
            <a:r>
              <a:rPr lang="en-US" sz="2300">
                <a:solidFill>
                  <a:srgbClr val="000000"/>
                </a:solidFill>
              </a:rPr>
              <a:t>Help maintain regular communication between actual board members, LEOs and their staff, and Board Director/CEO</a:t>
            </a:r>
          </a:p>
          <a:p>
            <a:pPr marL="1376045" lvl="2" indent="-299720">
              <a:buClr>
                <a:srgbClr val="005A7C"/>
              </a:buClr>
              <a:buFont typeface="Arial" panose="020B0604020202020204" pitchFamily="34" charset="0"/>
              <a:buChar char="•"/>
            </a:pPr>
            <a:r>
              <a:rPr lang="en-US" sz="2300">
                <a:solidFill>
                  <a:srgbClr val="000000"/>
                </a:solidFill>
                <a:latin typeface="Calibri" panose="020F0502020204030204" pitchFamily="34" charset="0"/>
                <a:cs typeface="Calibri" panose="020F0502020204030204" pitchFamily="34" charset="0"/>
              </a:rPr>
              <a:t>Assist LEOs in staying informed on challenges facing the region and any possible strategies/approaches that exist to address the challenges</a:t>
            </a:r>
          </a:p>
          <a:p>
            <a:pPr marL="1376045" lvl="2" indent="-299720">
              <a:buClr>
                <a:srgbClr val="005A7C"/>
              </a:buClr>
              <a:buFont typeface="Arial" panose="020B0604020202020204" pitchFamily="34" charset="0"/>
              <a:buChar char="•"/>
            </a:pPr>
            <a:r>
              <a:rPr lang="en-US" sz="2300">
                <a:solidFill>
                  <a:srgbClr val="000000"/>
                </a:solidFill>
                <a:latin typeface="Calibri" panose="020F0502020204030204" pitchFamily="34" charset="0"/>
                <a:cs typeface="Calibri" panose="020F0502020204030204" pitchFamily="34" charset="0"/>
              </a:rPr>
              <a:t>Involve LEOs in celebrations of success or major announcements events/milestones that could be an opportunity for exposure and publicity to the overall theme of workforce (grant award announcements, opening of new service centers, groundbreaking ceremonies, etc.)</a:t>
            </a:r>
          </a:p>
        </p:txBody>
      </p:sp>
      <p:sp>
        <p:nvSpPr>
          <p:cNvPr id="4" name="Slide Number Placeholder 3">
            <a:extLst>
              <a:ext uri="{FF2B5EF4-FFF2-40B4-BE49-F238E27FC236}">
                <a16:creationId xmlns:a16="http://schemas.microsoft.com/office/drawing/2014/main" id="{579478D6-7F9E-58CD-AADD-27E9CF2FC36D}"/>
              </a:ext>
            </a:extLst>
          </p:cNvPr>
          <p:cNvSpPr>
            <a:spLocks noGrp="1"/>
          </p:cNvSpPr>
          <p:nvPr>
            <p:ph type="sldNum" sz="quarter" idx="12"/>
          </p:nvPr>
        </p:nvSpPr>
        <p:spPr/>
        <p:txBody>
          <a:bodyPr/>
          <a:lstStyle/>
          <a:p>
            <a:fld id="{6E5137A7-F189-44A4-BE31-5A7EFD0F6A27}" type="slidenum">
              <a:rPr lang="en-US" smtClean="0"/>
              <a:t>23</a:t>
            </a:fld>
            <a:endParaRPr lang="en-US"/>
          </a:p>
        </p:txBody>
      </p:sp>
    </p:spTree>
    <p:extLst>
      <p:ext uri="{BB962C8B-B14F-4D97-AF65-F5344CB8AC3E}">
        <p14:creationId xmlns:p14="http://schemas.microsoft.com/office/powerpoint/2010/main" val="11902370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D06870-9B37-4062-EDD9-5F4A111C1DED}"/>
              </a:ext>
            </a:extLst>
          </p:cNvPr>
          <p:cNvSpPr>
            <a:spLocks noGrp="1"/>
          </p:cNvSpPr>
          <p:nvPr>
            <p:ph type="title"/>
          </p:nvPr>
        </p:nvSpPr>
        <p:spPr/>
        <p:txBody>
          <a:bodyPr/>
          <a:lstStyle/>
          <a:p>
            <a:r>
              <a:rPr lang="en-US"/>
              <a:t>Building and Sustaining LEO Relationships</a:t>
            </a:r>
          </a:p>
        </p:txBody>
      </p:sp>
      <p:sp>
        <p:nvSpPr>
          <p:cNvPr id="4" name="Slide Number Placeholder 3">
            <a:extLst>
              <a:ext uri="{FF2B5EF4-FFF2-40B4-BE49-F238E27FC236}">
                <a16:creationId xmlns:a16="http://schemas.microsoft.com/office/drawing/2014/main" id="{579478D6-7F9E-58CD-AADD-27E9CF2FC36D}"/>
              </a:ext>
            </a:extLst>
          </p:cNvPr>
          <p:cNvSpPr>
            <a:spLocks noGrp="1"/>
          </p:cNvSpPr>
          <p:nvPr>
            <p:ph type="sldNum" sz="quarter" idx="12"/>
          </p:nvPr>
        </p:nvSpPr>
        <p:spPr/>
        <p:txBody>
          <a:bodyPr/>
          <a:lstStyle/>
          <a:p>
            <a:fld id="{6E5137A7-F189-44A4-BE31-5A7EFD0F6A27}" type="slidenum">
              <a:rPr lang="en-US" smtClean="0"/>
              <a:t>24</a:t>
            </a:fld>
            <a:endParaRPr lang="en-US"/>
          </a:p>
        </p:txBody>
      </p:sp>
      <p:grpSp>
        <p:nvGrpSpPr>
          <p:cNvPr id="8" name="Group 7">
            <a:extLst>
              <a:ext uri="{FF2B5EF4-FFF2-40B4-BE49-F238E27FC236}">
                <a16:creationId xmlns:a16="http://schemas.microsoft.com/office/drawing/2014/main" id="{07DA2F83-BC93-FE55-1702-C5CC7FC45778}"/>
              </a:ext>
            </a:extLst>
          </p:cNvPr>
          <p:cNvGrpSpPr/>
          <p:nvPr/>
        </p:nvGrpSpPr>
        <p:grpSpPr>
          <a:xfrm>
            <a:off x="6924461" y="2255694"/>
            <a:ext cx="4304299" cy="2614616"/>
            <a:chOff x="1346065" y="2160841"/>
            <a:chExt cx="3720937" cy="2123361"/>
          </a:xfrm>
        </p:grpSpPr>
        <p:pic>
          <p:nvPicPr>
            <p:cNvPr id="6" name="Picture 2" descr="Image result for whats' in it for me">
              <a:extLst>
                <a:ext uri="{FF2B5EF4-FFF2-40B4-BE49-F238E27FC236}">
                  <a16:creationId xmlns:a16="http://schemas.microsoft.com/office/drawing/2014/main" id="{991936F6-108F-EC00-63B5-3E9F1ACC115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46065" y="2160841"/>
              <a:ext cx="3720937" cy="2123361"/>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7" name="TextBox 6">
              <a:extLst>
                <a:ext uri="{FF2B5EF4-FFF2-40B4-BE49-F238E27FC236}">
                  <a16:creationId xmlns:a16="http://schemas.microsoft.com/office/drawing/2014/main" id="{201E6826-ACC1-F306-9D40-2199C4D25A96}"/>
                </a:ext>
              </a:extLst>
            </p:cNvPr>
            <p:cNvSpPr txBox="1"/>
            <p:nvPr/>
          </p:nvSpPr>
          <p:spPr>
            <a:xfrm>
              <a:off x="2154201" y="2251587"/>
              <a:ext cx="2123244" cy="274944"/>
            </a:xfrm>
            <a:prstGeom prst="rect">
              <a:avLst/>
            </a:prstGeom>
            <a:noFill/>
          </p:spPr>
          <p:txBody>
            <a:bodyPr wrap="none" rtlCol="0">
              <a:spAutoFit/>
            </a:bodyPr>
            <a:lstStyle/>
            <a:p>
              <a:pPr algn="ctr"/>
              <a:r>
                <a:rPr lang="en-US" sz="1600" b="1" i="1">
                  <a:effectLst>
                    <a:outerShdw blurRad="38100" dist="38100" dir="2700000" algn="tl">
                      <a:srgbClr val="000000">
                        <a:alpha val="43137"/>
                      </a:srgbClr>
                    </a:outerShdw>
                  </a:effectLst>
                </a:rPr>
                <a:t>On Behalf of the LEO…</a:t>
              </a:r>
            </a:p>
          </p:txBody>
        </p:sp>
      </p:grpSp>
      <p:pic>
        <p:nvPicPr>
          <p:cNvPr id="10" name="Picture 10" descr="Chart, bar chart&#10;&#10;Description automatically generated">
            <a:extLst>
              <a:ext uri="{FF2B5EF4-FFF2-40B4-BE49-F238E27FC236}">
                <a16:creationId xmlns:a16="http://schemas.microsoft.com/office/drawing/2014/main" id="{C074A602-7361-3F4B-9504-5A4B87CA57D1}"/>
              </a:ext>
            </a:extLst>
          </p:cNvPr>
          <p:cNvPicPr>
            <a:picLocks noChangeAspect="1"/>
          </p:cNvPicPr>
          <p:nvPr/>
        </p:nvPicPr>
        <p:blipFill>
          <a:blip r:embed="rId4"/>
          <a:stretch>
            <a:fillRect/>
          </a:stretch>
        </p:blipFill>
        <p:spPr>
          <a:xfrm>
            <a:off x="1056272" y="875258"/>
            <a:ext cx="5388274" cy="5485730"/>
          </a:xfrm>
          <a:prstGeom prst="rect">
            <a:avLst/>
          </a:prstGeom>
        </p:spPr>
      </p:pic>
    </p:spTree>
    <p:extLst>
      <p:ext uri="{BB962C8B-B14F-4D97-AF65-F5344CB8AC3E}">
        <p14:creationId xmlns:p14="http://schemas.microsoft.com/office/powerpoint/2010/main" val="87962549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590"/>
        <p:cNvGrpSpPr/>
        <p:nvPr/>
      </p:nvGrpSpPr>
      <p:grpSpPr>
        <a:xfrm>
          <a:off x="0" y="0"/>
          <a:ext cx="0" cy="0"/>
          <a:chOff x="0" y="0"/>
          <a:chExt cx="0" cy="0"/>
        </a:xfrm>
      </p:grpSpPr>
      <p:sp>
        <p:nvSpPr>
          <p:cNvPr id="591" name="Google Shape;591;p24"/>
          <p:cNvSpPr txBox="1">
            <a:spLocks noGrp="1"/>
          </p:cNvSpPr>
          <p:nvPr>
            <p:ph type="sldNum" idx="12"/>
          </p:nvPr>
        </p:nvSpPr>
        <p:spPr>
          <a:xfrm>
            <a:off x="11384678" y="6356350"/>
            <a:ext cx="652922" cy="365125"/>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600"/>
              <a:buNone/>
            </a:pPr>
            <a:fld id="{00000000-1234-1234-1234-123412341234}" type="slidenum">
              <a:rPr lang="en-US"/>
              <a:t>25</a:t>
            </a:fld>
            <a:endParaRPr/>
          </a:p>
        </p:txBody>
      </p:sp>
      <p:sp>
        <p:nvSpPr>
          <p:cNvPr id="592" name="Google Shape;592;p24"/>
          <p:cNvSpPr txBox="1">
            <a:spLocks noGrp="1"/>
          </p:cNvSpPr>
          <p:nvPr>
            <p:ph type="title"/>
          </p:nvPr>
        </p:nvSpPr>
        <p:spPr>
          <a:xfrm>
            <a:off x="805867" y="47569"/>
            <a:ext cx="7893633" cy="786384"/>
          </a:xfrm>
          <a:prstGeom prst="rect">
            <a:avLst/>
          </a:prstGeom>
          <a:noFill/>
          <a:ln>
            <a:noFill/>
          </a:ln>
        </p:spPr>
        <p:txBody>
          <a:bodyPr spcFirstLastPara="1" wrap="square" lIns="182875" tIns="45700" rIns="91425" bIns="45700" anchor="ctr" anchorCtr="0">
            <a:normAutofit/>
          </a:bodyPr>
          <a:lstStyle/>
          <a:p>
            <a:pPr marL="0" lvl="0" indent="0" algn="l" rtl="0">
              <a:lnSpc>
                <a:spcPct val="90000"/>
              </a:lnSpc>
              <a:spcBef>
                <a:spcPts val="0"/>
              </a:spcBef>
              <a:spcAft>
                <a:spcPts val="0"/>
              </a:spcAft>
              <a:buClr>
                <a:schemeClr val="accent5"/>
              </a:buClr>
              <a:buSzPts val="3600"/>
              <a:buFont typeface="Calibri"/>
              <a:buNone/>
            </a:pPr>
            <a:r>
              <a:rPr lang="en-US"/>
              <a:t>Any Questions?</a:t>
            </a:r>
            <a:endParaRPr/>
          </a:p>
        </p:txBody>
      </p:sp>
      <p:sp>
        <p:nvSpPr>
          <p:cNvPr id="593" name="Google Shape;593;p24"/>
          <p:cNvSpPr txBox="1">
            <a:spLocks noGrp="1"/>
          </p:cNvSpPr>
          <p:nvPr>
            <p:ph type="body" idx="1"/>
          </p:nvPr>
        </p:nvSpPr>
        <p:spPr>
          <a:xfrm>
            <a:off x="805867" y="4267200"/>
            <a:ext cx="4883733" cy="1999951"/>
          </a:xfrm>
          <a:prstGeom prst="rect">
            <a:avLst/>
          </a:prstGeom>
          <a:noFill/>
          <a:ln>
            <a:noFill/>
          </a:ln>
        </p:spPr>
        <p:txBody>
          <a:bodyPr spcFirstLastPara="1" wrap="square" lIns="91425" tIns="45700" rIns="91425" bIns="45700" anchor="ctr" anchorCtr="0">
            <a:normAutofit/>
          </a:bodyPr>
          <a:lstStyle/>
          <a:p>
            <a:pPr marL="0" lvl="0" indent="0" algn="l" rtl="0">
              <a:lnSpc>
                <a:spcPct val="95000"/>
              </a:lnSpc>
              <a:spcBef>
                <a:spcPts val="0"/>
              </a:spcBef>
              <a:spcAft>
                <a:spcPts val="0"/>
              </a:spcAft>
              <a:buSzPts val="2400"/>
              <a:buNone/>
            </a:pPr>
            <a:r>
              <a:rPr lang="en-US"/>
              <a:t>Type your questions in the chat.</a:t>
            </a:r>
            <a:endParaRPr/>
          </a:p>
        </p:txBody>
      </p:sp>
      <p:pic>
        <p:nvPicPr>
          <p:cNvPr id="594" name="Google Shape;594;p24"/>
          <p:cNvPicPr preferRelativeResize="0"/>
          <p:nvPr/>
        </p:nvPicPr>
        <p:blipFill>
          <a:blip r:embed="rId3"/>
          <a:srcRect/>
          <a:stretch/>
        </p:blipFill>
        <p:spPr>
          <a:xfrm>
            <a:off x="675229" y="1014652"/>
            <a:ext cx="1199113" cy="1199113"/>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598"/>
        <p:cNvGrpSpPr/>
        <p:nvPr/>
      </p:nvGrpSpPr>
      <p:grpSpPr>
        <a:xfrm>
          <a:off x="0" y="0"/>
          <a:ext cx="0" cy="0"/>
          <a:chOff x="0" y="0"/>
          <a:chExt cx="0" cy="0"/>
        </a:xfrm>
      </p:grpSpPr>
      <p:sp>
        <p:nvSpPr>
          <p:cNvPr id="599" name="Google Shape;599;p20"/>
          <p:cNvSpPr txBox="1">
            <a:spLocks noGrp="1"/>
          </p:cNvSpPr>
          <p:nvPr>
            <p:ph type="sldNum" idx="12"/>
          </p:nvPr>
        </p:nvSpPr>
        <p:spPr>
          <a:xfrm>
            <a:off x="11384678" y="6356350"/>
            <a:ext cx="652922" cy="365125"/>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600"/>
              <a:buNone/>
            </a:pPr>
            <a:fld id="{00000000-1234-1234-1234-123412341234}" type="slidenum">
              <a:rPr lang="en-US"/>
              <a:t>26</a:t>
            </a:fld>
            <a:endParaRPr/>
          </a:p>
        </p:txBody>
      </p:sp>
      <p:sp>
        <p:nvSpPr>
          <p:cNvPr id="600" name="Google Shape;600;p20"/>
          <p:cNvSpPr txBox="1">
            <a:spLocks noGrp="1"/>
          </p:cNvSpPr>
          <p:nvPr>
            <p:ph type="title"/>
          </p:nvPr>
        </p:nvSpPr>
        <p:spPr>
          <a:xfrm>
            <a:off x="805866" y="46208"/>
            <a:ext cx="11081334" cy="786384"/>
          </a:xfrm>
          <a:prstGeom prst="rect">
            <a:avLst/>
          </a:prstGeom>
          <a:noFill/>
          <a:ln>
            <a:noFill/>
          </a:ln>
        </p:spPr>
        <p:txBody>
          <a:bodyPr spcFirstLastPara="1" wrap="square" lIns="182875" tIns="45700" rIns="91425" bIns="45700" anchor="ctr" anchorCtr="0">
            <a:normAutofit/>
          </a:bodyPr>
          <a:lstStyle/>
          <a:p>
            <a:pPr marL="0" lvl="0" indent="0" algn="l" rtl="0">
              <a:lnSpc>
                <a:spcPct val="90000"/>
              </a:lnSpc>
              <a:spcBef>
                <a:spcPts val="0"/>
              </a:spcBef>
              <a:spcAft>
                <a:spcPts val="0"/>
              </a:spcAft>
              <a:buClr>
                <a:schemeClr val="accent1"/>
              </a:buClr>
              <a:buSzPts val="3600"/>
              <a:buFont typeface="Calibri"/>
              <a:buNone/>
            </a:pPr>
            <a:r>
              <a:rPr lang="en-US">
                <a:extLst>
                  <a:ext uri="http://customooxmlschemas.google.com/">
                    <go:slidesCustomData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xmlns="" textRoundtripDataId="18"/>
                  </a:ext>
                </a:extLst>
              </a:rPr>
              <a:t>Additional Resources</a:t>
            </a:r>
            <a:r>
              <a:rPr lang="en-US"/>
              <a:t>:</a:t>
            </a:r>
          </a:p>
        </p:txBody>
      </p:sp>
      <p:sp>
        <p:nvSpPr>
          <p:cNvPr id="601" name="Google Shape;601;p20"/>
          <p:cNvSpPr txBox="1">
            <a:spLocks noGrp="1"/>
          </p:cNvSpPr>
          <p:nvPr>
            <p:ph type="body" idx="1"/>
          </p:nvPr>
        </p:nvSpPr>
        <p:spPr>
          <a:xfrm>
            <a:off x="1037230" y="1104917"/>
            <a:ext cx="10117540" cy="4117223"/>
          </a:xfrm>
          <a:prstGeom prst="rect">
            <a:avLst/>
          </a:prstGeom>
          <a:noFill/>
          <a:ln>
            <a:noFill/>
          </a:ln>
        </p:spPr>
        <p:txBody>
          <a:bodyPr spcFirstLastPara="1" wrap="square" lIns="91425" tIns="45700" rIns="91425" bIns="45700" anchor="t" anchorCtr="0">
            <a:noAutofit/>
          </a:bodyPr>
          <a:lstStyle/>
          <a:p>
            <a:pPr marL="0" indent="0">
              <a:lnSpc>
                <a:spcPct val="100000"/>
              </a:lnSpc>
              <a:spcBef>
                <a:spcPts val="0"/>
              </a:spcBef>
              <a:buNone/>
            </a:pPr>
            <a:r>
              <a:rPr lang="en-US" sz="1800" b="1">
                <a:solidFill>
                  <a:schemeClr val="accent2"/>
                </a:solidFill>
              </a:rPr>
              <a:t>1</a:t>
            </a:r>
            <a:r>
              <a:rPr lang="en-US" sz="2000" b="1">
                <a:solidFill>
                  <a:schemeClr val="accent2"/>
                </a:solidFill>
              </a:rPr>
              <a:t>.</a:t>
            </a:r>
            <a:r>
              <a:rPr lang="en-US" sz="2000"/>
              <a:t> WIOA Governance and Training Webcast Series</a:t>
            </a:r>
          </a:p>
          <a:p>
            <a:pPr marL="457200" lvl="2" indent="-237490" algn="l" rtl="0">
              <a:lnSpc>
                <a:spcPct val="100000"/>
              </a:lnSpc>
              <a:spcBef>
                <a:spcPts val="500"/>
              </a:spcBef>
              <a:spcAft>
                <a:spcPts val="0"/>
              </a:spcAft>
              <a:buSzPts val="1400"/>
              <a:buChar char="■"/>
            </a:pPr>
            <a:r>
              <a:rPr lang="en-US" sz="2000">
                <a:uFill>
                  <a:noFill/>
                </a:uFill>
                <a:hlinkClick r:id="rId3"/>
              </a:rPr>
              <a:t>https://ion.workforcegps.org/resources/2022/06/23/14/26/Workforce-Innovation-and-Opportunity-Act-Governance-Training-Webcast-Series</a:t>
            </a:r>
            <a:endParaRPr lang="en-US" sz="2000">
              <a:uFill>
                <a:noFill/>
              </a:uFill>
            </a:endParaRPr>
          </a:p>
          <a:p>
            <a:pPr marL="219710" lvl="2" indent="0" algn="l" rtl="0">
              <a:lnSpc>
                <a:spcPct val="100000"/>
              </a:lnSpc>
              <a:spcBef>
                <a:spcPts val="500"/>
              </a:spcBef>
              <a:spcAft>
                <a:spcPts val="0"/>
              </a:spcAft>
              <a:buSzPts val="1400"/>
              <a:buNone/>
            </a:pPr>
            <a:endParaRPr lang="en-US" sz="2000">
              <a:uFill>
                <a:noFill/>
              </a:uFill>
            </a:endParaRPr>
          </a:p>
          <a:p>
            <a:pPr marL="0" lvl="1" indent="0">
              <a:lnSpc>
                <a:spcPct val="100000"/>
              </a:lnSpc>
              <a:spcBef>
                <a:spcPts val="500"/>
              </a:spcBef>
              <a:buSzPts val="1400"/>
            </a:pPr>
            <a:r>
              <a:rPr lang="en-US" sz="2000" b="1">
                <a:solidFill>
                  <a:schemeClr val="accent2"/>
                </a:solidFill>
              </a:rPr>
              <a:t>2.</a:t>
            </a:r>
            <a:r>
              <a:rPr lang="en-US" sz="2000"/>
              <a:t> </a:t>
            </a:r>
            <a:r>
              <a:rPr lang="en-US" sz="2000" b="1" i="0">
                <a:solidFill>
                  <a:srgbClr val="7A232F"/>
                </a:solidFill>
              </a:rPr>
              <a:t>NAWB Advocacy Toolkit</a:t>
            </a:r>
          </a:p>
          <a:p>
            <a:pPr marL="457200" lvl="2" indent="-237490" algn="l" rtl="0">
              <a:lnSpc>
                <a:spcPct val="100000"/>
              </a:lnSpc>
              <a:spcBef>
                <a:spcPts val="500"/>
              </a:spcBef>
              <a:spcAft>
                <a:spcPts val="0"/>
              </a:spcAft>
              <a:buSzPts val="1400"/>
              <a:buChar char="■"/>
            </a:pPr>
            <a:r>
              <a:rPr lang="en-US" sz="2000">
                <a:hlinkClick r:id="rId4"/>
              </a:rPr>
              <a:t>https://www.nawb.org/advocacy-and-policy/tools</a:t>
            </a:r>
            <a:endParaRPr lang="en-US" sz="2000"/>
          </a:p>
          <a:p>
            <a:pPr marL="219710" lvl="2" indent="0" algn="l" rtl="0">
              <a:lnSpc>
                <a:spcPct val="100000"/>
              </a:lnSpc>
              <a:spcBef>
                <a:spcPts val="500"/>
              </a:spcBef>
              <a:spcAft>
                <a:spcPts val="0"/>
              </a:spcAft>
              <a:buSzPts val="1400"/>
              <a:buNone/>
            </a:pPr>
            <a:endParaRPr lang="en-US" sz="2000"/>
          </a:p>
          <a:p>
            <a:pPr marL="0" indent="0">
              <a:lnSpc>
                <a:spcPct val="100000"/>
              </a:lnSpc>
              <a:spcBef>
                <a:spcPts val="0"/>
              </a:spcBef>
              <a:buNone/>
            </a:pPr>
            <a:r>
              <a:rPr lang="en-US" sz="2000">
                <a:solidFill>
                  <a:schemeClr val="accent2"/>
                </a:solidFill>
              </a:rPr>
              <a:t>3</a:t>
            </a:r>
            <a:r>
              <a:rPr lang="en-US" sz="2000" b="1">
                <a:solidFill>
                  <a:schemeClr val="accent2"/>
                </a:solidFill>
              </a:rPr>
              <a:t>.</a:t>
            </a:r>
            <a:r>
              <a:rPr lang="en-US" sz="2000"/>
              <a:t> Foundations of Governance in the Workforce Innovation Opportunity Act</a:t>
            </a:r>
          </a:p>
          <a:p>
            <a:pPr marL="457200" lvl="2" indent="-237490" algn="l" rtl="0">
              <a:lnSpc>
                <a:spcPct val="100000"/>
              </a:lnSpc>
              <a:spcBef>
                <a:spcPts val="500"/>
              </a:spcBef>
              <a:spcAft>
                <a:spcPts val="0"/>
              </a:spcAft>
              <a:buSzPts val="1400"/>
              <a:buChar char="■"/>
            </a:pPr>
            <a:r>
              <a:rPr lang="en-US" sz="2000">
                <a:solidFill>
                  <a:srgbClr val="0B5394"/>
                </a:solidFill>
                <a:hlinkClick r:id="rId5"/>
              </a:rPr>
              <a:t>https://www.workforcegps.org/events/2020/09/30/12/38/The-foundations-of-Governance-in-the-Workforce-Innovation-and-Opportunity-Act</a:t>
            </a:r>
            <a:endParaRPr lang="en-US" sz="2000">
              <a:solidFill>
                <a:srgbClr val="0B5394"/>
              </a:solidFill>
            </a:endParaRPr>
          </a:p>
          <a:p>
            <a:pPr marL="219710" lvl="2" indent="0" algn="l" rtl="0">
              <a:lnSpc>
                <a:spcPct val="100000"/>
              </a:lnSpc>
              <a:spcBef>
                <a:spcPts val="500"/>
              </a:spcBef>
              <a:spcAft>
                <a:spcPts val="0"/>
              </a:spcAft>
              <a:buSzPts val="1400"/>
              <a:buNone/>
            </a:pPr>
            <a:endParaRPr lang="en-US" sz="2000">
              <a:solidFill>
                <a:srgbClr val="0B5394"/>
              </a:solidFill>
            </a:endParaRPr>
          </a:p>
          <a:p>
            <a:pPr marL="0" indent="0">
              <a:spcBef>
                <a:spcPts val="400"/>
              </a:spcBef>
              <a:buSzPts val="1400"/>
              <a:buNone/>
            </a:pPr>
            <a:r>
              <a:rPr lang="en-US" sz="2000" b="1" i="0">
                <a:solidFill>
                  <a:schemeClr val="accent2"/>
                </a:solidFill>
              </a:rPr>
              <a:t>4</a:t>
            </a:r>
            <a:r>
              <a:rPr lang="en-US" sz="2000" b="1">
                <a:solidFill>
                  <a:schemeClr val="accent2"/>
                </a:solidFill>
              </a:rPr>
              <a:t>.</a:t>
            </a:r>
            <a:r>
              <a:rPr lang="en-US" sz="2000"/>
              <a:t> Study Workforce: Workforce 101 for Elected Officials and Boards</a:t>
            </a:r>
          </a:p>
          <a:p>
            <a:pPr marL="457200" lvl="2" indent="-237490">
              <a:lnSpc>
                <a:spcPct val="100000"/>
              </a:lnSpc>
              <a:buClr>
                <a:srgbClr val="2C5261"/>
              </a:buClr>
              <a:buSzPts val="1400"/>
              <a:buFont typeface="Noto Sans"/>
              <a:buChar char="■"/>
              <a:defRPr/>
            </a:pPr>
            <a:r>
              <a:rPr lang="en-US" sz="2000" u="none">
                <a:hlinkClick r:id="rId6"/>
              </a:rPr>
              <a:t>https://ion.workforcegps.org/resources/2017/05/19/14/42/Workforce_101_for_Elected_Officials</a:t>
            </a:r>
            <a:r>
              <a:rPr lang="en-US" sz="2000" u="none"/>
              <a:t> </a:t>
            </a:r>
            <a:endParaRPr lang="en-US" sz="2000" b="0" i="0" u="none" strike="noStrike" kern="0" cap="none" spc="0" normalizeH="0" baseline="0" noProof="0">
              <a:ln>
                <a:noFill/>
              </a:ln>
              <a:effectLst/>
              <a:uLnTx/>
              <a:uFillTx/>
              <a:latin typeface="Calibri"/>
              <a:ea typeface="Calibri"/>
              <a:cs typeface="Calibri"/>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7C0977D5-8006-386A-BB1F-53CBC32444FF}"/>
              </a:ext>
            </a:extLst>
          </p:cNvPr>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en-US" smtClean="0"/>
              <a:t>27</a:t>
            </a:fld>
            <a:endParaRPr lang="en-US"/>
          </a:p>
        </p:txBody>
      </p:sp>
      <p:sp>
        <p:nvSpPr>
          <p:cNvPr id="5" name="Title 4">
            <a:extLst>
              <a:ext uri="{FF2B5EF4-FFF2-40B4-BE49-F238E27FC236}">
                <a16:creationId xmlns:a16="http://schemas.microsoft.com/office/drawing/2014/main" id="{D47ACDF8-C0B8-D707-DC05-A68C1350B021}"/>
              </a:ext>
            </a:extLst>
          </p:cNvPr>
          <p:cNvSpPr>
            <a:spLocks noGrp="1"/>
          </p:cNvSpPr>
          <p:nvPr>
            <p:ph type="title"/>
          </p:nvPr>
        </p:nvSpPr>
        <p:spPr>
          <a:xfrm>
            <a:off x="805866" y="67980"/>
            <a:ext cx="11081334" cy="786384"/>
          </a:xfrm>
        </p:spPr>
        <p:txBody>
          <a:bodyPr>
            <a:noAutofit/>
          </a:bodyPr>
          <a:lstStyle/>
          <a:p>
            <a:r>
              <a:rPr lang="en-US" sz="2800"/>
              <a:t>POLL:  What Engaging LEO topic(s) do you need additional assistance with, or would like to discuss with a SME?</a:t>
            </a:r>
          </a:p>
        </p:txBody>
      </p:sp>
      <p:sp>
        <p:nvSpPr>
          <p:cNvPr id="6" name="Text Placeholder 5">
            <a:extLst>
              <a:ext uri="{FF2B5EF4-FFF2-40B4-BE49-F238E27FC236}">
                <a16:creationId xmlns:a16="http://schemas.microsoft.com/office/drawing/2014/main" id="{BECDE856-4368-0974-95BF-C294AEB5408F}"/>
              </a:ext>
            </a:extLst>
          </p:cNvPr>
          <p:cNvSpPr>
            <a:spLocks noGrp="1"/>
          </p:cNvSpPr>
          <p:nvPr>
            <p:ph type="body" idx="1"/>
          </p:nvPr>
        </p:nvSpPr>
        <p:spPr>
          <a:xfrm>
            <a:off x="805866" y="1137445"/>
            <a:ext cx="4624388" cy="5002098"/>
          </a:xfrm>
        </p:spPr>
        <p:txBody>
          <a:bodyPr>
            <a:normAutofit/>
          </a:bodyPr>
          <a:lstStyle/>
          <a:p>
            <a:pPr marL="0" indent="0" algn="ctr"/>
            <a:r>
              <a:rPr lang="en-US" sz="3000" b="1">
                <a:effectLst>
                  <a:outerShdw blurRad="38100" dist="38100" dir="2700000" algn="tl">
                    <a:srgbClr val="000000">
                      <a:alpha val="43137"/>
                    </a:srgbClr>
                  </a:outerShdw>
                </a:effectLst>
              </a:rPr>
              <a:t>What Questions May We Answer?</a:t>
            </a:r>
          </a:p>
          <a:p>
            <a:pPr marL="0" indent="0" algn="ctr"/>
            <a:endParaRPr lang="en-US" sz="3000" b="1">
              <a:effectLst>
                <a:outerShdw blurRad="38100" dist="38100" dir="2700000" algn="tl">
                  <a:srgbClr val="000000">
                    <a:alpha val="43137"/>
                  </a:srgbClr>
                </a:outerShdw>
              </a:effectLst>
            </a:endParaRPr>
          </a:p>
          <a:p>
            <a:pPr marL="0" indent="0" algn="ctr"/>
            <a:r>
              <a:rPr lang="en-US" sz="3000" b="1">
                <a:effectLst>
                  <a:outerShdw blurRad="38100" dist="38100" dir="2700000" algn="tl">
                    <a:srgbClr val="000000">
                      <a:alpha val="43137"/>
                    </a:srgbClr>
                  </a:outerShdw>
                </a:effectLst>
              </a:rPr>
              <a:t>and/or </a:t>
            </a:r>
          </a:p>
          <a:p>
            <a:pPr marL="0" indent="0" algn="ctr"/>
            <a:endParaRPr lang="en-US" sz="3000" b="1">
              <a:effectLst>
                <a:outerShdw blurRad="38100" dist="38100" dir="2700000" algn="tl">
                  <a:srgbClr val="000000">
                    <a:alpha val="43137"/>
                  </a:srgbClr>
                </a:outerShdw>
              </a:effectLst>
            </a:endParaRPr>
          </a:p>
          <a:p>
            <a:pPr marL="0" indent="0" algn="ctr"/>
            <a:r>
              <a:rPr lang="en-US" sz="3000" b="1">
                <a:effectLst>
                  <a:outerShdw blurRad="38100" dist="38100" dir="2700000" algn="tl">
                    <a:srgbClr val="000000">
                      <a:alpha val="43137"/>
                    </a:srgbClr>
                  </a:outerShdw>
                </a:effectLst>
              </a:rPr>
              <a:t>What Technical Assistance May We Provide to You?</a:t>
            </a:r>
          </a:p>
        </p:txBody>
      </p:sp>
      <p:sp>
        <p:nvSpPr>
          <p:cNvPr id="8" name="Text Placeholder 7">
            <a:extLst>
              <a:ext uri="{FF2B5EF4-FFF2-40B4-BE49-F238E27FC236}">
                <a16:creationId xmlns:a16="http://schemas.microsoft.com/office/drawing/2014/main" id="{2C9195DD-3344-1155-1315-3C68B772DCCA}"/>
              </a:ext>
            </a:extLst>
          </p:cNvPr>
          <p:cNvSpPr>
            <a:spLocks noGrp="1"/>
          </p:cNvSpPr>
          <p:nvPr>
            <p:ph type="body" idx="3"/>
          </p:nvPr>
        </p:nvSpPr>
        <p:spPr>
          <a:xfrm>
            <a:off x="5711805" y="775524"/>
            <a:ext cx="6480195" cy="5306951"/>
          </a:xfrm>
        </p:spPr>
        <p:txBody>
          <a:bodyPr>
            <a:normAutofit/>
          </a:bodyPr>
          <a:lstStyle/>
          <a:p>
            <a:pPr>
              <a:buSzPct val="92000"/>
            </a:pPr>
            <a:r>
              <a:rPr lang="en-US"/>
              <a:t>Developing Strategies to Engage with Your LEOs</a:t>
            </a:r>
          </a:p>
          <a:p>
            <a:pPr>
              <a:buSzPct val="92000"/>
            </a:pPr>
            <a:r>
              <a:rPr lang="en-US"/>
              <a:t>Showing the Value-Add and ROI of LEO Engagement</a:t>
            </a:r>
          </a:p>
          <a:p>
            <a:pPr>
              <a:buSzPct val="92000"/>
            </a:pPr>
            <a:r>
              <a:rPr lang="en-US"/>
              <a:t>Identifying LEOs in Your Region</a:t>
            </a:r>
          </a:p>
          <a:p>
            <a:pPr>
              <a:buSzPct val="92000"/>
            </a:pPr>
            <a:r>
              <a:rPr lang="en-US"/>
              <a:t>Operationalizing Your LEO engagement  </a:t>
            </a:r>
            <a:br>
              <a:rPr lang="en-US"/>
            </a:br>
            <a:r>
              <a:rPr lang="en-US"/>
              <a:t>(MOU, Fiscal, etc.)</a:t>
            </a:r>
          </a:p>
          <a:p>
            <a:pPr>
              <a:buSzPct val="92000"/>
            </a:pPr>
            <a:r>
              <a:rPr lang="en-US"/>
              <a:t>Other </a:t>
            </a:r>
          </a:p>
        </p:txBody>
      </p:sp>
    </p:spTree>
    <p:extLst>
      <p:ext uri="{BB962C8B-B14F-4D97-AF65-F5344CB8AC3E}">
        <p14:creationId xmlns:p14="http://schemas.microsoft.com/office/powerpoint/2010/main" val="376006994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80" name="Picture 8" descr="many hands holding colorful puzzle pieces 537366 Vector Art at Vecteezy">
            <a:extLst>
              <a:ext uri="{FF2B5EF4-FFF2-40B4-BE49-F238E27FC236}">
                <a16:creationId xmlns:a16="http://schemas.microsoft.com/office/drawing/2014/main" id="{9C64837A-03BA-8F41-E400-E94961B52421}"/>
              </a:ext>
            </a:extLst>
          </p:cNvPr>
          <p:cNvPicPr>
            <a:picLocks noChangeAspect="1" noChangeArrowheads="1"/>
          </p:cNvPicPr>
          <p:nvPr/>
        </p:nvPicPr>
        <p:blipFill>
          <a:blip r:embed="rId2">
            <a:alphaModFix amt="11000"/>
            <a:extLst>
              <a:ext uri="{28A0092B-C50C-407E-A947-70E740481C1C}">
                <a14:useLocalDpi xmlns:a14="http://schemas.microsoft.com/office/drawing/2010/main" val="0"/>
              </a:ext>
            </a:extLst>
          </a:blip>
          <a:srcRect/>
          <a:stretch>
            <a:fillRect/>
          </a:stretch>
        </p:blipFill>
        <p:spPr bwMode="auto">
          <a:xfrm>
            <a:off x="5305146" y="43544"/>
            <a:ext cx="6886854" cy="6811792"/>
          </a:xfrm>
          <a:prstGeom prst="rect">
            <a:avLst/>
          </a:prstGeom>
          <a:noFill/>
          <a:extLst>
            <a:ext uri="{909E8E84-426E-40DD-AFC4-6F175D3DCCD1}">
              <a14:hiddenFill xmlns:a14="http://schemas.microsoft.com/office/drawing/2010/main">
                <a:solidFill>
                  <a:srgbClr val="FFFFFF"/>
                </a:solidFill>
              </a14:hiddenFill>
            </a:ext>
          </a:extLst>
        </p:spPr>
      </p:pic>
      <p:sp>
        <p:nvSpPr>
          <p:cNvPr id="2" name="Slide Number Placeholder 1">
            <a:extLst>
              <a:ext uri="{FF2B5EF4-FFF2-40B4-BE49-F238E27FC236}">
                <a16:creationId xmlns:a16="http://schemas.microsoft.com/office/drawing/2014/main" id="{709FEA58-923D-963D-B616-7E6A61817117}"/>
              </a:ext>
            </a:extLst>
          </p:cNvPr>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en-US"/>
              <a:t>28</a:t>
            </a:fld>
            <a:endParaRPr lang="en-US"/>
          </a:p>
        </p:txBody>
      </p:sp>
      <p:sp>
        <p:nvSpPr>
          <p:cNvPr id="3" name="Title 2">
            <a:extLst>
              <a:ext uri="{FF2B5EF4-FFF2-40B4-BE49-F238E27FC236}">
                <a16:creationId xmlns:a16="http://schemas.microsoft.com/office/drawing/2014/main" id="{68958AE1-E376-C24A-8467-4BE197CE242E}"/>
              </a:ext>
            </a:extLst>
          </p:cNvPr>
          <p:cNvSpPr>
            <a:spLocks noGrp="1"/>
          </p:cNvSpPr>
          <p:nvPr>
            <p:ph type="title"/>
          </p:nvPr>
        </p:nvSpPr>
        <p:spPr/>
        <p:txBody>
          <a:bodyPr/>
          <a:lstStyle/>
          <a:p>
            <a:r>
              <a:rPr lang="en-US"/>
              <a:t>Upcoming LEO Roundtable Discussion </a:t>
            </a:r>
          </a:p>
        </p:txBody>
      </p:sp>
      <p:sp>
        <p:nvSpPr>
          <p:cNvPr id="4" name="Text Placeholder 3">
            <a:extLst>
              <a:ext uri="{FF2B5EF4-FFF2-40B4-BE49-F238E27FC236}">
                <a16:creationId xmlns:a16="http://schemas.microsoft.com/office/drawing/2014/main" id="{5067BA49-99D6-9BD2-FA32-A139E073EB3C}"/>
              </a:ext>
            </a:extLst>
          </p:cNvPr>
          <p:cNvSpPr>
            <a:spLocks noGrp="1"/>
          </p:cNvSpPr>
          <p:nvPr>
            <p:ph type="body" idx="1"/>
          </p:nvPr>
        </p:nvSpPr>
        <p:spPr>
          <a:xfrm>
            <a:off x="680757" y="914399"/>
            <a:ext cx="4624388" cy="5285123"/>
          </a:xfrm>
        </p:spPr>
        <p:txBody>
          <a:bodyPr>
            <a:normAutofit fontScale="55000" lnSpcReduction="20000"/>
          </a:bodyPr>
          <a:lstStyle/>
          <a:p>
            <a:pPr marL="0" indent="0" algn="ctr">
              <a:buFont typeface="Arial"/>
              <a:buChar char="•"/>
            </a:pPr>
            <a:endParaRPr lang="en-US" sz="4600">
              <a:solidFill>
                <a:srgbClr val="7A232F"/>
              </a:solidFill>
            </a:endParaRPr>
          </a:p>
          <a:p>
            <a:pPr marL="0" indent="0" algn="ctr"/>
            <a:r>
              <a:rPr lang="en-US" sz="6500">
                <a:solidFill>
                  <a:srgbClr val="7A232F"/>
                </a:solidFill>
              </a:rPr>
              <a:t>Audience:</a:t>
            </a:r>
            <a:br>
              <a:rPr lang="en-US" sz="4600"/>
            </a:br>
            <a:br>
              <a:rPr lang="en-US" sz="4600"/>
            </a:br>
            <a:r>
              <a:rPr lang="en-US" sz="4600">
                <a:solidFill>
                  <a:srgbClr val="7A232F"/>
                </a:solidFill>
              </a:rPr>
              <a:t>Executive Directors  Accompanied By Their </a:t>
            </a:r>
            <a:br>
              <a:rPr lang="en-US" sz="4600"/>
            </a:br>
            <a:r>
              <a:rPr lang="en-US" sz="4600">
                <a:solidFill>
                  <a:srgbClr val="7A232F"/>
                </a:solidFill>
              </a:rPr>
              <a:t>Local Elected Officials</a:t>
            </a:r>
          </a:p>
          <a:p>
            <a:pPr marL="0" indent="0" algn="ctr"/>
            <a:r>
              <a:rPr lang="en-US" sz="4600">
                <a:solidFill>
                  <a:srgbClr val="7A232F"/>
                </a:solidFill>
              </a:rPr>
              <a:t>Local Elected Officials </a:t>
            </a:r>
            <a:br>
              <a:rPr lang="en-US" sz="4600"/>
            </a:br>
            <a:r>
              <a:rPr lang="en-US" sz="4600">
                <a:solidFill>
                  <a:srgbClr val="7A232F"/>
                </a:solidFill>
              </a:rPr>
              <a:t>(Direct Audience)</a:t>
            </a:r>
          </a:p>
          <a:p>
            <a:pPr marL="0" indent="0" algn="ctr"/>
            <a:r>
              <a:rPr lang="en-US" sz="4600">
                <a:solidFill>
                  <a:srgbClr val="7A232F"/>
                </a:solidFill>
              </a:rPr>
              <a:t>State and/or Local Workforce Board Directors and Staff</a:t>
            </a:r>
          </a:p>
          <a:p>
            <a:pPr marL="0" indent="0" algn="ctr"/>
            <a:endParaRPr lang="en-US" sz="3600">
              <a:solidFill>
                <a:srgbClr val="7A232F"/>
              </a:solidFill>
            </a:endParaRPr>
          </a:p>
          <a:p>
            <a:pPr marL="0" indent="0" algn="ctr"/>
            <a:r>
              <a:rPr lang="en-US" sz="3200">
                <a:solidFill>
                  <a:srgbClr val="7A232F"/>
                </a:solidFill>
              </a:rPr>
              <a:t>Designated Topics to be Posted on the </a:t>
            </a:r>
            <a:br>
              <a:rPr lang="en-US" sz="3200"/>
            </a:br>
            <a:r>
              <a:rPr lang="en-US" sz="3200">
                <a:solidFill>
                  <a:srgbClr val="7A232F"/>
                </a:solidFill>
                <a:hlinkClick r:id="rId3"/>
              </a:rPr>
              <a:t>NLN Community of Practice</a:t>
            </a:r>
            <a:endParaRPr lang="en-US" sz="3200">
              <a:solidFill>
                <a:srgbClr val="7A232F"/>
              </a:solidFill>
            </a:endParaRPr>
          </a:p>
          <a:p>
            <a:pPr marL="571500" indent="-342900">
              <a:buFont typeface="Arial"/>
              <a:buChar char="•"/>
            </a:pPr>
            <a:endParaRPr lang="en-US" sz="3600">
              <a:solidFill>
                <a:srgbClr val="7A232F"/>
              </a:solidFill>
            </a:endParaRPr>
          </a:p>
        </p:txBody>
      </p:sp>
      <p:sp>
        <p:nvSpPr>
          <p:cNvPr id="6" name="Text Placeholder 5">
            <a:extLst>
              <a:ext uri="{FF2B5EF4-FFF2-40B4-BE49-F238E27FC236}">
                <a16:creationId xmlns:a16="http://schemas.microsoft.com/office/drawing/2014/main" id="{64827B0C-1EBF-DB4F-6993-709F060DFB92}"/>
              </a:ext>
            </a:extLst>
          </p:cNvPr>
          <p:cNvSpPr>
            <a:spLocks noGrp="1"/>
          </p:cNvSpPr>
          <p:nvPr>
            <p:ph type="body" idx="3"/>
          </p:nvPr>
        </p:nvSpPr>
        <p:spPr>
          <a:xfrm>
            <a:off x="5786005" y="1180625"/>
            <a:ext cx="5925134" cy="2520262"/>
          </a:xfrm>
        </p:spPr>
        <p:txBody>
          <a:bodyPr>
            <a:normAutofit lnSpcReduction="10000"/>
          </a:bodyPr>
          <a:lstStyle/>
          <a:p>
            <a:pPr marL="45720" indent="0" algn="ctr">
              <a:lnSpc>
                <a:spcPct val="100000"/>
              </a:lnSpc>
              <a:spcBef>
                <a:spcPts val="0"/>
              </a:spcBef>
              <a:buNone/>
            </a:pPr>
            <a:r>
              <a:rPr lang="en-US" sz="4400">
                <a:solidFill>
                  <a:srgbClr val="7A232F"/>
                </a:solidFill>
              </a:rPr>
              <a:t>Mark Your Calendars…</a:t>
            </a:r>
          </a:p>
          <a:p>
            <a:pPr marL="45720" indent="0" algn="ctr">
              <a:lnSpc>
                <a:spcPct val="100000"/>
              </a:lnSpc>
              <a:spcBef>
                <a:spcPts val="0"/>
              </a:spcBef>
              <a:buNone/>
            </a:pPr>
            <a:endParaRPr lang="en-US" sz="4400">
              <a:solidFill>
                <a:srgbClr val="7A232F"/>
              </a:solidFill>
            </a:endParaRPr>
          </a:p>
          <a:p>
            <a:pPr marL="45720" indent="0" algn="ctr">
              <a:lnSpc>
                <a:spcPct val="100000"/>
              </a:lnSpc>
              <a:spcBef>
                <a:spcPts val="0"/>
              </a:spcBef>
              <a:buNone/>
            </a:pPr>
            <a:r>
              <a:rPr lang="en-US" sz="4400">
                <a:solidFill>
                  <a:srgbClr val="7A232F"/>
                </a:solidFill>
              </a:rPr>
              <a:t>May 23, 2023 </a:t>
            </a:r>
          </a:p>
          <a:p>
            <a:pPr marL="45720" indent="0" algn="ctr">
              <a:lnSpc>
                <a:spcPct val="100000"/>
              </a:lnSpc>
              <a:spcBef>
                <a:spcPts val="0"/>
              </a:spcBef>
              <a:buNone/>
            </a:pPr>
            <a:r>
              <a:rPr lang="en-US" sz="4400">
                <a:solidFill>
                  <a:srgbClr val="7A232F"/>
                </a:solidFill>
              </a:rPr>
              <a:t>1 – 2:30 PM EST</a:t>
            </a:r>
          </a:p>
        </p:txBody>
      </p:sp>
      <p:sp>
        <p:nvSpPr>
          <p:cNvPr id="5" name="Rectangle 4">
            <a:extLst>
              <a:ext uri="{FF2B5EF4-FFF2-40B4-BE49-F238E27FC236}">
                <a16:creationId xmlns:a16="http://schemas.microsoft.com/office/drawing/2014/main" id="{9A4AD921-1912-4DC1-7E14-8FBE82ABF029}"/>
              </a:ext>
            </a:extLst>
          </p:cNvPr>
          <p:cNvSpPr/>
          <p:nvPr/>
        </p:nvSpPr>
        <p:spPr>
          <a:xfrm>
            <a:off x="7737014" y="4103029"/>
            <a:ext cx="2003064" cy="186120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US" sz="2800">
              <a:solidFill>
                <a:schemeClr val="bg1"/>
              </a:solidFill>
              <a:cs typeface="Arial"/>
            </a:endParaRPr>
          </a:p>
        </p:txBody>
      </p:sp>
      <p:pic>
        <p:nvPicPr>
          <p:cNvPr id="7" name="Picture 7" descr="Qr code&#10;&#10;Description automatically generated">
            <a:extLst>
              <a:ext uri="{FF2B5EF4-FFF2-40B4-BE49-F238E27FC236}">
                <a16:creationId xmlns:a16="http://schemas.microsoft.com/office/drawing/2014/main" id="{95F0A435-06DD-2B24-6CBD-DC031B3D7E3D}"/>
              </a:ext>
            </a:extLst>
          </p:cNvPr>
          <p:cNvPicPr>
            <a:picLocks noChangeAspect="1"/>
          </p:cNvPicPr>
          <p:nvPr/>
        </p:nvPicPr>
        <p:blipFill>
          <a:blip r:embed="rId4"/>
          <a:stretch>
            <a:fillRect/>
          </a:stretch>
        </p:blipFill>
        <p:spPr>
          <a:xfrm>
            <a:off x="7927608" y="4213461"/>
            <a:ext cx="1620252" cy="1630278"/>
          </a:xfrm>
          <a:prstGeom prst="rect">
            <a:avLst/>
          </a:prstGeom>
        </p:spPr>
      </p:pic>
    </p:spTree>
    <p:extLst>
      <p:ext uri="{BB962C8B-B14F-4D97-AF65-F5344CB8AC3E}">
        <p14:creationId xmlns:p14="http://schemas.microsoft.com/office/powerpoint/2010/main" val="274403063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368"/>
        <p:cNvGrpSpPr/>
        <p:nvPr/>
      </p:nvGrpSpPr>
      <p:grpSpPr>
        <a:xfrm>
          <a:off x="0" y="0"/>
          <a:ext cx="0" cy="0"/>
          <a:chOff x="0" y="0"/>
          <a:chExt cx="0" cy="0"/>
        </a:xfrm>
      </p:grpSpPr>
      <p:sp>
        <p:nvSpPr>
          <p:cNvPr id="370" name="Google Shape;370;g1a4bc36e5c5_0_52"/>
          <p:cNvSpPr txBox="1">
            <a:spLocks noGrp="1"/>
          </p:cNvSpPr>
          <p:nvPr>
            <p:ph type="sldNum" idx="12"/>
          </p:nvPr>
        </p:nvSpPr>
        <p:spPr>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600"/>
              <a:buNone/>
            </a:pPr>
            <a:fld id="{00000000-1234-1234-1234-123412341234}" type="slidenum">
              <a:rPr lang="en-US"/>
              <a:t>29</a:t>
            </a:fld>
            <a:endParaRPr/>
          </a:p>
        </p:txBody>
      </p:sp>
      <p:sp>
        <p:nvSpPr>
          <p:cNvPr id="371" name="Google Shape;371;g1a4bc36e5c5_0_52"/>
          <p:cNvSpPr txBox="1">
            <a:spLocks noGrp="1"/>
          </p:cNvSpPr>
          <p:nvPr>
            <p:ph type="title"/>
          </p:nvPr>
        </p:nvSpPr>
        <p:spPr>
          <a:xfrm>
            <a:off x="728817" y="91523"/>
            <a:ext cx="11081334" cy="786384"/>
          </a:xfrm>
          <a:prstGeom prst="rect">
            <a:avLst/>
          </a:prstGeom>
          <a:noFill/>
          <a:ln>
            <a:noFill/>
          </a:ln>
        </p:spPr>
        <p:txBody>
          <a:bodyPr spcFirstLastPara="1" wrap="square" lIns="182875" tIns="45700" rIns="91425" bIns="45700" anchor="ctr" anchorCtr="0">
            <a:normAutofit/>
          </a:bodyPr>
          <a:lstStyle/>
          <a:p>
            <a:r>
              <a:rPr lang="en-US"/>
              <a:t>Today’s Presenters.... </a:t>
            </a:r>
            <a:r>
              <a:rPr lang="en-US" i="1"/>
              <a:t>THANK YOU!</a:t>
            </a:r>
          </a:p>
        </p:txBody>
      </p:sp>
      <p:pic>
        <p:nvPicPr>
          <p:cNvPr id="4" name="Picture Placeholder 2">
            <a:extLst>
              <a:ext uri="{FF2B5EF4-FFF2-40B4-BE49-F238E27FC236}">
                <a16:creationId xmlns:a16="http://schemas.microsoft.com/office/drawing/2014/main" id="{E0690A12-0545-9DC0-1212-FB9A829F8383}"/>
              </a:ext>
            </a:extLst>
          </p:cNvPr>
          <p:cNvPicPr>
            <a:picLocks noGrp="1" noChangeAspect="1"/>
          </p:cNvPicPr>
          <p:nvPr>
            <p:ph type="pic" idx="2"/>
          </p:nvPr>
        </p:nvPicPr>
        <p:blipFill>
          <a:blip r:embed="rId3"/>
          <a:srcRect t="13517" b="13517"/>
          <a:stretch/>
        </p:blipFill>
        <p:spPr>
          <a:xfrm>
            <a:off x="2014881" y="2971702"/>
            <a:ext cx="1286705" cy="1286705"/>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
        <p:nvSpPr>
          <p:cNvPr id="7" name="Text Placeholder 6">
            <a:extLst>
              <a:ext uri="{FF2B5EF4-FFF2-40B4-BE49-F238E27FC236}">
                <a16:creationId xmlns:a16="http://schemas.microsoft.com/office/drawing/2014/main" id="{4E527CEE-0DE6-7556-F9D7-70025EA48B42}"/>
              </a:ext>
            </a:extLst>
          </p:cNvPr>
          <p:cNvSpPr>
            <a:spLocks noGrp="1"/>
          </p:cNvSpPr>
          <p:nvPr>
            <p:ph type="body" idx="1"/>
          </p:nvPr>
        </p:nvSpPr>
        <p:spPr>
          <a:xfrm>
            <a:off x="3475241" y="3032307"/>
            <a:ext cx="9191624" cy="1340216"/>
          </a:xfrm>
        </p:spPr>
        <p:txBody>
          <a:bodyPr/>
          <a:lstStyle/>
          <a:p>
            <a:pPr marL="228600">
              <a:lnSpc>
                <a:spcPct val="100000"/>
              </a:lnSpc>
              <a:spcBef>
                <a:spcPts val="0"/>
              </a:spcBef>
            </a:pPr>
            <a:r>
              <a:rPr lang="en-US" sz="2800" dirty="0">
                <a:effectLst>
                  <a:outerShdw blurRad="38100" dist="38100" dir="2700000" algn="tl">
                    <a:srgbClr val="000000">
                      <a:alpha val="43137"/>
                    </a:srgbClr>
                  </a:outerShdw>
                </a:effectLst>
              </a:rPr>
              <a:t>Kim Parker-</a:t>
            </a:r>
            <a:r>
              <a:rPr lang="en-US" sz="2800" dirty="0" err="1">
                <a:effectLst>
                  <a:outerShdw blurRad="38100" dist="38100" dir="2700000" algn="tl">
                    <a:srgbClr val="000000">
                      <a:alpha val="43137"/>
                    </a:srgbClr>
                  </a:outerShdw>
                </a:effectLst>
              </a:rPr>
              <a:t>Llerenas</a:t>
            </a:r>
            <a:r>
              <a:rPr lang="en-US" sz="2800" dirty="0">
                <a:effectLst>
                  <a:outerShdw blurRad="38100" dist="38100" dir="2700000" algn="tl">
                    <a:srgbClr val="000000">
                      <a:alpha val="43137"/>
                    </a:srgbClr>
                  </a:outerShdw>
                </a:effectLst>
              </a:rPr>
              <a:t> </a:t>
            </a:r>
          </a:p>
          <a:p>
            <a:pPr marL="228600">
              <a:lnSpc>
                <a:spcPct val="100000"/>
              </a:lnSpc>
              <a:spcBef>
                <a:spcPts val="0"/>
              </a:spcBef>
            </a:pPr>
            <a:r>
              <a:rPr lang="en-US" b="0" dirty="0">
                <a:solidFill>
                  <a:schemeClr val="tx1"/>
                </a:solidFill>
              </a:rPr>
              <a:t>Willamette Workforce Partnership</a:t>
            </a:r>
            <a:endParaRPr lang="en-US" dirty="0">
              <a:solidFill>
                <a:schemeClr val="tx1"/>
              </a:solidFill>
            </a:endParaRPr>
          </a:p>
          <a:p>
            <a:pPr marL="228600">
              <a:lnSpc>
                <a:spcPct val="100000"/>
              </a:lnSpc>
              <a:spcBef>
                <a:spcPts val="0"/>
              </a:spcBef>
            </a:pPr>
            <a:r>
              <a:rPr lang="en-US" b="0" dirty="0">
                <a:solidFill>
                  <a:srgbClr val="9E1C30"/>
                </a:solidFill>
                <a:hlinkClick r:id="rId4"/>
              </a:rPr>
              <a:t>kparker-llerenas</a:t>
            </a:r>
            <a:r>
              <a:rPr lang="en-US" b="0" dirty="0">
                <a:hlinkClick r:id="rId4"/>
              </a:rPr>
              <a:t>@willwp.org</a:t>
            </a:r>
            <a:endParaRPr lang="en-US" b="0" dirty="0"/>
          </a:p>
          <a:p>
            <a:pPr marL="228600">
              <a:lnSpc>
                <a:spcPct val="100000"/>
              </a:lnSpc>
              <a:spcBef>
                <a:spcPts val="0"/>
              </a:spcBef>
            </a:pPr>
            <a:endParaRPr lang="en-US" b="0" dirty="0">
              <a:solidFill>
                <a:schemeClr val="tx1"/>
              </a:solidFill>
            </a:endParaRPr>
          </a:p>
        </p:txBody>
      </p:sp>
      <p:sp>
        <p:nvSpPr>
          <p:cNvPr id="3" name="Text Placeholder 2">
            <a:extLst>
              <a:ext uri="{FF2B5EF4-FFF2-40B4-BE49-F238E27FC236}">
                <a16:creationId xmlns:a16="http://schemas.microsoft.com/office/drawing/2014/main" id="{B418FEBD-AC62-1FDF-AF70-3CFB09D894C2}"/>
              </a:ext>
            </a:extLst>
          </p:cNvPr>
          <p:cNvSpPr>
            <a:spLocks noGrp="1"/>
          </p:cNvSpPr>
          <p:nvPr>
            <p:ph type="body" idx="6"/>
          </p:nvPr>
        </p:nvSpPr>
        <p:spPr>
          <a:xfrm>
            <a:off x="3475763" y="1177953"/>
            <a:ext cx="9086128" cy="1573658"/>
          </a:xfrm>
        </p:spPr>
        <p:txBody>
          <a:bodyPr/>
          <a:lstStyle/>
          <a:p>
            <a:pPr marL="228600">
              <a:lnSpc>
                <a:spcPct val="100000"/>
              </a:lnSpc>
              <a:spcBef>
                <a:spcPts val="0"/>
              </a:spcBef>
            </a:pPr>
            <a:r>
              <a:rPr lang="en-US" sz="2800">
                <a:effectLst>
                  <a:outerShdw blurRad="38100" dist="38100" dir="2700000" algn="tl">
                    <a:srgbClr val="000000">
                      <a:alpha val="43137"/>
                    </a:srgbClr>
                  </a:outerShdw>
                </a:effectLst>
              </a:rPr>
              <a:t>Melanie Anderson</a:t>
            </a:r>
          </a:p>
          <a:p>
            <a:pPr marL="228600">
              <a:lnSpc>
                <a:spcPct val="100000"/>
              </a:lnSpc>
              <a:spcBef>
                <a:spcPts val="0"/>
              </a:spcBef>
            </a:pPr>
            <a:r>
              <a:rPr lang="en-US" b="0">
                <a:solidFill>
                  <a:schemeClr val="tx1"/>
                </a:solidFill>
              </a:rPr>
              <a:t>National Association of Workforce Board</a:t>
            </a:r>
          </a:p>
          <a:p>
            <a:pPr marL="228600">
              <a:lnSpc>
                <a:spcPct val="100000"/>
              </a:lnSpc>
              <a:spcBef>
                <a:spcPts val="0"/>
              </a:spcBef>
            </a:pPr>
            <a:r>
              <a:rPr lang="en-US" b="0">
                <a:hlinkClick r:id="rId5"/>
              </a:rPr>
              <a:t>andersonm@nawb.org</a:t>
            </a:r>
            <a:r>
              <a:rPr lang="en-US" b="0"/>
              <a:t> </a:t>
            </a:r>
            <a:endParaRPr lang="en-US"/>
          </a:p>
        </p:txBody>
      </p:sp>
      <p:pic>
        <p:nvPicPr>
          <p:cNvPr id="6" name="Picture Placeholder 5">
            <a:extLst>
              <a:ext uri="{FF2B5EF4-FFF2-40B4-BE49-F238E27FC236}">
                <a16:creationId xmlns:a16="http://schemas.microsoft.com/office/drawing/2014/main" id="{7095A172-0E66-25E2-4B9D-4ED61D33703A}"/>
              </a:ext>
            </a:extLst>
          </p:cNvPr>
          <p:cNvPicPr>
            <a:picLocks noGrp="1" noChangeAspect="1"/>
          </p:cNvPicPr>
          <p:nvPr>
            <p:ph type="pic" idx="5"/>
          </p:nvPr>
        </p:nvPicPr>
        <p:blipFill>
          <a:blip r:embed="rId6"/>
          <a:srcRect t="8310" b="8310"/>
          <a:stretch/>
        </p:blipFill>
        <p:spPr>
          <a:xfrm>
            <a:off x="2073302" y="1331509"/>
            <a:ext cx="1286158" cy="1286158"/>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pic>
        <p:nvPicPr>
          <p:cNvPr id="2050" name="Picture 2">
            <a:extLst>
              <a:ext uri="{FF2B5EF4-FFF2-40B4-BE49-F238E27FC236}">
                <a16:creationId xmlns:a16="http://schemas.microsoft.com/office/drawing/2014/main" id="{64D4F83C-669D-C0B5-7D13-9049F55DBC32}"/>
              </a:ext>
            </a:extLst>
          </p:cNvPr>
          <p:cNvPicPr>
            <a:picLocks noChangeAspect="1" noChangeArrowheads="1"/>
          </p:cNvPicPr>
          <p:nvPr/>
        </p:nvPicPr>
        <p:blipFill>
          <a:blip r:embed="rId7"/>
          <a:srcRect t="10180" b="10180"/>
          <a:stretch/>
        </p:blipFill>
        <p:spPr bwMode="auto">
          <a:xfrm>
            <a:off x="1957008" y="4622087"/>
            <a:ext cx="1286705" cy="1281778"/>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
        <p:nvSpPr>
          <p:cNvPr id="2" name="Text Placeholder 6">
            <a:extLst>
              <a:ext uri="{FF2B5EF4-FFF2-40B4-BE49-F238E27FC236}">
                <a16:creationId xmlns:a16="http://schemas.microsoft.com/office/drawing/2014/main" id="{86173C42-ECA3-DD47-63DD-64FC04A3E48A}"/>
              </a:ext>
            </a:extLst>
          </p:cNvPr>
          <p:cNvSpPr>
            <a:spLocks noGrp="1"/>
          </p:cNvSpPr>
          <p:nvPr/>
        </p:nvSpPr>
        <p:spPr>
          <a:xfrm>
            <a:off x="3475092" y="4990775"/>
            <a:ext cx="7164682" cy="786385"/>
          </a:xfrm>
          <a:prstGeom prst="rect">
            <a:avLst/>
          </a:prstGeom>
          <a:no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L="457200" marR="0" lvl="0" indent="-228600" algn="l" rtl="0">
              <a:lnSpc>
                <a:spcPct val="95000"/>
              </a:lnSpc>
              <a:spcBef>
                <a:spcPts val="3000"/>
              </a:spcBef>
              <a:spcAft>
                <a:spcPts val="0"/>
              </a:spcAft>
              <a:buClr>
                <a:schemeClr val="accent2"/>
              </a:buClr>
              <a:buSzPts val="2400"/>
              <a:buFont typeface="Calibri"/>
              <a:buNone/>
              <a:defRPr sz="2400" b="1" i="0" u="none" strike="noStrike" cap="none">
                <a:solidFill>
                  <a:schemeClr val="accent5"/>
                </a:solidFill>
                <a:latin typeface="Calibri"/>
                <a:ea typeface="Calibri"/>
                <a:cs typeface="Calibri"/>
                <a:sym typeface="Calibri"/>
              </a:defRPr>
            </a:lvl1pPr>
            <a:lvl2pPr marL="914400" marR="0" lvl="1" indent="-228600" algn="l" rtl="0">
              <a:lnSpc>
                <a:spcPct val="95000"/>
              </a:lnSpc>
              <a:spcBef>
                <a:spcPts val="400"/>
              </a:spcBef>
              <a:spcAft>
                <a:spcPts val="0"/>
              </a:spcAft>
              <a:buClr>
                <a:schemeClr val="accent6"/>
              </a:buClr>
              <a:buSzPts val="2000"/>
              <a:buFont typeface="Noto Sans"/>
              <a:buNone/>
              <a:defRPr sz="2000" b="0" i="1" u="none" strike="noStrike" cap="none">
                <a:solidFill>
                  <a:srgbClr val="3A3F3F"/>
                </a:solidFill>
                <a:latin typeface="Calibri"/>
                <a:ea typeface="Calibri"/>
                <a:cs typeface="Calibri"/>
                <a:sym typeface="Calibri"/>
              </a:defRPr>
            </a:lvl2pPr>
            <a:lvl3pPr marL="1371600" marR="0" lvl="2" indent="-228600" algn="l" rtl="0">
              <a:lnSpc>
                <a:spcPct val="95000"/>
              </a:lnSpc>
              <a:spcBef>
                <a:spcPts val="200"/>
              </a:spcBef>
              <a:spcAft>
                <a:spcPts val="0"/>
              </a:spcAft>
              <a:buClr>
                <a:srgbClr val="7F7F7F"/>
              </a:buClr>
              <a:buSzPts val="2000"/>
              <a:buFont typeface="Noto Sans"/>
              <a:buNone/>
              <a:defRPr sz="2000" b="0" i="0" u="none" strike="noStrike" cap="none">
                <a:solidFill>
                  <a:srgbClr val="3A3F3F"/>
                </a:solidFill>
                <a:latin typeface="Calibri"/>
                <a:ea typeface="Calibri"/>
                <a:cs typeface="Calibri"/>
                <a:sym typeface="Calibri"/>
              </a:defRPr>
            </a:lvl3pPr>
            <a:lvl4pPr marL="1828800" marR="0" lvl="3" indent="-355600" algn="l" rtl="0">
              <a:lnSpc>
                <a:spcPct val="95000"/>
              </a:lnSpc>
              <a:spcBef>
                <a:spcPts val="1000"/>
              </a:spcBef>
              <a:spcAft>
                <a:spcPts val="0"/>
              </a:spcAft>
              <a:buClr>
                <a:srgbClr val="0A506C"/>
              </a:buClr>
              <a:buSzPts val="2000"/>
              <a:buFont typeface="Noto Sans"/>
              <a:buChar char="?"/>
              <a:defRPr sz="2000" b="0" i="0" u="sng" strike="noStrike" cap="none">
                <a:solidFill>
                  <a:schemeClr val="accent6"/>
                </a:solidFill>
                <a:latin typeface="Calibri"/>
                <a:ea typeface="Calibri"/>
                <a:cs typeface="Calibri"/>
                <a:sym typeface="Calibri"/>
              </a:defRPr>
            </a:lvl4pPr>
            <a:lvl5pPr marL="2286000" marR="0" lvl="4" indent="-342900" algn="l" rtl="0">
              <a:lnSpc>
                <a:spcPct val="95000"/>
              </a:lnSpc>
              <a:spcBef>
                <a:spcPts val="300"/>
              </a:spcBef>
              <a:spcAft>
                <a:spcPts val="0"/>
              </a:spcAft>
              <a:buClr>
                <a:schemeClr val="accent5"/>
              </a:buClr>
              <a:buSzPts val="1800"/>
              <a:buFont typeface="Noto Sans"/>
              <a:buChar char="✆"/>
              <a:defRPr sz="1800" b="0" i="0" u="none" strike="noStrike" cap="none">
                <a:solidFill>
                  <a:srgbClr val="3A3F3F"/>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pPr marL="228600">
              <a:lnSpc>
                <a:spcPct val="100000"/>
              </a:lnSpc>
              <a:spcBef>
                <a:spcPts val="0"/>
              </a:spcBef>
            </a:pPr>
            <a:r>
              <a:rPr lang="en-US" sz="2800">
                <a:effectLst>
                  <a:outerShdw blurRad="38100" dist="38100" dir="2700000" algn="tl">
                    <a:srgbClr val="000000">
                      <a:alpha val="43137"/>
                    </a:srgbClr>
                  </a:outerShdw>
                </a:effectLst>
              </a:rPr>
              <a:t>Lisa Patt McDaniel </a:t>
            </a:r>
          </a:p>
          <a:p>
            <a:pPr marL="228600">
              <a:lnSpc>
                <a:spcPct val="100000"/>
              </a:lnSpc>
              <a:spcBef>
                <a:spcPts val="0"/>
              </a:spcBef>
            </a:pPr>
            <a:r>
              <a:rPr lang="en-US" b="0">
                <a:solidFill>
                  <a:schemeClr val="tx1"/>
                </a:solidFill>
              </a:rPr>
              <a:t>Workforce Development Board of Central Ohio</a:t>
            </a:r>
          </a:p>
          <a:p>
            <a:pPr marL="228600">
              <a:lnSpc>
                <a:spcPct val="100000"/>
              </a:lnSpc>
              <a:spcBef>
                <a:spcPts val="0"/>
              </a:spcBef>
            </a:pPr>
            <a:r>
              <a:rPr lang="en-US" b="0">
                <a:solidFill>
                  <a:schemeClr val="tx1"/>
                </a:solidFill>
              </a:rPr>
              <a:t>Email</a:t>
            </a:r>
          </a:p>
          <a:p>
            <a:pPr marL="228600">
              <a:lnSpc>
                <a:spcPct val="100000"/>
              </a:lnSpc>
              <a:spcBef>
                <a:spcPts val="0"/>
              </a:spcBef>
            </a:pPr>
            <a:endParaRPr lang="en-US">
              <a:solidFill>
                <a:schemeClr val="tx1"/>
              </a:solidFill>
            </a:endParaRPr>
          </a:p>
        </p:txBody>
      </p:sp>
    </p:spTree>
    <p:extLst>
      <p:ext uri="{BB962C8B-B14F-4D97-AF65-F5344CB8AC3E}">
        <p14:creationId xmlns:p14="http://schemas.microsoft.com/office/powerpoint/2010/main" val="161033525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628"/>
        <p:cNvGrpSpPr/>
        <p:nvPr/>
      </p:nvGrpSpPr>
      <p:grpSpPr>
        <a:xfrm>
          <a:off x="0" y="0"/>
          <a:ext cx="0" cy="0"/>
          <a:chOff x="0" y="0"/>
          <a:chExt cx="0" cy="0"/>
        </a:xfrm>
      </p:grpSpPr>
      <p:sp>
        <p:nvSpPr>
          <p:cNvPr id="633" name="Google Shape;633;g1b8ff609911_1_459"/>
          <p:cNvSpPr txBox="1">
            <a:spLocks noGrp="1"/>
          </p:cNvSpPr>
          <p:nvPr>
            <p:ph type="body" idx="1"/>
          </p:nvPr>
        </p:nvSpPr>
        <p:spPr>
          <a:xfrm>
            <a:off x="603455" y="3872224"/>
            <a:ext cx="5358000" cy="2055600"/>
          </a:xfrm>
          <a:prstGeom prst="rect">
            <a:avLst/>
          </a:prstGeom>
          <a:noFill/>
          <a:ln>
            <a:noFill/>
          </a:ln>
        </p:spPr>
        <p:txBody>
          <a:bodyPr spcFirstLastPara="1" wrap="square" lIns="91425" tIns="45700" rIns="91425" bIns="45700" anchor="ctr" anchorCtr="0">
            <a:noAutofit/>
          </a:bodyPr>
          <a:lstStyle/>
          <a:p>
            <a:pPr marL="0" lvl="0" indent="0" algn="r" rtl="0">
              <a:lnSpc>
                <a:spcPct val="95000"/>
              </a:lnSpc>
              <a:spcBef>
                <a:spcPts val="0"/>
              </a:spcBef>
              <a:spcAft>
                <a:spcPts val="0"/>
              </a:spcAft>
              <a:buClr>
                <a:srgbClr val="000000"/>
              </a:buClr>
              <a:buSzPts val="2800"/>
              <a:buFont typeface="Calibri"/>
              <a:buNone/>
            </a:pPr>
            <a:r>
              <a:rPr lang="en-US" sz="1600">
                <a:solidFill>
                  <a:schemeClr val="accent2"/>
                </a:solidFill>
              </a:rPr>
              <a:t>Melissa Aguilar-Southard</a:t>
            </a:r>
            <a:endParaRPr sz="1600">
              <a:solidFill>
                <a:schemeClr val="accent2"/>
              </a:solidFill>
            </a:endParaRPr>
          </a:p>
          <a:p>
            <a:pPr marL="0" lvl="1" indent="0" algn="r" rtl="0">
              <a:lnSpc>
                <a:spcPct val="95000"/>
              </a:lnSpc>
              <a:spcBef>
                <a:spcPts val="400"/>
              </a:spcBef>
              <a:spcAft>
                <a:spcPts val="0"/>
              </a:spcAft>
              <a:buClr>
                <a:srgbClr val="000000"/>
              </a:buClr>
              <a:buSzPts val="2200"/>
              <a:buNone/>
            </a:pPr>
            <a:r>
              <a:rPr lang="en-US" sz="1400">
                <a:solidFill>
                  <a:schemeClr val="dk1"/>
                </a:solidFill>
              </a:rPr>
              <a:t>Director and SME</a:t>
            </a:r>
            <a:endParaRPr/>
          </a:p>
          <a:p>
            <a:pPr marL="0" lvl="2" indent="0" algn="r" rtl="0">
              <a:lnSpc>
                <a:spcPct val="95000"/>
              </a:lnSpc>
              <a:spcBef>
                <a:spcPts val="200"/>
              </a:spcBef>
              <a:spcAft>
                <a:spcPts val="0"/>
              </a:spcAft>
              <a:buClr>
                <a:srgbClr val="000000"/>
              </a:buClr>
              <a:buSzPts val="2200"/>
              <a:buNone/>
            </a:pPr>
            <a:r>
              <a:rPr lang="en-US" sz="1400">
                <a:solidFill>
                  <a:schemeClr val="dk1"/>
                </a:solidFill>
              </a:rPr>
              <a:t>Safal Partners</a:t>
            </a:r>
            <a:endParaRPr/>
          </a:p>
          <a:p>
            <a:pPr marL="0" lvl="2" indent="0" algn="r" rtl="0">
              <a:lnSpc>
                <a:spcPct val="95000"/>
              </a:lnSpc>
              <a:spcBef>
                <a:spcPts val="200"/>
              </a:spcBef>
              <a:spcAft>
                <a:spcPts val="0"/>
              </a:spcAft>
              <a:buClr>
                <a:srgbClr val="000000"/>
              </a:buClr>
              <a:buSzPts val="2200"/>
              <a:buNone/>
            </a:pPr>
            <a:r>
              <a:rPr lang="en-US" sz="1400" b="0" u="sng">
                <a:solidFill>
                  <a:schemeClr val="hlink"/>
                </a:solidFill>
                <a:highlight>
                  <a:srgbClr val="FFFFFF"/>
                </a:highlight>
              </a:rPr>
              <a:t>Melissa.Aguilar-Southard@safalpartners.com</a:t>
            </a:r>
            <a:endParaRPr sz="1400" b="0" u="sng">
              <a:solidFill>
                <a:schemeClr val="hlink"/>
              </a:solidFill>
              <a:highlight>
                <a:srgbClr val="FFFFFF"/>
              </a:highlight>
            </a:endParaRPr>
          </a:p>
        </p:txBody>
      </p:sp>
      <p:sp>
        <p:nvSpPr>
          <p:cNvPr id="636" name="Google Shape;636;g1b8ff609911_1_459"/>
          <p:cNvSpPr txBox="1"/>
          <p:nvPr/>
        </p:nvSpPr>
        <p:spPr>
          <a:xfrm>
            <a:off x="4926017" y="3934723"/>
            <a:ext cx="5358000" cy="2055600"/>
          </a:xfrm>
          <a:prstGeom prst="rect">
            <a:avLst/>
          </a:prstGeom>
          <a:noFill/>
          <a:ln>
            <a:noFill/>
          </a:ln>
        </p:spPr>
        <p:txBody>
          <a:bodyPr spcFirstLastPara="1" wrap="square" lIns="91425" tIns="45700" rIns="91425" bIns="45700" anchor="ctr" anchorCtr="0">
            <a:noAutofit/>
          </a:bodyPr>
          <a:lstStyle/>
          <a:p>
            <a:pPr marL="0" marR="0" lvl="0" indent="0" algn="r" rtl="0">
              <a:lnSpc>
                <a:spcPct val="95000"/>
              </a:lnSpc>
              <a:spcBef>
                <a:spcPts val="0"/>
              </a:spcBef>
              <a:spcAft>
                <a:spcPts val="0"/>
              </a:spcAft>
              <a:buClr>
                <a:srgbClr val="000000"/>
              </a:buClr>
              <a:buSzPts val="2800"/>
              <a:buFont typeface="Calibri"/>
              <a:buNone/>
            </a:pPr>
            <a:r>
              <a:rPr lang="en-US" sz="1600" b="1" i="0" u="none" strike="noStrike" cap="none">
                <a:solidFill>
                  <a:schemeClr val="accent2"/>
                </a:solidFill>
                <a:latin typeface="Calibri"/>
                <a:ea typeface="Calibri"/>
                <a:cs typeface="Calibri"/>
                <a:sym typeface="Calibri"/>
              </a:rPr>
              <a:t>Judy Blanchard</a:t>
            </a:r>
            <a:endParaRPr/>
          </a:p>
          <a:p>
            <a:pPr marL="0" marR="0" lvl="1" indent="0" algn="r" rtl="0">
              <a:lnSpc>
                <a:spcPct val="95000"/>
              </a:lnSpc>
              <a:spcBef>
                <a:spcPts val="400"/>
              </a:spcBef>
              <a:spcAft>
                <a:spcPts val="0"/>
              </a:spcAft>
              <a:buClr>
                <a:srgbClr val="000000"/>
              </a:buClr>
              <a:buSzPts val="2200"/>
              <a:buFont typeface="Noto Sans"/>
              <a:buNone/>
            </a:pPr>
            <a:r>
              <a:rPr lang="en-US" sz="1400" b="0" i="1" u="none" strike="noStrike" cap="none">
                <a:solidFill>
                  <a:schemeClr val="dk1"/>
                </a:solidFill>
                <a:latin typeface="Calibri"/>
                <a:ea typeface="Calibri"/>
                <a:cs typeface="Calibri"/>
                <a:sym typeface="Calibri"/>
              </a:rPr>
              <a:t>Project Manager</a:t>
            </a:r>
            <a:endParaRPr/>
          </a:p>
          <a:p>
            <a:pPr marL="0" marR="0" lvl="2" indent="0" algn="r" rtl="0">
              <a:lnSpc>
                <a:spcPct val="95000"/>
              </a:lnSpc>
              <a:spcBef>
                <a:spcPts val="200"/>
              </a:spcBef>
              <a:spcAft>
                <a:spcPts val="0"/>
              </a:spcAft>
              <a:buClr>
                <a:srgbClr val="000000"/>
              </a:buClr>
              <a:buSzPts val="2200"/>
              <a:buFont typeface="Noto Sans"/>
              <a:buNone/>
            </a:pPr>
            <a:r>
              <a:rPr lang="en-US" sz="1400" b="0" i="0" u="none" strike="noStrike" cap="none">
                <a:solidFill>
                  <a:schemeClr val="dk1"/>
                </a:solidFill>
                <a:latin typeface="Calibri"/>
                <a:ea typeface="Calibri"/>
                <a:cs typeface="Calibri"/>
                <a:sym typeface="Calibri"/>
              </a:rPr>
              <a:t>Safal Partners</a:t>
            </a:r>
            <a:endParaRPr/>
          </a:p>
          <a:p>
            <a:pPr marL="0" marR="0" lvl="2" indent="0" algn="r" rtl="0">
              <a:lnSpc>
                <a:spcPct val="95000"/>
              </a:lnSpc>
              <a:spcBef>
                <a:spcPts val="200"/>
              </a:spcBef>
              <a:spcAft>
                <a:spcPts val="0"/>
              </a:spcAft>
              <a:buClr>
                <a:srgbClr val="000000"/>
              </a:buClr>
              <a:buSzPts val="2200"/>
              <a:buFont typeface="Noto Sans"/>
              <a:buNone/>
            </a:pPr>
            <a:r>
              <a:rPr lang="en-US" sz="1400" b="0" i="0" u="sng" strike="noStrike" cap="none">
                <a:solidFill>
                  <a:schemeClr val="hlink"/>
                </a:solidFill>
                <a:highlight>
                  <a:srgbClr val="FFFFFF"/>
                </a:highlight>
                <a:latin typeface="Calibri"/>
                <a:ea typeface="Calibri"/>
                <a:cs typeface="Calibri"/>
                <a:sym typeface="Calibri"/>
              </a:rPr>
              <a:t>Judy.Blanchard@safalpartners.com</a:t>
            </a:r>
            <a:endParaRPr/>
          </a:p>
        </p:txBody>
      </p:sp>
      <p:sp>
        <p:nvSpPr>
          <p:cNvPr id="634" name="Google Shape;634;g1b8ff609911_1_459"/>
          <p:cNvSpPr txBox="1"/>
          <p:nvPr/>
        </p:nvSpPr>
        <p:spPr>
          <a:xfrm>
            <a:off x="788199" y="1342627"/>
            <a:ext cx="10848630" cy="2677616"/>
          </a:xfrm>
          <a:prstGeom prst="rect">
            <a:avLst/>
          </a:prstGeom>
          <a:noFill/>
          <a:ln w="38100" cap="flat" cmpd="sng">
            <a:solidFill>
              <a:srgbClr val="00435D"/>
            </a:solidFill>
            <a:prstDash val="solid"/>
            <a:round/>
            <a:headEnd type="none" w="sm" len="sm"/>
            <a:tailEnd type="none" w="sm" len="sm"/>
          </a:ln>
        </p:spPr>
        <p:txBody>
          <a:bodyPr spcFirstLastPara="1" wrap="square" lIns="91425" tIns="45700" rIns="91425" bIns="45700" anchor="t" anchorCtr="0">
            <a:spAutoFit/>
          </a:bodyPr>
          <a:lstStyle/>
          <a:p>
            <a:pPr marL="119063" marR="0" lvl="0" indent="-114300" algn="l" rtl="0">
              <a:lnSpc>
                <a:spcPct val="100000"/>
              </a:lnSpc>
              <a:spcBef>
                <a:spcPts val="0"/>
              </a:spcBef>
              <a:spcAft>
                <a:spcPts val="0"/>
              </a:spcAft>
              <a:buClr>
                <a:srgbClr val="000000"/>
              </a:buClr>
              <a:buSzPts val="1800"/>
              <a:buFont typeface="Arial"/>
              <a:buChar char="•"/>
            </a:pPr>
            <a:r>
              <a:rPr lang="en-US" sz="2400" b="0" i="0" u="sng" strike="noStrike" cap="none">
                <a:solidFill>
                  <a:srgbClr val="000000"/>
                </a:solidFill>
                <a:latin typeface="Calibri"/>
                <a:ea typeface="Calibri"/>
                <a:cs typeface="Calibri"/>
                <a:sym typeface="Calibri"/>
                <a:hlinkClick r:id="rId3">
                  <a:extLst>
                    <a:ext uri="{A12FA001-AC4F-418D-AE19-62706E023703}">
                      <ahyp:hlinkClr xmlns:ahyp="http://schemas.microsoft.com/office/drawing/2018/hyperlinkcolor" val="tx"/>
                    </a:ext>
                  </a:extLst>
                </a:hlinkClick>
              </a:rPr>
              <a:t>Become a member </a:t>
            </a:r>
            <a:r>
              <a:rPr lang="en-US" sz="2400" b="0" i="0" u="none" strike="noStrike" cap="none">
                <a:solidFill>
                  <a:srgbClr val="000000"/>
                </a:solidFill>
                <a:latin typeface="Calibri"/>
                <a:ea typeface="Calibri"/>
                <a:cs typeface="Calibri"/>
                <a:sym typeface="Calibri"/>
              </a:rPr>
              <a:t>of our Next Level Now Community of Practice!</a:t>
            </a:r>
            <a:endParaRPr sz="1800"/>
          </a:p>
          <a:p>
            <a:pPr marL="119063" marR="0" lvl="0" indent="-114300" algn="l" rtl="0">
              <a:lnSpc>
                <a:spcPct val="100000"/>
              </a:lnSpc>
              <a:spcBef>
                <a:spcPts val="0"/>
              </a:spcBef>
              <a:spcAft>
                <a:spcPts val="0"/>
              </a:spcAft>
              <a:buClr>
                <a:srgbClr val="000000"/>
              </a:buClr>
              <a:buSzPts val="1800"/>
              <a:buFont typeface="Arial"/>
              <a:buNone/>
            </a:pPr>
            <a:endParaRPr sz="2400" b="0" i="0" u="none" strike="noStrike" cap="none">
              <a:solidFill>
                <a:srgbClr val="000000"/>
              </a:solidFill>
              <a:latin typeface="Calibri"/>
              <a:ea typeface="Calibri"/>
              <a:cs typeface="Calibri"/>
              <a:sym typeface="Calibri"/>
            </a:endParaRPr>
          </a:p>
          <a:p>
            <a:pPr marL="119063" marR="0" lvl="0" indent="-114300" algn="l" rtl="0">
              <a:lnSpc>
                <a:spcPct val="100000"/>
              </a:lnSpc>
              <a:spcBef>
                <a:spcPts val="0"/>
              </a:spcBef>
              <a:spcAft>
                <a:spcPts val="0"/>
              </a:spcAft>
              <a:buClr>
                <a:srgbClr val="000000"/>
              </a:buClr>
              <a:buSzPts val="1800"/>
              <a:buFont typeface="Arial"/>
              <a:buChar char="•"/>
            </a:pPr>
            <a:r>
              <a:rPr lang="en-US" sz="2400" b="0" i="0" u="none" strike="noStrike" cap="none">
                <a:solidFill>
                  <a:srgbClr val="000000"/>
                </a:solidFill>
                <a:latin typeface="Calibri"/>
                <a:ea typeface="Calibri"/>
                <a:cs typeface="Calibri"/>
                <a:sym typeface="Calibri"/>
              </a:rPr>
              <a:t>The </a:t>
            </a:r>
            <a:r>
              <a:rPr lang="en-US" sz="2400" b="0" i="0" u="sng" strike="noStrike" cap="none">
                <a:solidFill>
                  <a:srgbClr val="000000"/>
                </a:solidFill>
                <a:latin typeface="Calibri"/>
                <a:ea typeface="Calibri"/>
                <a:cs typeface="Calibri"/>
                <a:sym typeface="Calibri"/>
                <a:hlinkClick r:id="rId3">
                  <a:extLst>
                    <a:ext uri="{A12FA001-AC4F-418D-AE19-62706E023703}">
                      <ahyp:hlinkClr xmlns:ahyp="http://schemas.microsoft.com/office/drawing/2018/hyperlinkcolor" val="tx"/>
                    </a:ext>
                  </a:extLst>
                </a:hlinkClick>
              </a:rPr>
              <a:t>Next Level Now Community of Practice</a:t>
            </a:r>
            <a:r>
              <a:rPr lang="en-US" sz="2400" b="0" i="0" u="none" strike="noStrike" cap="none">
                <a:solidFill>
                  <a:srgbClr val="000000"/>
                </a:solidFill>
                <a:latin typeface="Calibri"/>
                <a:ea typeface="Calibri"/>
                <a:cs typeface="Calibri"/>
                <a:sym typeface="Calibri"/>
              </a:rPr>
              <a:t> can be found at </a:t>
            </a:r>
            <a:r>
              <a:rPr lang="en-US" sz="2400" b="0" i="0" u="sng" strike="noStrike" cap="none">
                <a:solidFill>
                  <a:srgbClr val="000000"/>
                </a:solidFill>
                <a:latin typeface="Calibri"/>
                <a:ea typeface="Calibri"/>
                <a:cs typeface="Calibri"/>
                <a:sym typeface="Calibri"/>
                <a:hlinkClick r:id="rId4">
                  <a:extLst>
                    <a:ext uri="{A12FA001-AC4F-418D-AE19-62706E023703}">
                      <ahyp:hlinkClr xmlns:ahyp="http://schemas.microsoft.com/office/drawing/2018/hyperlinkcolor" val="tx"/>
                    </a:ext>
                  </a:extLst>
                </a:hlinkClick>
              </a:rPr>
              <a:t>www.nextlevelnow.workforcegps.org/</a:t>
            </a:r>
            <a:endParaRPr sz="2400" b="0" i="0" u="none" strike="noStrike" cap="none">
              <a:solidFill>
                <a:srgbClr val="000000"/>
              </a:solidFill>
              <a:latin typeface="Calibri"/>
              <a:ea typeface="Calibri"/>
              <a:cs typeface="Calibri"/>
              <a:sym typeface="Calibri"/>
            </a:endParaRPr>
          </a:p>
          <a:p>
            <a:pPr marL="119063" marR="0" lvl="0" indent="-114300" algn="l" rtl="0">
              <a:lnSpc>
                <a:spcPct val="100000"/>
              </a:lnSpc>
              <a:spcBef>
                <a:spcPts val="0"/>
              </a:spcBef>
              <a:spcAft>
                <a:spcPts val="0"/>
              </a:spcAft>
              <a:buClr>
                <a:srgbClr val="000000"/>
              </a:buClr>
              <a:buSzPts val="1800"/>
              <a:buFont typeface="Arial"/>
              <a:buNone/>
            </a:pPr>
            <a:endParaRPr sz="2400" b="0" i="0" u="sng" strike="noStrike" cap="none">
              <a:solidFill>
                <a:srgbClr val="000000"/>
              </a:solidFill>
              <a:latin typeface="Calibri"/>
              <a:ea typeface="Calibri"/>
              <a:cs typeface="Calibri"/>
              <a:sym typeface="Calibri"/>
              <a:hlinkClick r:id="rId3">
                <a:extLst>
                  <a:ext uri="{A12FA001-AC4F-418D-AE19-62706E023703}">
                    <ahyp:hlinkClr xmlns:ahyp="http://schemas.microsoft.com/office/drawing/2018/hyperlinkcolor" val="tx"/>
                  </a:ext>
                </a:extLst>
              </a:hlinkClick>
            </a:endParaRPr>
          </a:p>
          <a:p>
            <a:pPr marL="119063" marR="0" lvl="0" indent="-114300" algn="l" rtl="0">
              <a:lnSpc>
                <a:spcPct val="100000"/>
              </a:lnSpc>
              <a:spcBef>
                <a:spcPts val="0"/>
              </a:spcBef>
              <a:spcAft>
                <a:spcPts val="0"/>
              </a:spcAft>
              <a:buClr>
                <a:srgbClr val="000000"/>
              </a:buClr>
              <a:buSzPts val="1800"/>
              <a:buFont typeface="Arial"/>
              <a:buChar char="•"/>
            </a:pPr>
            <a:r>
              <a:rPr lang="en-US" sz="2400" b="0" i="0" u="none" strike="noStrike" cap="none">
                <a:solidFill>
                  <a:srgbClr val="000000"/>
                </a:solidFill>
                <a:latin typeface="Calibri"/>
                <a:ea typeface="Calibri"/>
                <a:cs typeface="Calibri"/>
                <a:sym typeface="Calibri"/>
              </a:rPr>
              <a:t>Feel free to reach out to us to </a:t>
            </a:r>
            <a:r>
              <a:rPr lang="en-US" sz="2400" b="0" i="0" u="sng" strike="noStrike" cap="none">
                <a:solidFill>
                  <a:srgbClr val="000000"/>
                </a:solidFill>
                <a:latin typeface="Calibri"/>
                <a:ea typeface="Calibri"/>
                <a:cs typeface="Calibri"/>
                <a:sym typeface="Calibri"/>
                <a:hlinkClick r:id="rId5">
                  <a:extLst>
                    <a:ext uri="{A12FA001-AC4F-418D-AE19-62706E023703}">
                      <ahyp:hlinkClr xmlns:ahyp="http://schemas.microsoft.com/office/drawing/2018/hyperlinkcolor" val="tx"/>
                    </a:ext>
                  </a:extLst>
                </a:hlinkClick>
              </a:rPr>
              <a:t>request technical assistance</a:t>
            </a:r>
            <a:r>
              <a:rPr lang="en-US" sz="2400" u="sng">
                <a:latin typeface="Calibri"/>
                <a:ea typeface="Calibri"/>
                <a:cs typeface="Calibri"/>
                <a:sym typeface="Calibri"/>
              </a:rPr>
              <a:t>, </a:t>
            </a:r>
            <a:r>
              <a:rPr lang="en-US" sz="2400" b="0" i="0" u="sng" strike="noStrike" cap="none">
                <a:solidFill>
                  <a:srgbClr val="000000"/>
                </a:solidFill>
                <a:latin typeface="Calibri"/>
                <a:ea typeface="Calibri"/>
                <a:cs typeface="Calibri"/>
                <a:sym typeface="Calibri"/>
              </a:rPr>
              <a:t>ask a question or submit your promising practice</a:t>
            </a:r>
            <a:r>
              <a:rPr lang="en-US" sz="2400" b="0" i="0" u="none" strike="noStrike" cap="none">
                <a:solidFill>
                  <a:srgbClr val="000000"/>
                </a:solidFill>
                <a:latin typeface="Calibri"/>
                <a:ea typeface="Calibri"/>
                <a:cs typeface="Calibri"/>
                <a:sym typeface="Calibri"/>
              </a:rPr>
              <a:t>!!!</a:t>
            </a:r>
            <a:r>
              <a:rPr lang="en-US" sz="2400" b="0" i="0" u="sng" strike="noStrike" cap="none">
                <a:solidFill>
                  <a:srgbClr val="000000"/>
                </a:solidFill>
                <a:latin typeface="Calibri"/>
                <a:ea typeface="Calibri"/>
                <a:cs typeface="Calibri"/>
                <a:sym typeface="Calibri"/>
                <a:hlinkClick r:id="rId3">
                  <a:extLst>
                    <a:ext uri="{A12FA001-AC4F-418D-AE19-62706E023703}">
                      <ahyp:hlinkClr xmlns:ahyp="http://schemas.microsoft.com/office/drawing/2018/hyperlinkcolor" val="tx"/>
                    </a:ext>
                  </a:extLst>
                </a:hlinkClick>
              </a:rPr>
              <a:t> </a:t>
            </a:r>
            <a:endParaRPr sz="1800"/>
          </a:p>
        </p:txBody>
      </p:sp>
      <p:pic>
        <p:nvPicPr>
          <p:cNvPr id="635" name="Google Shape;635;g1b8ff609911_1_459"/>
          <p:cNvPicPr preferRelativeResize="0"/>
          <p:nvPr/>
        </p:nvPicPr>
        <p:blipFill>
          <a:blip r:embed="rId6"/>
          <a:srcRect/>
          <a:stretch/>
        </p:blipFill>
        <p:spPr>
          <a:xfrm>
            <a:off x="9517795" y="1498872"/>
            <a:ext cx="1618406" cy="1651990"/>
          </a:xfrm>
          <a:prstGeom prst="rect">
            <a:avLst/>
          </a:prstGeom>
          <a:noFill/>
          <a:ln>
            <a:noFill/>
          </a:ln>
        </p:spPr>
      </p:pic>
      <p:sp>
        <p:nvSpPr>
          <p:cNvPr id="629" name="Google Shape;629;g1b8ff609911_1_459"/>
          <p:cNvSpPr/>
          <p:nvPr/>
        </p:nvSpPr>
        <p:spPr>
          <a:xfrm>
            <a:off x="1055479" y="1133856"/>
            <a:ext cx="9964200" cy="2295000"/>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630" name="Google Shape;630;g1b8ff609911_1_459"/>
          <p:cNvSpPr txBox="1">
            <a:spLocks noGrp="1"/>
          </p:cNvSpPr>
          <p:nvPr>
            <p:ph type="sldNum" idx="12"/>
          </p:nvPr>
        </p:nvSpPr>
        <p:spPr>
          <a:xfrm>
            <a:off x="11384678" y="6356350"/>
            <a:ext cx="652800" cy="365100"/>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Clr>
                <a:srgbClr val="000000"/>
              </a:buClr>
              <a:buSzPts val="1600"/>
              <a:buFont typeface="Arial"/>
              <a:buNone/>
            </a:pPr>
            <a:fld id="{00000000-1234-1234-1234-123412341234}" type="slidenum">
              <a:rPr lang="en-US"/>
              <a:t>30</a:t>
            </a:fld>
            <a:endParaRPr/>
          </a:p>
        </p:txBody>
      </p:sp>
      <p:sp>
        <p:nvSpPr>
          <p:cNvPr id="631" name="Google Shape;631;g1b8ff609911_1_459"/>
          <p:cNvSpPr txBox="1">
            <a:spLocks noGrp="1"/>
          </p:cNvSpPr>
          <p:nvPr>
            <p:ph type="title"/>
          </p:nvPr>
        </p:nvSpPr>
        <p:spPr>
          <a:xfrm>
            <a:off x="916336" y="136550"/>
            <a:ext cx="11081400" cy="786300"/>
          </a:xfrm>
          <a:prstGeom prst="rect">
            <a:avLst/>
          </a:prstGeom>
          <a:noFill/>
          <a:ln>
            <a:noFill/>
          </a:ln>
        </p:spPr>
        <p:txBody>
          <a:bodyPr spcFirstLastPara="1" wrap="square" lIns="182875" tIns="45700" rIns="91425" bIns="45700" anchor="ctr" anchorCtr="0">
            <a:normAutofit/>
          </a:bodyPr>
          <a:lstStyle/>
          <a:p>
            <a:pPr marL="0" lvl="0" indent="0" algn="l" rtl="0">
              <a:lnSpc>
                <a:spcPct val="90000"/>
              </a:lnSpc>
              <a:spcBef>
                <a:spcPts val="0"/>
              </a:spcBef>
              <a:spcAft>
                <a:spcPts val="0"/>
              </a:spcAft>
              <a:buSzPts val="3600"/>
              <a:buNone/>
            </a:pPr>
            <a:r>
              <a:rPr lang="en-US"/>
              <a:t>For More Info on the NEXT LEVEL NOW Collaborative…</a:t>
            </a:r>
            <a:endParaRPr/>
          </a:p>
        </p:txBody>
      </p:sp>
      <p:pic>
        <p:nvPicPr>
          <p:cNvPr id="632" name="Google Shape;632;g1b8ff609911_1_459" descr="image of Melissa Aguilar-Southard from Safal Partners"/>
          <p:cNvPicPr preferRelativeResize="0">
            <a:picLocks noGrp="1"/>
          </p:cNvPicPr>
          <p:nvPr>
            <p:ph type="pic" idx="2"/>
          </p:nvPr>
        </p:nvPicPr>
        <p:blipFill rotWithShape="1">
          <a:blip r:embed="rId7">
            <a:alphaModFix/>
          </a:blip>
          <a:srcRect/>
          <a:stretch/>
        </p:blipFill>
        <p:spPr>
          <a:xfrm>
            <a:off x="6031141" y="4309598"/>
            <a:ext cx="1170000" cy="1170000"/>
          </a:xfrm>
          <a:prstGeom prst="round2DiagRect">
            <a:avLst>
              <a:gd name="adj1" fmla="val 16667"/>
              <a:gd name="adj2" fmla="val 0"/>
            </a:avLst>
          </a:prstGeom>
          <a:solidFill>
            <a:srgbClr val="F3F4F4"/>
          </a:solidFill>
          <a:ln w="9525" cap="flat" cmpd="sng">
            <a:solidFill>
              <a:schemeClr val="accent4"/>
            </a:solidFill>
            <a:prstDash val="solid"/>
            <a:round/>
            <a:headEnd type="none" w="sm" len="sm"/>
            <a:tailEnd type="none" w="sm" len="sm"/>
          </a:ln>
        </p:spPr>
      </p:pic>
      <p:pic>
        <p:nvPicPr>
          <p:cNvPr id="637" name="Google Shape;637;g1b8ff609911_1_459" descr="Profile photo of Judy Blanchard, from Safal Partners"/>
          <p:cNvPicPr preferRelativeResize="0"/>
          <p:nvPr/>
        </p:nvPicPr>
        <p:blipFill rotWithShape="1">
          <a:blip r:embed="rId8">
            <a:alphaModFix/>
          </a:blip>
          <a:srcRect/>
          <a:stretch/>
        </p:blipFill>
        <p:spPr>
          <a:xfrm>
            <a:off x="10284132" y="4309598"/>
            <a:ext cx="1208700" cy="1208700"/>
          </a:xfrm>
          <a:prstGeom prst="round2DiagRect">
            <a:avLst>
              <a:gd name="adj1" fmla="val 16667"/>
              <a:gd name="adj2" fmla="val 0"/>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641"/>
        <p:cNvGrpSpPr/>
        <p:nvPr/>
      </p:nvGrpSpPr>
      <p:grpSpPr>
        <a:xfrm>
          <a:off x="0" y="0"/>
          <a:ext cx="0" cy="0"/>
          <a:chOff x="0" y="0"/>
          <a:chExt cx="0" cy="0"/>
        </a:xfrm>
      </p:grpSpPr>
      <p:sp>
        <p:nvSpPr>
          <p:cNvPr id="642" name="Google Shape;642;p26"/>
          <p:cNvSpPr txBox="1">
            <a:spLocks noGrp="1"/>
          </p:cNvSpPr>
          <p:nvPr>
            <p:ph type="ctrTitle"/>
          </p:nvPr>
        </p:nvSpPr>
        <p:spPr>
          <a:xfrm>
            <a:off x="424543" y="642934"/>
            <a:ext cx="3744686" cy="1478758"/>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chemeClr val="accent5"/>
              </a:buClr>
              <a:buSzPts val="5400"/>
              <a:buFont typeface="Calibri"/>
              <a:buNone/>
            </a:pPr>
            <a:r>
              <a:rPr lang="en-US"/>
              <a:t>Thank You!</a:t>
            </a:r>
            <a:endParaRPr/>
          </a:p>
        </p:txBody>
      </p:sp>
      <p:sp>
        <p:nvSpPr>
          <p:cNvPr id="643" name="Google Shape;643;p26"/>
          <p:cNvSpPr txBox="1">
            <a:spLocks noGrp="1"/>
          </p:cNvSpPr>
          <p:nvPr>
            <p:ph type="subTitle" idx="1"/>
          </p:nvPr>
        </p:nvSpPr>
        <p:spPr>
          <a:xfrm>
            <a:off x="623140" y="4736308"/>
            <a:ext cx="5630770" cy="1135061"/>
          </a:xfrm>
          <a:prstGeom prst="rect">
            <a:avLst/>
          </a:prstGeom>
          <a:noFill/>
          <a:ln>
            <a:noFill/>
          </a:ln>
        </p:spPr>
        <p:txBody>
          <a:bodyPr spcFirstLastPara="1" wrap="square" lIns="91425" tIns="45700" rIns="91425" bIns="45700" anchor="t" anchorCtr="0">
            <a:normAutofit/>
          </a:bodyPr>
          <a:lstStyle/>
          <a:p>
            <a:pPr marL="0" lvl="0" indent="0" algn="l" rtl="0">
              <a:lnSpc>
                <a:spcPct val="95000"/>
              </a:lnSpc>
              <a:spcBef>
                <a:spcPts val="0"/>
              </a:spcBef>
              <a:spcAft>
                <a:spcPts val="0"/>
              </a:spcAft>
              <a:buSzPts val="2800"/>
              <a:buNone/>
            </a:pPr>
            <a:r>
              <a:rPr lang="en-US"/>
              <a:t>We look forward to seeing you in our upcoming sessions!</a:t>
            </a:r>
            <a:endParaRPr/>
          </a:p>
        </p:txBody>
      </p:sp>
      <p:sp>
        <p:nvSpPr>
          <p:cNvPr id="644" name="Google Shape;644;p26"/>
          <p:cNvSpPr txBox="1">
            <a:spLocks noGrp="1"/>
          </p:cNvSpPr>
          <p:nvPr>
            <p:ph type="body" idx="2"/>
          </p:nvPr>
        </p:nvSpPr>
        <p:spPr>
          <a:xfrm>
            <a:off x="623140" y="5967588"/>
            <a:ext cx="5297600" cy="787542"/>
          </a:xfrm>
          <a:prstGeom prst="rect">
            <a:avLst/>
          </a:prstGeom>
          <a:noFill/>
          <a:ln>
            <a:noFill/>
          </a:ln>
        </p:spPr>
        <p:txBody>
          <a:bodyPr spcFirstLastPara="1" wrap="square" lIns="91425" tIns="0" rIns="91425" bIns="0" anchor="b" anchorCtr="0">
            <a:noAutofit/>
          </a:bodyPr>
          <a:lstStyle/>
          <a:p>
            <a:pPr marL="0" lvl="0" indent="0" algn="l" rtl="0">
              <a:lnSpc>
                <a:spcPct val="95000"/>
              </a:lnSpc>
              <a:spcBef>
                <a:spcPts val="0"/>
              </a:spcBef>
              <a:spcAft>
                <a:spcPts val="0"/>
              </a:spcAft>
              <a:buSzPts val="2000"/>
              <a:buNone/>
            </a:pPr>
            <a:r>
              <a:rPr lang="en-US"/>
              <a:t>Need help?  Email: </a:t>
            </a:r>
            <a:r>
              <a:rPr lang="en-US" u="sng">
                <a:solidFill>
                  <a:schemeClr val="hlink"/>
                </a:solidFill>
                <a:hlinkClick r:id="rId3"/>
              </a:rPr>
              <a:t>Support@workforceGPS.org</a:t>
            </a:r>
            <a:endParaRPr/>
          </a:p>
        </p:txBody>
      </p:sp>
      <p:pic>
        <p:nvPicPr>
          <p:cNvPr id="2" name="Picture 2">
            <a:extLst>
              <a:ext uri="{FF2B5EF4-FFF2-40B4-BE49-F238E27FC236}">
                <a16:creationId xmlns:a16="http://schemas.microsoft.com/office/drawing/2014/main" id="{A595B87C-48C8-B6A9-B53A-19781C1E139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40008" y="5291567"/>
            <a:ext cx="1155992" cy="1159604"/>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theme/theme1.xml><?xml version="1.0" encoding="utf-8"?>
<a:theme xmlns:a="http://schemas.openxmlformats.org/drawingml/2006/main" name="General Content">
  <a:themeElements>
    <a:clrScheme name="WFGPS 2019">
      <a:dk1>
        <a:srgbClr val="242021"/>
      </a:dk1>
      <a:lt1>
        <a:srgbClr val="FFFFFF"/>
      </a:lt1>
      <a:dk2>
        <a:srgbClr val="073445"/>
      </a:dk2>
      <a:lt2>
        <a:srgbClr val="F3F4F4"/>
      </a:lt2>
      <a:accent1>
        <a:srgbClr val="2C5261"/>
      </a:accent1>
      <a:accent2>
        <a:srgbClr val="7A232F"/>
      </a:accent2>
      <a:accent3>
        <a:srgbClr val="303030"/>
      </a:accent3>
      <a:accent4>
        <a:srgbClr val="C8C8C6"/>
      </a:accent4>
      <a:accent5>
        <a:srgbClr val="9E1C30"/>
      </a:accent5>
      <a:accent6>
        <a:srgbClr val="005A7C"/>
      </a:accent6>
      <a:hlink>
        <a:srgbClr val="005A7C"/>
      </a:hlink>
      <a:folHlink>
        <a:srgbClr val="666666"/>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People Slides">
  <a:themeElements>
    <a:clrScheme name="WFGPS 2019">
      <a:dk1>
        <a:srgbClr val="242021"/>
      </a:dk1>
      <a:lt1>
        <a:srgbClr val="FFFFFF"/>
      </a:lt1>
      <a:dk2>
        <a:srgbClr val="073445"/>
      </a:dk2>
      <a:lt2>
        <a:srgbClr val="F3F4F4"/>
      </a:lt2>
      <a:accent1>
        <a:srgbClr val="2C5261"/>
      </a:accent1>
      <a:accent2>
        <a:srgbClr val="7A232F"/>
      </a:accent2>
      <a:accent3>
        <a:srgbClr val="303030"/>
      </a:accent3>
      <a:accent4>
        <a:srgbClr val="C8C8C6"/>
      </a:accent4>
      <a:accent5>
        <a:srgbClr val="9E1C30"/>
      </a:accent5>
      <a:accent6>
        <a:srgbClr val="005A7C"/>
      </a:accent6>
      <a:hlink>
        <a:srgbClr val="005A7C"/>
      </a:hlink>
      <a:folHlink>
        <a:srgbClr val="666666"/>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Special Content">
  <a:themeElements>
    <a:clrScheme name="WFGPS 2019">
      <a:dk1>
        <a:srgbClr val="242021"/>
      </a:dk1>
      <a:lt1>
        <a:srgbClr val="FFFFFF"/>
      </a:lt1>
      <a:dk2>
        <a:srgbClr val="073445"/>
      </a:dk2>
      <a:lt2>
        <a:srgbClr val="F3F4F4"/>
      </a:lt2>
      <a:accent1>
        <a:srgbClr val="2C5261"/>
      </a:accent1>
      <a:accent2>
        <a:srgbClr val="7A232F"/>
      </a:accent2>
      <a:accent3>
        <a:srgbClr val="303030"/>
      </a:accent3>
      <a:accent4>
        <a:srgbClr val="C8C8C6"/>
      </a:accent4>
      <a:accent5>
        <a:srgbClr val="9E1C30"/>
      </a:accent5>
      <a:accent6>
        <a:srgbClr val="005A7C"/>
      </a:accent6>
      <a:hlink>
        <a:srgbClr val="005A7C"/>
      </a:hlink>
      <a:folHlink>
        <a:srgbClr val="666666"/>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Interactive Slides">
  <a:themeElements>
    <a:clrScheme name="WFGPS 2019">
      <a:dk1>
        <a:srgbClr val="242021"/>
      </a:dk1>
      <a:lt1>
        <a:srgbClr val="FFFFFF"/>
      </a:lt1>
      <a:dk2>
        <a:srgbClr val="073445"/>
      </a:dk2>
      <a:lt2>
        <a:srgbClr val="F3F4F4"/>
      </a:lt2>
      <a:accent1>
        <a:srgbClr val="2C5261"/>
      </a:accent1>
      <a:accent2>
        <a:srgbClr val="7A232F"/>
      </a:accent2>
      <a:accent3>
        <a:srgbClr val="303030"/>
      </a:accent3>
      <a:accent4>
        <a:srgbClr val="C8C8C6"/>
      </a:accent4>
      <a:accent5>
        <a:srgbClr val="9E1C30"/>
      </a:accent5>
      <a:accent6>
        <a:srgbClr val="005A7C"/>
      </a:accent6>
      <a:hlink>
        <a:srgbClr val="005A7C"/>
      </a:hlink>
      <a:folHlink>
        <a:srgbClr val="666666"/>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E0273604B7314C419217E2CE73405FFE" ma:contentTypeVersion="15" ma:contentTypeDescription="Create a new document." ma:contentTypeScope="" ma:versionID="f787d39f5dbc99da44818c100addd7e8">
  <xsd:schema xmlns:xsd="http://www.w3.org/2001/XMLSchema" xmlns:xs="http://www.w3.org/2001/XMLSchema" xmlns:p="http://schemas.microsoft.com/office/2006/metadata/properties" xmlns:ns3="328d8190-d574-44cd-8f6a-c8928eee6afa" xmlns:ns4="ca90e0bb-1869-439d-9135-83d36557f0e0" targetNamespace="http://schemas.microsoft.com/office/2006/metadata/properties" ma:root="true" ma:fieldsID="832daf0db03b85be242d5bd310626f2a" ns3:_="" ns4:_="">
    <xsd:import namespace="328d8190-d574-44cd-8f6a-c8928eee6afa"/>
    <xsd:import namespace="ca90e0bb-1869-439d-9135-83d36557f0e0"/>
    <xsd:element name="properties">
      <xsd:complexType>
        <xsd:sequence>
          <xsd:element name="documentManagement">
            <xsd:complexType>
              <xsd:all>
                <xsd:element ref="ns3:MediaServiceMetadata" minOccurs="0"/>
                <xsd:element ref="ns3:MediaServiceFastMetadata" minOccurs="0"/>
                <xsd:element ref="ns4:SharedWithUsers" minOccurs="0"/>
                <xsd:element ref="ns4:SharedWithDetails" minOccurs="0"/>
                <xsd:element ref="ns4:SharingHintHash" minOccurs="0"/>
                <xsd:element ref="ns3:MediaServiceAutoKeyPoints" minOccurs="0"/>
                <xsd:element ref="ns3:MediaServiceKeyPoints" minOccurs="0"/>
                <xsd:element ref="ns3:MediaServiceDateTaken" minOccurs="0"/>
                <xsd:element ref="ns3:MediaServiceAutoTags" minOccurs="0"/>
                <xsd:element ref="ns3:MediaLengthInSeconds" minOccurs="0"/>
                <xsd:element ref="ns3:MediaServiceOCR" minOccurs="0"/>
                <xsd:element ref="ns3:MediaServiceGenerationTime" minOccurs="0"/>
                <xsd:element ref="ns3:MediaServiceEventHashCode" minOccurs="0"/>
                <xsd:element ref="ns3:_activity" minOccurs="0"/>
                <xsd:element ref="ns3: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28d8190-d574-44cd-8f6a-c8928eee6af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3" nillable="true" ma:displayName="MediaServiceAutoKeyPoints" ma:hidden="true" ma:internalName="MediaServiceAutoKeyPoints" ma:readOnly="true">
      <xsd:simpleType>
        <xsd:restriction base="dms:Note"/>
      </xsd:simpleType>
    </xsd:element>
    <xsd:element name="MediaServiceKeyPoints" ma:index="14" nillable="true" ma:displayName="KeyPoints" ma:internalName="MediaServiceKeyPoints" ma:readOnly="true">
      <xsd:simpleType>
        <xsd:restriction base="dms:Note">
          <xsd:maxLength value="255"/>
        </xsd:restriction>
      </xsd:simpleType>
    </xsd:element>
    <xsd:element name="MediaServiceDateTaken" ma:index="15" nillable="true" ma:displayName="MediaServiceDateTaken" ma:hidden="true" ma:internalName="MediaServiceDateTaken" ma:readOnly="true">
      <xsd:simpleType>
        <xsd:restriction base="dms:Text"/>
      </xsd:simpleType>
    </xsd:element>
    <xsd:element name="MediaServiceAutoTags" ma:index="16" nillable="true" ma:displayName="Tags" ma:internalName="MediaServiceAutoTags" ma:readOnly="true">
      <xsd:simpleType>
        <xsd:restriction base="dms:Text"/>
      </xsd:simpleType>
    </xsd:element>
    <xsd:element name="MediaLengthInSeconds" ma:index="17" nillable="true" ma:displayName="MediaLengthInSeconds" ma:hidden="true" ma:internalName="MediaLengthInSeconds" ma:readOnly="true">
      <xsd:simpleType>
        <xsd:restriction base="dms:Unknown"/>
      </xsd:simpleType>
    </xsd:element>
    <xsd:element name="MediaServiceOCR" ma:index="18" nillable="true" ma:displayName="Extracted Text" ma:internalName="MediaServiceOCR" ma:readOnly="true">
      <xsd:simpleType>
        <xsd:restriction base="dms:Note">
          <xsd:maxLength value="255"/>
        </xsd:restriction>
      </xsd:simpleType>
    </xsd:element>
    <xsd:element name="MediaServiceGenerationTime" ma:index="19" nillable="true" ma:displayName="MediaServiceGenerationTime" ma:hidden="true" ma:internalName="MediaServiceGenerationTime" ma:readOnly="true">
      <xsd:simpleType>
        <xsd:restriction base="dms:Text"/>
      </xsd:simpleType>
    </xsd:element>
    <xsd:element name="MediaServiceEventHashCode" ma:index="20" nillable="true" ma:displayName="MediaServiceEventHashCode" ma:hidden="true" ma:internalName="MediaServiceEventHashCode" ma:readOnly="true">
      <xsd:simpleType>
        <xsd:restriction base="dms:Text"/>
      </xsd:simpleType>
    </xsd:element>
    <xsd:element name="_activity" ma:index="21" nillable="true" ma:displayName="_activity" ma:hidden="true" ma:internalName="_activity">
      <xsd:simpleType>
        <xsd:restriction base="dms:Note"/>
      </xsd:simpleType>
    </xsd:element>
    <xsd:element name="MediaServiceSearchProperties" ma:index="22"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ca90e0bb-1869-439d-9135-83d36557f0e0"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SharingHintHash" ma:index="12"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SharedWithUsers xmlns="ca90e0bb-1869-439d-9135-83d36557f0e0">
      <UserInfo>
        <DisplayName>Melissa Aguilar-Southard</DisplayName>
        <AccountId>18162</AccountId>
        <AccountType/>
      </UserInfo>
      <UserInfo>
        <DisplayName>Judy Blanchard</DisplayName>
        <AccountId>11204</AccountId>
        <AccountType/>
      </UserInfo>
      <UserInfo>
        <DisplayName>Lisa Rice</DisplayName>
        <AccountId>4929</AccountId>
        <AccountType/>
      </UserInfo>
    </SharedWithUsers>
    <_activity xmlns="328d8190-d574-44cd-8f6a-c8928eee6afa" xsi:nil="true"/>
  </documentManagement>
</p:properties>
</file>

<file path=customXml/itemProps1.xml><?xml version="1.0" encoding="utf-8"?>
<ds:datastoreItem xmlns:ds="http://schemas.openxmlformats.org/officeDocument/2006/customXml" ds:itemID="{A43C6350-8116-45AF-B8D1-0E754EBDBCA0}">
  <ds:schemaRefs>
    <ds:schemaRef ds:uri="http://schemas.microsoft.com/sharepoint/v3/contenttype/forms"/>
  </ds:schemaRefs>
</ds:datastoreItem>
</file>

<file path=customXml/itemProps2.xml><?xml version="1.0" encoding="utf-8"?>
<ds:datastoreItem xmlns:ds="http://schemas.openxmlformats.org/officeDocument/2006/customXml" ds:itemID="{BF83A24E-C248-4A63-9FD3-443630EF027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28d8190-d574-44cd-8f6a-c8928eee6afa"/>
    <ds:schemaRef ds:uri="ca90e0bb-1869-439d-9135-83d36557f0e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C2A9CBC5-396C-4514-836B-30DEA7A95E47}">
  <ds:schemaRefs>
    <ds:schemaRef ds:uri="http://purl.org/dc/terms/"/>
    <ds:schemaRef ds:uri="328d8190-d574-44cd-8f6a-c8928eee6afa"/>
    <ds:schemaRef ds:uri="http://schemas.microsoft.com/office/2006/metadata/properties"/>
    <ds:schemaRef ds:uri="http://schemas.openxmlformats.org/package/2006/metadata/core-properties"/>
    <ds:schemaRef ds:uri="http://schemas.microsoft.com/office/2006/documentManagement/types"/>
    <ds:schemaRef ds:uri="http://schemas.microsoft.com/office/infopath/2007/PartnerControls"/>
    <ds:schemaRef ds:uri="http://www.w3.org/XML/1998/namespace"/>
    <ds:schemaRef ds:uri="http://purl.org/dc/dcmitype/"/>
    <ds:schemaRef ds:uri="ca90e0bb-1869-439d-9135-83d36557f0e0"/>
    <ds:schemaRef ds:uri="http://purl.org/dc/elements/1.1/"/>
  </ds:schemaRefs>
</ds:datastoreItem>
</file>

<file path=docProps/app.xml><?xml version="1.0" encoding="utf-8"?>
<Properties xmlns="http://schemas.openxmlformats.org/officeDocument/2006/extended-properties" xmlns:vt="http://schemas.openxmlformats.org/officeDocument/2006/docPropsVTypes">
  <TotalTime>1407</TotalTime>
  <Words>2043</Words>
  <Application>Microsoft Office PowerPoint</Application>
  <PresentationFormat>Widescreen</PresentationFormat>
  <Paragraphs>288</Paragraphs>
  <Slides>31</Slides>
  <Notes>30</Notes>
  <HiddenSlides>0</HiddenSlides>
  <MMClips>0</MMClips>
  <ScaleCrop>false</ScaleCrop>
  <HeadingPairs>
    <vt:vector size="4" baseType="variant">
      <vt:variant>
        <vt:lpstr>Theme</vt:lpstr>
      </vt:variant>
      <vt:variant>
        <vt:i4>4</vt:i4>
      </vt:variant>
      <vt:variant>
        <vt:lpstr>Slide Titles</vt:lpstr>
      </vt:variant>
      <vt:variant>
        <vt:i4>31</vt:i4>
      </vt:variant>
    </vt:vector>
  </HeadingPairs>
  <TitlesOfParts>
    <vt:vector size="35" baseType="lpstr">
      <vt:lpstr>General Content</vt:lpstr>
      <vt:lpstr>People Slides</vt:lpstr>
      <vt:lpstr>Special Content</vt:lpstr>
      <vt:lpstr>Interactive Slides</vt:lpstr>
      <vt:lpstr>Promising Practices on Engaging Local Elected Officials (LEOs) -                             …Yes, WIOA Can! </vt:lpstr>
      <vt:lpstr>Brought to You by the…  Next Level Now Collaborative  </vt:lpstr>
      <vt:lpstr>Today’s Moderator</vt:lpstr>
      <vt:lpstr>Next Level Now Collaborative</vt:lpstr>
      <vt:lpstr>Today’s Presenters</vt:lpstr>
      <vt:lpstr>Agenda</vt:lpstr>
      <vt:lpstr>Engaging LEOs Poll</vt:lpstr>
      <vt:lpstr>Setting the Stage</vt:lpstr>
      <vt:lpstr>Setting the Stage (101 Materials)</vt:lpstr>
      <vt:lpstr>Learning Objectives…</vt:lpstr>
      <vt:lpstr>From the Field… Key Ideas, Strategies and Approaches  for Engaging Local Elected Officials</vt:lpstr>
      <vt:lpstr>From the Field…</vt:lpstr>
      <vt:lpstr>Willamette Workforce Partnership  </vt:lpstr>
      <vt:lpstr>Building and Sustaining LEO Relationships</vt:lpstr>
      <vt:lpstr>Building and Sustaining LEO Relationships</vt:lpstr>
      <vt:lpstr>Building and Sustaining LEO Relationships</vt:lpstr>
      <vt:lpstr>Building and Sustaining LEO Relationships</vt:lpstr>
      <vt:lpstr>Building and Sustaining LEO Relationships</vt:lpstr>
      <vt:lpstr>From the Field…</vt:lpstr>
      <vt:lpstr>Workforce Development Board of Central Ohio</vt:lpstr>
      <vt:lpstr>Breaking Down Silos and Encouraging Engagement</vt:lpstr>
      <vt:lpstr>Building and Sustaining LEO Relationships</vt:lpstr>
      <vt:lpstr>Building and Sustaining LEO Relationships</vt:lpstr>
      <vt:lpstr>Building and Sustaining LEO Relationships</vt:lpstr>
      <vt:lpstr>Any Questions?</vt:lpstr>
      <vt:lpstr>Additional Resources:</vt:lpstr>
      <vt:lpstr>POLL:  What Engaging LEO topic(s) do you need additional assistance with, or would like to discuss with a SME?</vt:lpstr>
      <vt:lpstr>Upcoming LEO Roundtable Discussion </vt:lpstr>
      <vt:lpstr>Today’s Presenters.... THANK YOU!</vt:lpstr>
      <vt:lpstr>For More Info on the NEXT LEVEL NOW Collaborative…</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Business Engagement Strategies Through A DEIA- Lens</dc:title>
  <dc:creator>Cheryl Robbins</dc:creator>
  <cp:lastModifiedBy>Alexander Fones</cp:lastModifiedBy>
  <cp:revision>38</cp:revision>
  <dcterms:created xsi:type="dcterms:W3CDTF">2019-06-21T16:58:05Z</dcterms:created>
  <dcterms:modified xsi:type="dcterms:W3CDTF">2023-04-27T16:57:29Z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0x010100E0273604B7314C419217E2CE73405FFE</vt:lpwstr>
  </property>
  <property fmtid="{D5CDD505-2E9C-101B-9397-08002B2CF9AE}" pid="3" name="MediaServiceImageTags">
    <vt:lpwstr/>
  </property>
</Properties>
</file>