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3.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4.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1.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notesSlides/notesSlide2.xml" ContentType="application/vnd.openxmlformats-officedocument.presentationml.notesSlide+xml"/>
  <Override PartName="/ppt/tags/tag16.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17.xml" ContentType="application/vnd.openxmlformats-officedocument.presentationml.tags+xml"/>
  <Override PartName="/ppt/notesSlides/notesSlide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 id="2147483670" r:id="rId6"/>
    <p:sldMasterId id="2147483658" r:id="rId7"/>
    <p:sldMasterId id="2147483684" r:id="rId8"/>
    <p:sldMasterId id="2147483699" r:id="rId9"/>
  </p:sldMasterIdLst>
  <p:notesMasterIdLst>
    <p:notesMasterId r:id="rId44"/>
  </p:notesMasterIdLst>
  <p:sldIdLst>
    <p:sldId id="277" r:id="rId10"/>
    <p:sldId id="256" r:id="rId11"/>
    <p:sldId id="296" r:id="rId12"/>
    <p:sldId id="266" r:id="rId13"/>
    <p:sldId id="257" r:id="rId14"/>
    <p:sldId id="282" r:id="rId15"/>
    <p:sldId id="286" r:id="rId16"/>
    <p:sldId id="289" r:id="rId17"/>
    <p:sldId id="292" r:id="rId18"/>
    <p:sldId id="307" r:id="rId19"/>
    <p:sldId id="306" r:id="rId20"/>
    <p:sldId id="305" r:id="rId21"/>
    <p:sldId id="308" r:id="rId22"/>
    <p:sldId id="285" r:id="rId23"/>
    <p:sldId id="309" r:id="rId24"/>
    <p:sldId id="310" r:id="rId25"/>
    <p:sldId id="311" r:id="rId26"/>
    <p:sldId id="312" r:id="rId27"/>
    <p:sldId id="313" r:id="rId28"/>
    <p:sldId id="314" r:id="rId29"/>
    <p:sldId id="315" r:id="rId30"/>
    <p:sldId id="316" r:id="rId31"/>
    <p:sldId id="317" r:id="rId32"/>
    <p:sldId id="290" r:id="rId33"/>
    <p:sldId id="318" r:id="rId34"/>
    <p:sldId id="319" r:id="rId35"/>
    <p:sldId id="323" r:id="rId36"/>
    <p:sldId id="320" r:id="rId37"/>
    <p:sldId id="321" r:id="rId38"/>
    <p:sldId id="322" r:id="rId39"/>
    <p:sldId id="281" r:id="rId40"/>
    <p:sldId id="275" r:id="rId41"/>
    <p:sldId id="294" r:id="rId42"/>
    <p:sldId id="297" r:id="rId43"/>
  </p:sldIdLst>
  <p:sldSz cx="12192000" cy="6858000"/>
  <p:notesSz cx="6858000" cy="9144000"/>
  <p:custDataLst>
    <p:tags r:id="rId4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F4F4"/>
    <a:srgbClr val="8C8C8C"/>
    <a:srgbClr val="2C526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203" autoAdjust="0"/>
    <p:restoredTop sz="67470" autoAdjust="0"/>
  </p:normalViewPr>
  <p:slideViewPr>
    <p:cSldViewPr snapToGrid="0">
      <p:cViewPr varScale="1">
        <p:scale>
          <a:sx n="60" d="100"/>
          <a:sy n="60" d="100"/>
        </p:scale>
        <p:origin x="1614" y="60"/>
      </p:cViewPr>
      <p:guideLst/>
    </p:cSldViewPr>
  </p:slideViewPr>
  <p:notesTextViewPr>
    <p:cViewPr>
      <p:scale>
        <a:sx n="1" d="1"/>
        <a:sy n="1" d="1"/>
      </p:scale>
      <p:origin x="0" y="0"/>
    </p:cViewPr>
  </p:notesTextViewPr>
  <p:notesViewPr>
    <p:cSldViewPr snapToGrid="0" showGuides="1">
      <p:cViewPr varScale="1">
        <p:scale>
          <a:sx n="84" d="100"/>
          <a:sy n="84" d="100"/>
        </p:scale>
        <p:origin x="3828"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Master" Target="slideMasters/slideMaster3.xml"/><Relationship Id="rId2" Type="http://schemas.openxmlformats.org/officeDocument/2006/relationships/customXml" Target="../customXml/item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tags" Target="tags/tag1.xml"/><Relationship Id="rId5" Type="http://schemas.openxmlformats.org/officeDocument/2006/relationships/slideMaster" Target="slideMasters/slideMaster1.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tableStyles" Target="tableStyles.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Master" Target="slideMasters/slideMaster5.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theme" Target="theme/theme1.xml"/><Relationship Id="rId8" Type="http://schemas.openxmlformats.org/officeDocument/2006/relationships/slideMaster" Target="slideMasters/slideMaster4.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presProps" Target="presProps.xml"/><Relationship Id="rId20" Type="http://schemas.openxmlformats.org/officeDocument/2006/relationships/slide" Target="slides/slide11.xml"/><Relationship Id="rId41" Type="http://schemas.openxmlformats.org/officeDocument/2006/relationships/slide" Target="slides/slide32.xml"/><Relationship Id="rId1" Type="http://schemas.openxmlformats.org/officeDocument/2006/relationships/customXml" Target="../customXml/item1.xml"/><Relationship Id="rId6" Type="http://schemas.openxmlformats.org/officeDocument/2006/relationships/slideMaster" Target="slideMasters/slideMaster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elletier, Judith A." userId="427c9214-542f-4a55-99e1-a41f24a1564e" providerId="ADAL" clId="{D2764FDA-33F9-4DA0-955E-D49DE8247719}"/>
    <pc:docChg chg="undo custSel modSld">
      <pc:chgData name="Pelletier, Judith A." userId="427c9214-542f-4a55-99e1-a41f24a1564e" providerId="ADAL" clId="{D2764FDA-33F9-4DA0-955E-D49DE8247719}" dt="2023-07-06T18:27:25.706" v="1577" actId="20577"/>
      <pc:docMkLst>
        <pc:docMk/>
      </pc:docMkLst>
      <pc:sldChg chg="modSp mod">
        <pc:chgData name="Pelletier, Judith A." userId="427c9214-542f-4a55-99e1-a41f24a1564e" providerId="ADAL" clId="{D2764FDA-33F9-4DA0-955E-D49DE8247719}" dt="2023-07-06T12:04:08.126" v="1478" actId="20577"/>
        <pc:sldMkLst>
          <pc:docMk/>
          <pc:sldMk cId="2048083708" sldId="257"/>
        </pc:sldMkLst>
        <pc:spChg chg="mod">
          <ac:chgData name="Pelletier, Judith A." userId="427c9214-542f-4a55-99e1-a41f24a1564e" providerId="ADAL" clId="{D2764FDA-33F9-4DA0-955E-D49DE8247719}" dt="2023-07-06T12:04:08.126" v="1478" actId="20577"/>
          <ac:spMkLst>
            <pc:docMk/>
            <pc:sldMk cId="2048083708" sldId="257"/>
            <ac:spMk id="3" creationId="{C3BD19AC-2823-4A5C-AB87-949EBC16F679}"/>
          </ac:spMkLst>
        </pc:spChg>
      </pc:sldChg>
      <pc:sldChg chg="addSp delSp modSp mod">
        <pc:chgData name="Pelletier, Judith A." userId="427c9214-542f-4a55-99e1-a41f24a1564e" providerId="ADAL" clId="{D2764FDA-33F9-4DA0-955E-D49DE8247719}" dt="2023-07-06T12:03:17.820" v="1475" actId="962"/>
        <pc:sldMkLst>
          <pc:docMk/>
          <pc:sldMk cId="3188522249" sldId="265"/>
        </pc:sldMkLst>
        <pc:spChg chg="del">
          <ac:chgData name="Pelletier, Judith A." userId="427c9214-542f-4a55-99e1-a41f24a1564e" providerId="ADAL" clId="{D2764FDA-33F9-4DA0-955E-D49DE8247719}" dt="2023-07-06T12:03:15.320" v="1473" actId="931"/>
          <ac:spMkLst>
            <pc:docMk/>
            <pc:sldMk cId="3188522249" sldId="265"/>
            <ac:spMk id="10" creationId="{540ADC8F-F795-4E2C-B89F-74D56CE8C0A7}"/>
          </ac:spMkLst>
        </pc:spChg>
        <pc:picChg chg="add mod">
          <ac:chgData name="Pelletier, Judith A." userId="427c9214-542f-4a55-99e1-a41f24a1564e" providerId="ADAL" clId="{D2764FDA-33F9-4DA0-955E-D49DE8247719}" dt="2023-07-06T12:03:17.820" v="1475" actId="962"/>
          <ac:picMkLst>
            <pc:docMk/>
            <pc:sldMk cId="3188522249" sldId="265"/>
            <ac:picMk id="6" creationId="{08210CED-D70C-53EA-AE0A-6C568FBC79B6}"/>
          </ac:picMkLst>
        </pc:picChg>
      </pc:sldChg>
      <pc:sldChg chg="delSp modSp mod">
        <pc:chgData name="Pelletier, Judith A." userId="427c9214-542f-4a55-99e1-a41f24a1564e" providerId="ADAL" clId="{D2764FDA-33F9-4DA0-955E-D49DE8247719}" dt="2023-07-06T11:51:12.285" v="385" actId="21"/>
        <pc:sldMkLst>
          <pc:docMk/>
          <pc:sldMk cId="3158919530" sldId="282"/>
        </pc:sldMkLst>
        <pc:spChg chg="mod">
          <ac:chgData name="Pelletier, Judith A." userId="427c9214-542f-4a55-99e1-a41f24a1564e" providerId="ADAL" clId="{D2764FDA-33F9-4DA0-955E-D49DE8247719}" dt="2023-07-06T11:50:30.144" v="383" actId="20577"/>
          <ac:spMkLst>
            <pc:docMk/>
            <pc:sldMk cId="3158919530" sldId="282"/>
            <ac:spMk id="3" creationId="{3F82E2C5-9465-4D62-9D11-434910C088F2}"/>
          </ac:spMkLst>
        </pc:spChg>
        <pc:spChg chg="del mod">
          <ac:chgData name="Pelletier, Judith A." userId="427c9214-542f-4a55-99e1-a41f24a1564e" providerId="ADAL" clId="{D2764FDA-33F9-4DA0-955E-D49DE8247719}" dt="2023-07-06T11:51:12.285" v="385" actId="21"/>
          <ac:spMkLst>
            <pc:docMk/>
            <pc:sldMk cId="3158919530" sldId="282"/>
            <ac:spMk id="5" creationId="{FD5EED7B-1CC4-483E-BE42-D24C9444940B}"/>
          </ac:spMkLst>
        </pc:spChg>
      </pc:sldChg>
      <pc:sldChg chg="modSp mod">
        <pc:chgData name="Pelletier, Judith A." userId="427c9214-542f-4a55-99e1-a41f24a1564e" providerId="ADAL" clId="{D2764FDA-33F9-4DA0-955E-D49DE8247719}" dt="2023-07-06T11:57:58.352" v="949" actId="20577"/>
        <pc:sldMkLst>
          <pc:docMk/>
          <pc:sldMk cId="446202047" sldId="286"/>
        </pc:sldMkLst>
        <pc:spChg chg="mod">
          <ac:chgData name="Pelletier, Judith A." userId="427c9214-542f-4a55-99e1-a41f24a1564e" providerId="ADAL" clId="{D2764FDA-33F9-4DA0-955E-D49DE8247719}" dt="2023-07-06T11:51:42.668" v="426" actId="20577"/>
          <ac:spMkLst>
            <pc:docMk/>
            <pc:sldMk cId="446202047" sldId="286"/>
            <ac:spMk id="3" creationId="{57BD6836-E073-4AED-A963-B55A7CAB8C69}"/>
          </ac:spMkLst>
        </pc:spChg>
        <pc:spChg chg="mod">
          <ac:chgData name="Pelletier, Judith A." userId="427c9214-542f-4a55-99e1-a41f24a1564e" providerId="ADAL" clId="{D2764FDA-33F9-4DA0-955E-D49DE8247719}" dt="2023-07-06T11:52:40.341" v="475" actId="20577"/>
          <ac:spMkLst>
            <pc:docMk/>
            <pc:sldMk cId="446202047" sldId="286"/>
            <ac:spMk id="4" creationId="{7685B04E-D334-4757-A429-1A0B989B688B}"/>
          </ac:spMkLst>
        </pc:spChg>
        <pc:spChg chg="mod">
          <ac:chgData name="Pelletier, Judith A." userId="427c9214-542f-4a55-99e1-a41f24a1564e" providerId="ADAL" clId="{D2764FDA-33F9-4DA0-955E-D49DE8247719}" dt="2023-07-06T11:57:58.352" v="949" actId="20577"/>
          <ac:spMkLst>
            <pc:docMk/>
            <pc:sldMk cId="446202047" sldId="286"/>
            <ac:spMk id="6" creationId="{F5B89379-CC2D-4E48-8ADF-B69AB282013D}"/>
          </ac:spMkLst>
        </pc:spChg>
      </pc:sldChg>
      <pc:sldChg chg="modSp mod">
        <pc:chgData name="Pelletier, Judith A." userId="427c9214-542f-4a55-99e1-a41f24a1564e" providerId="ADAL" clId="{D2764FDA-33F9-4DA0-955E-D49DE8247719}" dt="2023-07-06T18:27:25.706" v="1577" actId="20577"/>
        <pc:sldMkLst>
          <pc:docMk/>
          <pc:sldMk cId="4073743585" sldId="289"/>
        </pc:sldMkLst>
        <pc:spChg chg="mod">
          <ac:chgData name="Pelletier, Judith A." userId="427c9214-542f-4a55-99e1-a41f24a1564e" providerId="ADAL" clId="{D2764FDA-33F9-4DA0-955E-D49DE8247719}" dt="2023-07-06T11:58:26.946" v="960" actId="20577"/>
          <ac:spMkLst>
            <pc:docMk/>
            <pc:sldMk cId="4073743585" sldId="289"/>
            <ac:spMk id="3" creationId="{1D78FCF3-560C-401F-81AF-ADB914E546E1}"/>
          </ac:spMkLst>
        </pc:spChg>
        <pc:spChg chg="mod">
          <ac:chgData name="Pelletier, Judith A." userId="427c9214-542f-4a55-99e1-a41f24a1564e" providerId="ADAL" clId="{D2764FDA-33F9-4DA0-955E-D49DE8247719}" dt="2023-07-06T12:05:37.080" v="1554" actId="6549"/>
          <ac:spMkLst>
            <pc:docMk/>
            <pc:sldMk cId="4073743585" sldId="289"/>
            <ac:spMk id="4" creationId="{3756CA95-40E2-44E1-915A-103F00416835}"/>
          </ac:spMkLst>
        </pc:spChg>
        <pc:spChg chg="mod">
          <ac:chgData name="Pelletier, Judith A." userId="427c9214-542f-4a55-99e1-a41f24a1564e" providerId="ADAL" clId="{D2764FDA-33F9-4DA0-955E-D49DE8247719}" dt="2023-07-06T18:27:25.706" v="1577" actId="20577"/>
          <ac:spMkLst>
            <pc:docMk/>
            <pc:sldMk cId="4073743585" sldId="289"/>
            <ac:spMk id="6" creationId="{600F390C-A08E-48D9-9844-DA96A77EF841}"/>
          </ac:spMkLst>
        </pc:spChg>
      </pc:sldChg>
    </pc:docChg>
  </pc:docChgLst>
  <pc:docChgLst>
    <pc:chgData name="Pelletier, Judith A." userId="427c9214-542f-4a55-99e1-a41f24a1564e" providerId="ADAL" clId="{0C9EF07F-1EBB-45C5-9153-1B02243A309B}"/>
    <pc:docChg chg="addSld delSld modSld sldOrd">
      <pc:chgData name="Pelletier, Judith A." userId="427c9214-542f-4a55-99e1-a41f24a1564e" providerId="ADAL" clId="{0C9EF07F-1EBB-45C5-9153-1B02243A309B}" dt="2023-07-18T11:10:46.087" v="111"/>
      <pc:docMkLst>
        <pc:docMk/>
      </pc:docMkLst>
      <pc:sldChg chg="modSp mod">
        <pc:chgData name="Pelletier, Judith A." userId="427c9214-542f-4a55-99e1-a41f24a1564e" providerId="ADAL" clId="{0C9EF07F-1EBB-45C5-9153-1B02243A309B}" dt="2023-07-18T11:06:52.475" v="102" actId="20577"/>
        <pc:sldMkLst>
          <pc:docMk/>
          <pc:sldMk cId="446202047" sldId="286"/>
        </pc:sldMkLst>
        <pc:spChg chg="mod">
          <ac:chgData name="Pelletier, Judith A." userId="427c9214-542f-4a55-99e1-a41f24a1564e" providerId="ADAL" clId="{0C9EF07F-1EBB-45C5-9153-1B02243A309B}" dt="2023-07-18T11:06:52.475" v="102" actId="20577"/>
          <ac:spMkLst>
            <pc:docMk/>
            <pc:sldMk cId="446202047" sldId="286"/>
            <ac:spMk id="6" creationId="{F5B89379-CC2D-4E48-8ADF-B69AB282013D}"/>
          </ac:spMkLst>
        </pc:spChg>
      </pc:sldChg>
      <pc:sldChg chg="ord">
        <pc:chgData name="Pelletier, Judith A." userId="427c9214-542f-4a55-99e1-a41f24a1564e" providerId="ADAL" clId="{0C9EF07F-1EBB-45C5-9153-1B02243A309B}" dt="2023-07-18T11:10:46.087" v="111"/>
        <pc:sldMkLst>
          <pc:docMk/>
          <pc:sldMk cId="1919517633" sldId="294"/>
        </pc:sldMkLst>
      </pc:sldChg>
      <pc:sldChg chg="del">
        <pc:chgData name="Pelletier, Judith A." userId="427c9214-542f-4a55-99e1-a41f24a1564e" providerId="ADAL" clId="{0C9EF07F-1EBB-45C5-9153-1B02243A309B}" dt="2023-07-18T11:10:28.714" v="103" actId="47"/>
        <pc:sldMkLst>
          <pc:docMk/>
          <pc:sldMk cId="1831282809" sldId="298"/>
        </pc:sldMkLst>
      </pc:sldChg>
      <pc:sldChg chg="del">
        <pc:chgData name="Pelletier, Judith A." userId="427c9214-542f-4a55-99e1-a41f24a1564e" providerId="ADAL" clId="{0C9EF07F-1EBB-45C5-9153-1B02243A309B}" dt="2023-07-18T11:10:29.700" v="104" actId="47"/>
        <pc:sldMkLst>
          <pc:docMk/>
          <pc:sldMk cId="2977890444" sldId="299"/>
        </pc:sldMkLst>
      </pc:sldChg>
      <pc:sldChg chg="del">
        <pc:chgData name="Pelletier, Judith A." userId="427c9214-542f-4a55-99e1-a41f24a1564e" providerId="ADAL" clId="{0C9EF07F-1EBB-45C5-9153-1B02243A309B}" dt="2023-07-18T11:10:30.377" v="105" actId="47"/>
        <pc:sldMkLst>
          <pc:docMk/>
          <pc:sldMk cId="4256918622" sldId="300"/>
        </pc:sldMkLst>
      </pc:sldChg>
      <pc:sldChg chg="del">
        <pc:chgData name="Pelletier, Judith A." userId="427c9214-542f-4a55-99e1-a41f24a1564e" providerId="ADAL" clId="{0C9EF07F-1EBB-45C5-9153-1B02243A309B}" dt="2023-07-18T11:10:30.910" v="106" actId="47"/>
        <pc:sldMkLst>
          <pc:docMk/>
          <pc:sldMk cId="1469978575" sldId="301"/>
        </pc:sldMkLst>
      </pc:sldChg>
      <pc:sldChg chg="del">
        <pc:chgData name="Pelletier, Judith A." userId="427c9214-542f-4a55-99e1-a41f24a1564e" providerId="ADAL" clId="{0C9EF07F-1EBB-45C5-9153-1B02243A309B}" dt="2023-07-18T11:10:31.753" v="107" actId="47"/>
        <pc:sldMkLst>
          <pc:docMk/>
          <pc:sldMk cId="4141464616" sldId="302"/>
        </pc:sldMkLst>
      </pc:sldChg>
      <pc:sldChg chg="del">
        <pc:chgData name="Pelletier, Judith A." userId="427c9214-542f-4a55-99e1-a41f24a1564e" providerId="ADAL" clId="{0C9EF07F-1EBB-45C5-9153-1B02243A309B}" dt="2023-07-18T11:10:32.708" v="108" actId="47"/>
        <pc:sldMkLst>
          <pc:docMk/>
          <pc:sldMk cId="2385634429" sldId="303"/>
        </pc:sldMkLst>
      </pc:sldChg>
      <pc:sldChg chg="del">
        <pc:chgData name="Pelletier, Judith A." userId="427c9214-542f-4a55-99e1-a41f24a1564e" providerId="ADAL" clId="{0C9EF07F-1EBB-45C5-9153-1B02243A309B}" dt="2023-07-18T11:10:33.363" v="109" actId="47"/>
        <pc:sldMkLst>
          <pc:docMk/>
          <pc:sldMk cId="2984640891" sldId="304"/>
        </pc:sldMkLst>
      </pc:sldChg>
      <pc:sldChg chg="modSp add mod">
        <pc:chgData name="Pelletier, Judith A." userId="427c9214-542f-4a55-99e1-a41f24a1564e" providerId="ADAL" clId="{0C9EF07F-1EBB-45C5-9153-1B02243A309B}" dt="2023-07-18T10:57:46.444" v="22" actId="20577"/>
        <pc:sldMkLst>
          <pc:docMk/>
          <pc:sldMk cId="3990602998" sldId="323"/>
        </pc:sldMkLst>
        <pc:spChg chg="mod">
          <ac:chgData name="Pelletier, Judith A." userId="427c9214-542f-4a55-99e1-a41f24a1564e" providerId="ADAL" clId="{0C9EF07F-1EBB-45C5-9153-1B02243A309B}" dt="2023-07-18T10:57:46.444" v="22" actId="20577"/>
          <ac:spMkLst>
            <pc:docMk/>
            <pc:sldMk cId="3990602998" sldId="323"/>
            <ac:spMk id="3" creationId="{3F82E2C5-9465-4D62-9D11-434910C088F2}"/>
          </ac:spMkLst>
        </pc:spChg>
      </pc:sldChg>
    </pc:docChg>
  </pc:docChgLst>
  <pc:docChgLst>
    <pc:chgData name="Pelletier, Judith A." userId="427c9214-542f-4a55-99e1-a41f24a1564e" providerId="ADAL" clId="{AF9C69E4-EAAC-4015-9079-0B8A4CEE8147}"/>
    <pc:docChg chg="custSel modSld">
      <pc:chgData name="Pelletier, Judith A." userId="427c9214-542f-4a55-99e1-a41f24a1564e" providerId="ADAL" clId="{AF9C69E4-EAAC-4015-9079-0B8A4CEE8147}" dt="2023-07-10T20:10:22.707" v="28" actId="20577"/>
      <pc:docMkLst>
        <pc:docMk/>
      </pc:docMkLst>
      <pc:sldChg chg="modSp mod">
        <pc:chgData name="Pelletier, Judith A." userId="427c9214-542f-4a55-99e1-a41f24a1564e" providerId="ADAL" clId="{AF9C69E4-EAAC-4015-9079-0B8A4CEE8147}" dt="2023-07-10T20:10:22.707" v="28" actId="20577"/>
        <pc:sldMkLst>
          <pc:docMk/>
          <pc:sldMk cId="446202047" sldId="286"/>
        </pc:sldMkLst>
        <pc:spChg chg="mod">
          <ac:chgData name="Pelletier, Judith A." userId="427c9214-542f-4a55-99e1-a41f24a1564e" providerId="ADAL" clId="{AF9C69E4-EAAC-4015-9079-0B8A4CEE8147}" dt="2023-07-10T20:10:22.707" v="28" actId="20577"/>
          <ac:spMkLst>
            <pc:docMk/>
            <pc:sldMk cId="446202047" sldId="286"/>
            <ac:spMk id="6" creationId="{F5B89379-CC2D-4E48-8ADF-B69AB282013D}"/>
          </ac:spMkLst>
        </pc:spChg>
      </pc:sldChg>
    </pc:docChg>
  </pc:docChgLst>
  <pc:docChgLst>
    <pc:chgData name="Pelletier, Judith A." userId="427c9214-542f-4a55-99e1-a41f24a1564e" providerId="ADAL" clId="{4F83E026-FA3A-41F0-873C-6A49AA5B278D}"/>
    <pc:docChg chg="custSel modSld">
      <pc:chgData name="Pelletier, Judith A." userId="427c9214-542f-4a55-99e1-a41f24a1564e" providerId="ADAL" clId="{4F83E026-FA3A-41F0-873C-6A49AA5B278D}" dt="2023-07-18T11:14:24.446" v="154" actId="20577"/>
      <pc:docMkLst>
        <pc:docMk/>
      </pc:docMkLst>
      <pc:sldChg chg="modSp mod">
        <pc:chgData name="Pelletier, Judith A." userId="427c9214-542f-4a55-99e1-a41f24a1564e" providerId="ADAL" clId="{4F83E026-FA3A-41F0-873C-6A49AA5B278D}" dt="2023-07-18T11:14:24.446" v="154" actId="20577"/>
        <pc:sldMkLst>
          <pc:docMk/>
          <pc:sldMk cId="2469210085" sldId="292"/>
        </pc:sldMkLst>
        <pc:spChg chg="mod">
          <ac:chgData name="Pelletier, Judith A." userId="427c9214-542f-4a55-99e1-a41f24a1564e" providerId="ADAL" clId="{4F83E026-FA3A-41F0-873C-6A49AA5B278D}" dt="2023-07-18T11:14:24.446" v="154" actId="20577"/>
          <ac:spMkLst>
            <pc:docMk/>
            <pc:sldMk cId="2469210085" sldId="292"/>
            <ac:spMk id="4" creationId="{94E32948-06BA-444F-B5EC-19CC49D852D4}"/>
          </ac:spMkLst>
        </pc:spChg>
      </pc:sldChg>
    </pc:docChg>
  </pc:docChgLst>
  <pc:docChgLst>
    <pc:chgData name="Pelletier, Judith A." userId="427c9214-542f-4a55-99e1-a41f24a1564e" providerId="ADAL" clId="{528696EE-7C2C-4A41-87A2-31F0CED40491}"/>
    <pc:docChg chg="undo custSel addSld delSld modSld sldOrd">
      <pc:chgData name="Pelletier, Judith A." userId="427c9214-542f-4a55-99e1-a41f24a1564e" providerId="ADAL" clId="{528696EE-7C2C-4A41-87A2-31F0CED40491}" dt="2023-07-17T19:21:46.336" v="1563"/>
      <pc:docMkLst>
        <pc:docMk/>
      </pc:docMkLst>
      <pc:sldChg chg="del">
        <pc:chgData name="Pelletier, Judith A." userId="427c9214-542f-4a55-99e1-a41f24a1564e" providerId="ADAL" clId="{528696EE-7C2C-4A41-87A2-31F0CED40491}" dt="2023-07-17T14:08:52.874" v="60" actId="2696"/>
        <pc:sldMkLst>
          <pc:docMk/>
          <pc:sldMk cId="2471411529" sldId="263"/>
        </pc:sldMkLst>
      </pc:sldChg>
      <pc:sldChg chg="addSp delSp modSp del mod modClrScheme chgLayout">
        <pc:chgData name="Pelletier, Judith A." userId="427c9214-542f-4a55-99e1-a41f24a1564e" providerId="ADAL" clId="{528696EE-7C2C-4A41-87A2-31F0CED40491}" dt="2023-07-17T14:37:48.820" v="1004" actId="2696"/>
        <pc:sldMkLst>
          <pc:docMk/>
          <pc:sldMk cId="3188522249" sldId="265"/>
        </pc:sldMkLst>
        <pc:spChg chg="mod ord">
          <ac:chgData name="Pelletier, Judith A." userId="427c9214-542f-4a55-99e1-a41f24a1564e" providerId="ADAL" clId="{528696EE-7C2C-4A41-87A2-31F0CED40491}" dt="2023-07-17T14:32:40.778" v="938" actId="700"/>
          <ac:spMkLst>
            <pc:docMk/>
            <pc:sldMk cId="3188522249" sldId="265"/>
            <ac:spMk id="2" creationId="{5E9387FA-E20A-45B4-92AD-1D44FFC8C58B}"/>
          </ac:spMkLst>
        </pc:spChg>
        <pc:spChg chg="mod ord">
          <ac:chgData name="Pelletier, Judith A." userId="427c9214-542f-4a55-99e1-a41f24a1564e" providerId="ADAL" clId="{528696EE-7C2C-4A41-87A2-31F0CED40491}" dt="2023-07-17T14:36:30.270" v="946" actId="21"/>
          <ac:spMkLst>
            <pc:docMk/>
            <pc:sldMk cId="3188522249" sldId="265"/>
            <ac:spMk id="3" creationId="{97050536-9415-4670-BC57-2C187410CDB3}"/>
          </ac:spMkLst>
        </pc:spChg>
        <pc:spChg chg="mod ord">
          <ac:chgData name="Pelletier, Judith A." userId="427c9214-542f-4a55-99e1-a41f24a1564e" providerId="ADAL" clId="{528696EE-7C2C-4A41-87A2-31F0CED40491}" dt="2023-07-17T14:35:37.370" v="941" actId="21"/>
          <ac:spMkLst>
            <pc:docMk/>
            <pc:sldMk cId="3188522249" sldId="265"/>
            <ac:spMk id="4" creationId="{298036D9-27CC-4B0A-8B6E-D5790E6B7F12}"/>
          </ac:spMkLst>
        </pc:spChg>
        <pc:spChg chg="mod ord">
          <ac:chgData name="Pelletier, Judith A." userId="427c9214-542f-4a55-99e1-a41f24a1564e" providerId="ADAL" clId="{528696EE-7C2C-4A41-87A2-31F0CED40491}" dt="2023-07-17T14:32:40.778" v="938" actId="700"/>
          <ac:spMkLst>
            <pc:docMk/>
            <pc:sldMk cId="3188522249" sldId="265"/>
            <ac:spMk id="7" creationId="{1ED113DD-CA7F-4B1A-9EFF-561149CE7516}"/>
          </ac:spMkLst>
        </pc:spChg>
        <pc:spChg chg="add del mod">
          <ac:chgData name="Pelletier, Judith A." userId="427c9214-542f-4a55-99e1-a41f24a1564e" providerId="ADAL" clId="{528696EE-7C2C-4A41-87A2-31F0CED40491}" dt="2023-07-17T14:13:30.089" v="66" actId="21"/>
          <ac:spMkLst>
            <pc:docMk/>
            <pc:sldMk cId="3188522249" sldId="265"/>
            <ac:spMk id="8" creationId="{86E49A35-5305-9160-C573-EE5F85DC4C9C}"/>
          </ac:spMkLst>
        </pc:spChg>
        <pc:spChg chg="del">
          <ac:chgData name="Pelletier, Judith A." userId="427c9214-542f-4a55-99e1-a41f24a1564e" providerId="ADAL" clId="{528696EE-7C2C-4A41-87A2-31F0CED40491}" dt="2023-07-17T13:58:41.612" v="1" actId="21"/>
          <ac:spMkLst>
            <pc:docMk/>
            <pc:sldMk cId="3188522249" sldId="265"/>
            <ac:spMk id="11" creationId="{C1EFE610-E7CA-4B7D-977C-F36FB5C5DBAA}"/>
          </ac:spMkLst>
        </pc:spChg>
        <pc:picChg chg="del">
          <ac:chgData name="Pelletier, Judith A." userId="427c9214-542f-4a55-99e1-a41f24a1564e" providerId="ADAL" clId="{528696EE-7C2C-4A41-87A2-31F0CED40491}" dt="2023-07-17T14:13:23.598" v="65" actId="21"/>
          <ac:picMkLst>
            <pc:docMk/>
            <pc:sldMk cId="3188522249" sldId="265"/>
            <ac:picMk id="6" creationId="{08210CED-D70C-53EA-AE0A-6C568FBC79B6}"/>
          </ac:picMkLst>
        </pc:picChg>
      </pc:sldChg>
      <pc:sldChg chg="addSp delSp modSp mod">
        <pc:chgData name="Pelletier, Judith A." userId="427c9214-542f-4a55-99e1-a41f24a1564e" providerId="ADAL" clId="{528696EE-7C2C-4A41-87A2-31F0CED40491}" dt="2023-07-17T17:58:10.869" v="1224" actId="14100"/>
        <pc:sldMkLst>
          <pc:docMk/>
          <pc:sldMk cId="1124463725" sldId="266"/>
        </pc:sldMkLst>
        <pc:spChg chg="mod">
          <ac:chgData name="Pelletier, Judith A." userId="427c9214-542f-4a55-99e1-a41f24a1564e" providerId="ADAL" clId="{528696EE-7C2C-4A41-87A2-31F0CED40491}" dt="2023-07-17T14:36:57.853" v="950" actId="1076"/>
          <ac:spMkLst>
            <pc:docMk/>
            <pc:sldMk cId="1124463725" sldId="266"/>
            <ac:spMk id="3" creationId="{E2BED0D9-11B9-41BB-B610-727CD264CD48}"/>
          </ac:spMkLst>
        </pc:spChg>
        <pc:spChg chg="mod">
          <ac:chgData name="Pelletier, Judith A." userId="427c9214-542f-4a55-99e1-a41f24a1564e" providerId="ADAL" clId="{528696EE-7C2C-4A41-87A2-31F0CED40491}" dt="2023-07-17T17:57:47.349" v="1222"/>
          <ac:spMkLst>
            <pc:docMk/>
            <pc:sldMk cId="1124463725" sldId="266"/>
            <ac:spMk id="4" creationId="{A5DC4EBE-0A00-492E-9CD3-CBE1F6F1C0AF}"/>
          </ac:spMkLst>
        </pc:spChg>
        <pc:spChg chg="add mod">
          <ac:chgData name="Pelletier, Judith A." userId="427c9214-542f-4a55-99e1-a41f24a1564e" providerId="ADAL" clId="{528696EE-7C2C-4A41-87A2-31F0CED40491}" dt="2023-07-17T14:37:39.931" v="1003" actId="20577"/>
          <ac:spMkLst>
            <pc:docMk/>
            <pc:sldMk cId="1124463725" sldId="266"/>
            <ac:spMk id="5" creationId="{137E992B-83DC-1F9C-715B-1B537AC4D12C}"/>
          </ac:spMkLst>
        </pc:spChg>
        <pc:spChg chg="del mod">
          <ac:chgData name="Pelletier, Judith A." userId="427c9214-542f-4a55-99e1-a41f24a1564e" providerId="ADAL" clId="{528696EE-7C2C-4A41-87A2-31F0CED40491}" dt="2023-07-17T14:16:26.537" v="157" actId="21"/>
          <ac:spMkLst>
            <pc:docMk/>
            <pc:sldMk cId="1124463725" sldId="266"/>
            <ac:spMk id="7" creationId="{90495AA4-C5F4-4FBE-BCE8-903A6E054E5D}"/>
          </ac:spMkLst>
        </pc:spChg>
        <pc:spChg chg="add del mod">
          <ac:chgData name="Pelletier, Judith A." userId="427c9214-542f-4a55-99e1-a41f24a1564e" providerId="ADAL" clId="{528696EE-7C2C-4A41-87A2-31F0CED40491}" dt="2023-07-17T14:16:49.114" v="158" actId="21"/>
          <ac:spMkLst>
            <pc:docMk/>
            <pc:sldMk cId="1124463725" sldId="266"/>
            <ac:spMk id="8" creationId="{2DDF83E6-FD71-81B2-617B-AEF9394D8E14}"/>
          </ac:spMkLst>
        </pc:spChg>
        <pc:spChg chg="add mod">
          <ac:chgData name="Pelletier, Judith A." userId="427c9214-542f-4a55-99e1-a41f24a1564e" providerId="ADAL" clId="{528696EE-7C2C-4A41-87A2-31F0CED40491}" dt="2023-07-17T14:37:33.102" v="995" actId="20577"/>
          <ac:spMkLst>
            <pc:docMk/>
            <pc:sldMk cId="1124463725" sldId="266"/>
            <ac:spMk id="11" creationId="{B61B66F1-D890-7FD9-B089-9816B4E22536}"/>
          </ac:spMkLst>
        </pc:spChg>
        <pc:spChg chg="del">
          <ac:chgData name="Pelletier, Judith A." userId="427c9214-542f-4a55-99e1-a41f24a1564e" providerId="ADAL" clId="{528696EE-7C2C-4A41-87A2-31F0CED40491}" dt="2023-07-17T14:14:45.660" v="153" actId="21"/>
          <ac:spMkLst>
            <pc:docMk/>
            <pc:sldMk cId="1124463725" sldId="266"/>
            <ac:spMk id="12" creationId="{D44EF786-0A9A-4293-8BE0-6C287B11A8DD}"/>
          </ac:spMkLst>
        </pc:spChg>
        <pc:spChg chg="del">
          <ac:chgData name="Pelletier, Judith A." userId="427c9214-542f-4a55-99e1-a41f24a1564e" providerId="ADAL" clId="{528696EE-7C2C-4A41-87A2-31F0CED40491}" dt="2023-07-17T14:36:45.051" v="948" actId="21"/>
          <ac:spMkLst>
            <pc:docMk/>
            <pc:sldMk cId="1124463725" sldId="266"/>
            <ac:spMk id="13" creationId="{C5B185EB-F836-4359-BE0F-C4CF9E36FE9F}"/>
          </ac:spMkLst>
        </pc:spChg>
        <pc:spChg chg="del">
          <ac:chgData name="Pelletier, Judith A." userId="427c9214-542f-4a55-99e1-a41f24a1564e" providerId="ADAL" clId="{528696EE-7C2C-4A41-87A2-31F0CED40491}" dt="2023-07-17T14:36:48.056" v="949" actId="21"/>
          <ac:spMkLst>
            <pc:docMk/>
            <pc:sldMk cId="1124463725" sldId="266"/>
            <ac:spMk id="14" creationId="{FC243F3E-C3A0-4B44-80F2-CE14A0A64D30}"/>
          </ac:spMkLst>
        </pc:spChg>
        <pc:spChg chg="add mod">
          <ac:chgData name="Pelletier, Judith A." userId="427c9214-542f-4a55-99e1-a41f24a1564e" providerId="ADAL" clId="{528696EE-7C2C-4A41-87A2-31F0CED40491}" dt="2023-07-17T17:58:10.869" v="1224" actId="14100"/>
          <ac:spMkLst>
            <pc:docMk/>
            <pc:sldMk cId="1124463725" sldId="266"/>
            <ac:spMk id="16" creationId="{7D402703-7726-A489-B1D1-BF3E235CA0BF}"/>
          </ac:spMkLst>
        </pc:spChg>
      </pc:sldChg>
      <pc:sldChg chg="del">
        <pc:chgData name="Pelletier, Judith A." userId="427c9214-542f-4a55-99e1-a41f24a1564e" providerId="ADAL" clId="{528696EE-7C2C-4A41-87A2-31F0CED40491}" dt="2023-07-17T19:20:45.158" v="1560" actId="2696"/>
        <pc:sldMkLst>
          <pc:docMk/>
          <pc:sldMk cId="1677857820" sldId="274"/>
        </pc:sldMkLst>
      </pc:sldChg>
      <pc:sldChg chg="addSp delSp modSp mod">
        <pc:chgData name="Pelletier, Judith A." userId="427c9214-542f-4a55-99e1-a41f24a1564e" providerId="ADAL" clId="{528696EE-7C2C-4A41-87A2-31F0CED40491}" dt="2023-07-17T19:18:07.747" v="1557" actId="5793"/>
        <pc:sldMkLst>
          <pc:docMk/>
          <pc:sldMk cId="1097583992" sldId="275"/>
        </pc:sldMkLst>
        <pc:spChg chg="mod">
          <ac:chgData name="Pelletier, Judith A." userId="427c9214-542f-4a55-99e1-a41f24a1564e" providerId="ADAL" clId="{528696EE-7C2C-4A41-87A2-31F0CED40491}" dt="2023-07-17T19:18:07.747" v="1557" actId="5793"/>
          <ac:spMkLst>
            <pc:docMk/>
            <pc:sldMk cId="1097583992" sldId="275"/>
            <ac:spMk id="2" creationId="{12EEC628-7E2F-40C6-A897-049EE29442C3}"/>
          </ac:spMkLst>
        </pc:spChg>
        <pc:picChg chg="add del mod">
          <ac:chgData name="Pelletier, Judith A." userId="427c9214-542f-4a55-99e1-a41f24a1564e" providerId="ADAL" clId="{528696EE-7C2C-4A41-87A2-31F0CED40491}" dt="2023-07-17T18:58:59.035" v="1420" actId="22"/>
          <ac:picMkLst>
            <pc:docMk/>
            <pc:sldMk cId="1097583992" sldId="275"/>
            <ac:picMk id="5" creationId="{655CD403-D2C6-D1B9-5E61-F05B973639B6}"/>
          </ac:picMkLst>
        </pc:picChg>
      </pc:sldChg>
      <pc:sldChg chg="ord">
        <pc:chgData name="Pelletier, Judith A." userId="427c9214-542f-4a55-99e1-a41f24a1564e" providerId="ADAL" clId="{528696EE-7C2C-4A41-87A2-31F0CED40491}" dt="2023-07-17T19:21:46.336" v="1563"/>
        <pc:sldMkLst>
          <pc:docMk/>
          <pc:sldMk cId="3263777735" sldId="277"/>
        </pc:sldMkLst>
      </pc:sldChg>
      <pc:sldChg chg="del">
        <pc:chgData name="Pelletier, Judith A." userId="427c9214-542f-4a55-99e1-a41f24a1564e" providerId="ADAL" clId="{528696EE-7C2C-4A41-87A2-31F0CED40491}" dt="2023-07-17T14:11:57.885" v="63" actId="2696"/>
        <pc:sldMkLst>
          <pc:docMk/>
          <pc:sldMk cId="790212027" sldId="283"/>
        </pc:sldMkLst>
      </pc:sldChg>
      <pc:sldChg chg="del">
        <pc:chgData name="Pelletier, Judith A." userId="427c9214-542f-4a55-99e1-a41f24a1564e" providerId="ADAL" clId="{528696EE-7C2C-4A41-87A2-31F0CED40491}" dt="2023-07-17T19:20:58.637" v="1561" actId="2696"/>
        <pc:sldMkLst>
          <pc:docMk/>
          <pc:sldMk cId="3627929204" sldId="284"/>
        </pc:sldMkLst>
      </pc:sldChg>
      <pc:sldChg chg="del">
        <pc:chgData name="Pelletier, Judith A." userId="427c9214-542f-4a55-99e1-a41f24a1564e" providerId="ADAL" clId="{528696EE-7C2C-4A41-87A2-31F0CED40491}" dt="2023-07-17T14:02:42.026" v="20" actId="2696"/>
        <pc:sldMkLst>
          <pc:docMk/>
          <pc:sldMk cId="2848932076" sldId="285"/>
        </pc:sldMkLst>
      </pc:sldChg>
      <pc:sldChg chg="modSp mod">
        <pc:chgData name="Pelletier, Judith A." userId="427c9214-542f-4a55-99e1-a41f24a1564e" providerId="ADAL" clId="{528696EE-7C2C-4A41-87A2-31F0CED40491}" dt="2023-07-17T14:28:53.909" v="929" actId="20577"/>
        <pc:sldMkLst>
          <pc:docMk/>
          <pc:sldMk cId="446202047" sldId="286"/>
        </pc:sldMkLst>
        <pc:spChg chg="mod">
          <ac:chgData name="Pelletier, Judith A." userId="427c9214-542f-4a55-99e1-a41f24a1564e" providerId="ADAL" clId="{528696EE-7C2C-4A41-87A2-31F0CED40491}" dt="2023-07-17T14:28:53.909" v="929" actId="20577"/>
          <ac:spMkLst>
            <pc:docMk/>
            <pc:sldMk cId="446202047" sldId="286"/>
            <ac:spMk id="6" creationId="{F5B89379-CC2D-4E48-8ADF-B69AB282013D}"/>
          </ac:spMkLst>
        </pc:spChg>
      </pc:sldChg>
      <pc:sldChg chg="modSp mod">
        <pc:chgData name="Pelletier, Judith A." userId="427c9214-542f-4a55-99e1-a41f24a1564e" providerId="ADAL" clId="{528696EE-7C2C-4A41-87A2-31F0CED40491}" dt="2023-07-17T15:55:32.445" v="1008" actId="6549"/>
        <pc:sldMkLst>
          <pc:docMk/>
          <pc:sldMk cId="4073743585" sldId="289"/>
        </pc:sldMkLst>
        <pc:spChg chg="mod">
          <ac:chgData name="Pelletier, Judith A." userId="427c9214-542f-4a55-99e1-a41f24a1564e" providerId="ADAL" clId="{528696EE-7C2C-4A41-87A2-31F0CED40491}" dt="2023-07-17T14:24:01.863" v="509" actId="5793"/>
          <ac:spMkLst>
            <pc:docMk/>
            <pc:sldMk cId="4073743585" sldId="289"/>
            <ac:spMk id="3" creationId="{1D78FCF3-560C-401F-81AF-ADB914E546E1}"/>
          </ac:spMkLst>
        </pc:spChg>
        <pc:spChg chg="mod">
          <ac:chgData name="Pelletier, Judith A." userId="427c9214-542f-4a55-99e1-a41f24a1564e" providerId="ADAL" clId="{528696EE-7C2C-4A41-87A2-31F0CED40491}" dt="2023-07-17T15:55:19.365" v="1006" actId="20577"/>
          <ac:spMkLst>
            <pc:docMk/>
            <pc:sldMk cId="4073743585" sldId="289"/>
            <ac:spMk id="4" creationId="{3756CA95-40E2-44E1-915A-103F00416835}"/>
          </ac:spMkLst>
        </pc:spChg>
        <pc:spChg chg="mod">
          <ac:chgData name="Pelletier, Judith A." userId="427c9214-542f-4a55-99e1-a41f24a1564e" providerId="ADAL" clId="{528696EE-7C2C-4A41-87A2-31F0CED40491}" dt="2023-07-17T15:55:32.445" v="1008" actId="6549"/>
          <ac:spMkLst>
            <pc:docMk/>
            <pc:sldMk cId="4073743585" sldId="289"/>
            <ac:spMk id="6" creationId="{600F390C-A08E-48D9-9844-DA96A77EF841}"/>
          </ac:spMkLst>
        </pc:spChg>
      </pc:sldChg>
      <pc:sldChg chg="add del">
        <pc:chgData name="Pelletier, Judith A." userId="427c9214-542f-4a55-99e1-a41f24a1564e" providerId="ADAL" clId="{528696EE-7C2C-4A41-87A2-31F0CED40491}" dt="2023-07-17T17:55:46.321" v="1112"/>
        <pc:sldMkLst>
          <pc:docMk/>
          <pc:sldMk cId="3540547011" sldId="290"/>
        </pc:sldMkLst>
      </pc:sldChg>
      <pc:sldChg chg="del">
        <pc:chgData name="Pelletier, Judith A." userId="427c9214-542f-4a55-99e1-a41f24a1564e" providerId="ADAL" clId="{528696EE-7C2C-4A41-87A2-31F0CED40491}" dt="2023-07-17T19:20:58.637" v="1561" actId="2696"/>
        <pc:sldMkLst>
          <pc:docMk/>
          <pc:sldMk cId="1373557105" sldId="291"/>
        </pc:sldMkLst>
      </pc:sldChg>
      <pc:sldChg chg="modSp mod ord">
        <pc:chgData name="Pelletier, Judith A." userId="427c9214-542f-4a55-99e1-a41f24a1564e" providerId="ADAL" clId="{528696EE-7C2C-4A41-87A2-31F0CED40491}" dt="2023-07-17T19:18:57.803" v="1559" actId="20577"/>
        <pc:sldMkLst>
          <pc:docMk/>
          <pc:sldMk cId="2469210085" sldId="292"/>
        </pc:sldMkLst>
        <pc:spChg chg="mod">
          <ac:chgData name="Pelletier, Judith A." userId="427c9214-542f-4a55-99e1-a41f24a1564e" providerId="ADAL" clId="{528696EE-7C2C-4A41-87A2-31F0CED40491}" dt="2023-07-17T19:18:57.803" v="1559" actId="20577"/>
          <ac:spMkLst>
            <pc:docMk/>
            <pc:sldMk cId="2469210085" sldId="292"/>
            <ac:spMk id="3" creationId="{443B89BE-E387-4544-B4EC-4F67AF8B0332}"/>
          </ac:spMkLst>
        </pc:spChg>
        <pc:spChg chg="mod">
          <ac:chgData name="Pelletier, Judith A." userId="427c9214-542f-4a55-99e1-a41f24a1564e" providerId="ADAL" clId="{528696EE-7C2C-4A41-87A2-31F0CED40491}" dt="2023-07-17T17:45:47.033" v="1111" actId="6549"/>
          <ac:spMkLst>
            <pc:docMk/>
            <pc:sldMk cId="2469210085" sldId="292"/>
            <ac:spMk id="4" creationId="{94E32948-06BA-444F-B5EC-19CC49D852D4}"/>
          </ac:spMkLst>
        </pc:spChg>
      </pc:sldChg>
      <pc:sldChg chg="del">
        <pc:chgData name="Pelletier, Judith A." userId="427c9214-542f-4a55-99e1-a41f24a1564e" providerId="ADAL" clId="{528696EE-7C2C-4A41-87A2-31F0CED40491}" dt="2023-07-17T19:20:58.637" v="1561" actId="2696"/>
        <pc:sldMkLst>
          <pc:docMk/>
          <pc:sldMk cId="2174429777" sldId="293"/>
        </pc:sldMkLst>
      </pc:sldChg>
      <pc:sldChg chg="add del">
        <pc:chgData name="Pelletier, Judith A." userId="427c9214-542f-4a55-99e1-a41f24a1564e" providerId="ADAL" clId="{528696EE-7C2C-4A41-87A2-31F0CED40491}" dt="2023-07-17T14:22:35.815" v="494" actId="47"/>
        <pc:sldMkLst>
          <pc:docMk/>
          <pc:sldMk cId="1919517633" sldId="294"/>
        </pc:sldMkLst>
      </pc:sldChg>
      <pc:sldChg chg="add">
        <pc:chgData name="Pelletier, Judith A." userId="427c9214-542f-4a55-99e1-a41f24a1564e" providerId="ADAL" clId="{528696EE-7C2C-4A41-87A2-31F0CED40491}" dt="2023-07-17T14:02:34.919" v="19"/>
        <pc:sldMkLst>
          <pc:docMk/>
          <pc:sldMk cId="3572286557" sldId="305"/>
        </pc:sldMkLst>
      </pc:sldChg>
      <pc:sldChg chg="add">
        <pc:chgData name="Pelletier, Judith A." userId="427c9214-542f-4a55-99e1-a41f24a1564e" providerId="ADAL" clId="{528696EE-7C2C-4A41-87A2-31F0CED40491}" dt="2023-07-17T14:05:55.986" v="21"/>
        <pc:sldMkLst>
          <pc:docMk/>
          <pc:sldMk cId="148950214" sldId="309"/>
        </pc:sldMkLst>
      </pc:sldChg>
      <pc:sldChg chg="add del">
        <pc:chgData name="Pelletier, Judith A." userId="427c9214-542f-4a55-99e1-a41f24a1564e" providerId="ADAL" clId="{528696EE-7C2C-4A41-87A2-31F0CED40491}" dt="2023-07-17T14:07:44.244" v="56" actId="2696"/>
        <pc:sldMkLst>
          <pc:docMk/>
          <pc:sldMk cId="1317963671" sldId="310"/>
        </pc:sldMkLst>
      </pc:sldChg>
      <pc:sldChg chg="add">
        <pc:chgData name="Pelletier, Judith A." userId="427c9214-542f-4a55-99e1-a41f24a1564e" providerId="ADAL" clId="{528696EE-7C2C-4A41-87A2-31F0CED40491}" dt="2023-07-17T14:08:48.463" v="59"/>
        <pc:sldMkLst>
          <pc:docMk/>
          <pc:sldMk cId="4282297799" sldId="310"/>
        </pc:sldMkLst>
      </pc:sldChg>
      <pc:sldChg chg="add">
        <pc:chgData name="Pelletier, Judith A." userId="427c9214-542f-4a55-99e1-a41f24a1564e" providerId="ADAL" clId="{528696EE-7C2C-4A41-87A2-31F0CED40491}" dt="2023-07-17T14:10:03.255" v="61"/>
        <pc:sldMkLst>
          <pc:docMk/>
          <pc:sldMk cId="2444233504" sldId="312"/>
        </pc:sldMkLst>
      </pc:sldChg>
      <pc:sldChg chg="add">
        <pc:chgData name="Pelletier, Judith A." userId="427c9214-542f-4a55-99e1-a41f24a1564e" providerId="ADAL" clId="{528696EE-7C2C-4A41-87A2-31F0CED40491}" dt="2023-07-17T14:11:32.752" v="62"/>
        <pc:sldMkLst>
          <pc:docMk/>
          <pc:sldMk cId="2307238888" sldId="313"/>
        </pc:sldMkLst>
      </pc:sldChg>
      <pc:sldChg chg="add">
        <pc:chgData name="Pelletier, Judith A." userId="427c9214-542f-4a55-99e1-a41f24a1564e" providerId="ADAL" clId="{528696EE-7C2C-4A41-87A2-31F0CED40491}" dt="2023-07-17T14:11:32.752" v="62"/>
        <pc:sldMkLst>
          <pc:docMk/>
          <pc:sldMk cId="2491816244" sldId="314"/>
        </pc:sldMkLst>
      </pc:sldChg>
      <pc:sldChg chg="add">
        <pc:chgData name="Pelletier, Judith A." userId="427c9214-542f-4a55-99e1-a41f24a1564e" providerId="ADAL" clId="{528696EE-7C2C-4A41-87A2-31F0CED40491}" dt="2023-07-17T14:11:32.752" v="62"/>
        <pc:sldMkLst>
          <pc:docMk/>
          <pc:sldMk cId="1810383916" sldId="315"/>
        </pc:sldMkLst>
      </pc:sldChg>
      <pc:sldChg chg="add">
        <pc:chgData name="Pelletier, Judith A." userId="427c9214-542f-4a55-99e1-a41f24a1564e" providerId="ADAL" clId="{528696EE-7C2C-4A41-87A2-31F0CED40491}" dt="2023-07-17T14:11:32.752" v="62"/>
        <pc:sldMkLst>
          <pc:docMk/>
          <pc:sldMk cId="2404862417" sldId="316"/>
        </pc:sldMkLst>
      </pc:sldChg>
      <pc:sldChg chg="new del">
        <pc:chgData name="Pelletier, Judith A." userId="427c9214-542f-4a55-99e1-a41f24a1564e" providerId="ADAL" clId="{528696EE-7C2C-4A41-87A2-31F0CED40491}" dt="2023-07-17T14:31:38.463" v="933" actId="680"/>
        <pc:sldMkLst>
          <pc:docMk/>
          <pc:sldMk cId="4013297396" sldId="317"/>
        </pc:sldMkLst>
      </pc:sldChg>
      <pc:sldChg chg="add">
        <pc:chgData name="Pelletier, Judith A." userId="427c9214-542f-4a55-99e1-a41f24a1564e" providerId="ADAL" clId="{528696EE-7C2C-4A41-87A2-31F0CED40491}" dt="2023-07-17T17:55:46.321" v="1112"/>
        <pc:sldMkLst>
          <pc:docMk/>
          <pc:sldMk cId="4014128412" sldId="317"/>
        </pc:sldMkLst>
      </pc:sldChg>
      <pc:sldChg chg="add">
        <pc:chgData name="Pelletier, Judith A." userId="427c9214-542f-4a55-99e1-a41f24a1564e" providerId="ADAL" clId="{528696EE-7C2C-4A41-87A2-31F0CED40491}" dt="2023-07-17T17:55:46.321" v="1112"/>
        <pc:sldMkLst>
          <pc:docMk/>
          <pc:sldMk cId="3328135073" sldId="318"/>
        </pc:sldMkLst>
      </pc:sldChg>
      <pc:sldChg chg="add">
        <pc:chgData name="Pelletier, Judith A." userId="427c9214-542f-4a55-99e1-a41f24a1564e" providerId="ADAL" clId="{528696EE-7C2C-4A41-87A2-31F0CED40491}" dt="2023-07-17T17:55:46.321" v="1112"/>
        <pc:sldMkLst>
          <pc:docMk/>
          <pc:sldMk cId="2666548484" sldId="319"/>
        </pc:sldMkLst>
      </pc:sldChg>
    </pc:docChg>
  </pc:docChgLst>
  <pc:docChgLst>
    <pc:chgData name="Pelletier, Judith A." userId="427c9214-542f-4a55-99e1-a41f24a1564e" providerId="ADAL" clId="{D30487FA-2E72-4331-B45B-97556A370638}"/>
    <pc:docChg chg="modSld">
      <pc:chgData name="Pelletier, Judith A." userId="427c9214-542f-4a55-99e1-a41f24a1564e" providerId="ADAL" clId="{D30487FA-2E72-4331-B45B-97556A370638}" dt="2023-07-20T16:57:19.207" v="0" actId="1076"/>
      <pc:docMkLst>
        <pc:docMk/>
      </pc:docMkLst>
      <pc:sldChg chg="modSp mod">
        <pc:chgData name="Pelletier, Judith A." userId="427c9214-542f-4a55-99e1-a41f24a1564e" providerId="ADAL" clId="{D30487FA-2E72-4331-B45B-97556A370638}" dt="2023-07-20T16:57:19.207" v="0" actId="1076"/>
        <pc:sldMkLst>
          <pc:docMk/>
          <pc:sldMk cId="1124463725" sldId="266"/>
        </pc:sldMkLst>
        <pc:spChg chg="mod">
          <ac:chgData name="Pelletier, Judith A." userId="427c9214-542f-4a55-99e1-a41f24a1564e" providerId="ADAL" clId="{D30487FA-2E72-4331-B45B-97556A370638}" dt="2023-07-20T16:57:19.207" v="0" actId="1076"/>
          <ac:spMkLst>
            <pc:docMk/>
            <pc:sldMk cId="1124463725" sldId="266"/>
            <ac:spMk id="11" creationId="{B61B66F1-D890-7FD9-B089-9816B4E22536}"/>
          </ac:spMkLst>
        </pc:spChg>
      </pc:sldChg>
    </pc:docChg>
  </pc:docChgLst>
  <pc:docChgLst>
    <pc:chgData name="Pelletier, Judith A." userId="427c9214-542f-4a55-99e1-a41f24a1564e" providerId="ADAL" clId="{B9052C99-51A7-499C-A397-EE3F26C71C63}"/>
    <pc:docChg chg="modSld">
      <pc:chgData name="Pelletier, Judith A." userId="427c9214-542f-4a55-99e1-a41f24a1564e" providerId="ADAL" clId="{B9052C99-51A7-499C-A397-EE3F26C71C63}" dt="2023-07-20T13:04:51.676" v="2" actId="20577"/>
      <pc:docMkLst>
        <pc:docMk/>
      </pc:docMkLst>
      <pc:sldChg chg="modSp mod">
        <pc:chgData name="Pelletier, Judith A." userId="427c9214-542f-4a55-99e1-a41f24a1564e" providerId="ADAL" clId="{B9052C99-51A7-499C-A397-EE3F26C71C63}" dt="2023-07-20T13:04:51.676" v="2" actId="20577"/>
        <pc:sldMkLst>
          <pc:docMk/>
          <pc:sldMk cId="1124463725" sldId="266"/>
        </pc:sldMkLst>
        <pc:spChg chg="mod">
          <ac:chgData name="Pelletier, Judith A." userId="427c9214-542f-4a55-99e1-a41f24a1564e" providerId="ADAL" clId="{B9052C99-51A7-499C-A397-EE3F26C71C63}" dt="2023-07-20T13:04:51.676" v="2" actId="20577"/>
          <ac:spMkLst>
            <pc:docMk/>
            <pc:sldMk cId="1124463725" sldId="266"/>
            <ac:spMk id="4" creationId="{A5DC4EBE-0A00-492E-9CD3-CBE1F6F1C0AF}"/>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B57773-3BAA-418C-9BDB-0F9C1E1BF433}" type="datetimeFigureOut">
              <a:rPr lang="en-US" smtClean="0"/>
              <a:t>7/20/2023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342BB8-3F7E-4150-BE07-912221E53E6C}" type="slidenum">
              <a:rPr lang="en-US" smtClean="0"/>
              <a:t>‹#›</a:t>
            </a:fld>
            <a:endParaRPr lang="en-US"/>
          </a:p>
        </p:txBody>
      </p:sp>
    </p:spTree>
    <p:extLst>
      <p:ext uri="{BB962C8B-B14F-4D97-AF65-F5344CB8AC3E}">
        <p14:creationId xmlns:p14="http://schemas.microsoft.com/office/powerpoint/2010/main" val="27601643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17</a:t>
            </a:fld>
            <a:endParaRPr lang="en-US"/>
          </a:p>
        </p:txBody>
      </p:sp>
    </p:spTree>
    <p:extLst>
      <p:ext uri="{BB962C8B-B14F-4D97-AF65-F5344CB8AC3E}">
        <p14:creationId xmlns:p14="http://schemas.microsoft.com/office/powerpoint/2010/main" val="9069430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31</a:t>
            </a:fld>
            <a:endParaRPr lang="en-US"/>
          </a:p>
        </p:txBody>
      </p:sp>
    </p:spTree>
    <p:extLst>
      <p:ext uri="{BB962C8B-B14F-4D97-AF65-F5344CB8AC3E}">
        <p14:creationId xmlns:p14="http://schemas.microsoft.com/office/powerpoint/2010/main" val="3687218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32</a:t>
            </a:fld>
            <a:endParaRPr lang="en-US"/>
          </a:p>
        </p:txBody>
      </p:sp>
    </p:spTree>
    <p:extLst>
      <p:ext uri="{BB962C8B-B14F-4D97-AF65-F5344CB8AC3E}">
        <p14:creationId xmlns:p14="http://schemas.microsoft.com/office/powerpoint/2010/main" val="37733258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33</a:t>
            </a:fld>
            <a:endParaRPr lang="en-US"/>
          </a:p>
        </p:txBody>
      </p:sp>
    </p:spTree>
    <p:extLst>
      <p:ext uri="{BB962C8B-B14F-4D97-AF65-F5344CB8AC3E}">
        <p14:creationId xmlns:p14="http://schemas.microsoft.com/office/powerpoint/2010/main" val="19190900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34</a:t>
            </a:fld>
            <a:endParaRPr lang="en-US"/>
          </a:p>
        </p:txBody>
      </p:sp>
    </p:spTree>
    <p:extLst>
      <p:ext uri="{BB962C8B-B14F-4D97-AF65-F5344CB8AC3E}">
        <p14:creationId xmlns:p14="http://schemas.microsoft.com/office/powerpoint/2010/main" val="340818043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1.emf"/><Relationship Id="rId5" Type="http://schemas.openxmlformats.org/officeDocument/2006/relationships/image" Target="../media/image6.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2.svg"/><Relationship Id="rId7"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Master" Target="../slideMasters/slideMaster2.xml"/><Relationship Id="rId6" Type="http://schemas.openxmlformats.org/officeDocument/2006/relationships/image" Target="../media/image1.emf"/><Relationship Id="rId5" Type="http://schemas.openxmlformats.org/officeDocument/2006/relationships/image" Target="../media/image14.svg"/><Relationship Id="rId4" Type="http://schemas.openxmlformats.org/officeDocument/2006/relationships/image" Target="../media/image13.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1.emf"/></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Master" Target="../slideMasters/slideMaster4.xml"/><Relationship Id="rId4" Type="http://schemas.openxmlformats.org/officeDocument/2006/relationships/image" Target="../media/image29.sv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Master" Target="../slideMasters/slideMaster4.xml"/><Relationship Id="rId4" Type="http://schemas.openxmlformats.org/officeDocument/2006/relationships/image" Target="../media/image32.sv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png"/><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png"/><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F3F4F4"/>
        </a:solidFill>
        <a:effectLst/>
      </p:bgPr>
    </p:bg>
    <p:spTree>
      <p:nvGrpSpPr>
        <p:cNvPr id="1" name=""/>
        <p:cNvGrpSpPr/>
        <p:nvPr/>
      </p:nvGrpSpPr>
      <p:grpSpPr>
        <a:xfrm>
          <a:off x="0" y="0"/>
          <a:ext cx="0" cy="0"/>
          <a:chOff x="0" y="0"/>
          <a:chExt cx="0" cy="0"/>
        </a:xfrm>
      </p:grpSpPr>
      <p:pic>
        <p:nvPicPr>
          <p:cNvPr id="22" name="Left Side Embellishment">
            <a:extLst>
              <a:ext uri="{FF2B5EF4-FFF2-40B4-BE49-F238E27FC236}">
                <a16:creationId xmlns:a16="http://schemas.microsoft.com/office/drawing/2014/main" id="{53B45ABE-9C34-43C8-AC5A-5BAE3A5ECB0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6210300" cy="6858000"/>
          </a:xfrm>
          <a:prstGeom prst="rect">
            <a:avLst/>
          </a:prstGeom>
        </p:spPr>
      </p:pic>
      <p:sp>
        <p:nvSpPr>
          <p:cNvPr id="2" name="Presentation Title">
            <a:extLst>
              <a:ext uri="{FF2B5EF4-FFF2-40B4-BE49-F238E27FC236}">
                <a16:creationId xmlns:a16="http://schemas.microsoft.com/office/drawing/2014/main" id="{DAE136CE-2099-43E6-A78F-37528C2B1CF3}"/>
              </a:ext>
            </a:extLst>
          </p:cNvPr>
          <p:cNvSpPr>
            <a:spLocks noGrp="1"/>
          </p:cNvSpPr>
          <p:nvPr>
            <p:ph type="ctrTitle" hasCustomPrompt="1"/>
          </p:nvPr>
        </p:nvSpPr>
        <p:spPr>
          <a:xfrm>
            <a:off x="5494430" y="2313782"/>
            <a:ext cx="6217920" cy="2230436"/>
          </a:xfrm>
        </p:spPr>
        <p:txBody>
          <a:bodyPr lIns="91440" anchor="ctr">
            <a:normAutofit/>
          </a:bodyPr>
          <a:lstStyle>
            <a:lvl1pPr algn="l">
              <a:defRPr sz="4800" b="1">
                <a:solidFill>
                  <a:schemeClr val="accent2"/>
                </a:solidFill>
                <a:latin typeface="+mn-lt"/>
              </a:defRPr>
            </a:lvl1pPr>
          </a:lstStyle>
          <a:p>
            <a:r>
              <a:rPr lang="en-US" dirty="0"/>
              <a:t>Click to add Title</a:t>
            </a:r>
          </a:p>
        </p:txBody>
      </p:sp>
      <p:sp>
        <p:nvSpPr>
          <p:cNvPr id="3" name="Presentation Subtitle">
            <a:extLst>
              <a:ext uri="{FF2B5EF4-FFF2-40B4-BE49-F238E27FC236}">
                <a16:creationId xmlns:a16="http://schemas.microsoft.com/office/drawing/2014/main" id="{C25573A4-A9C4-47F0-9576-FF873A4291CD}"/>
              </a:ext>
            </a:extLst>
          </p:cNvPr>
          <p:cNvSpPr>
            <a:spLocks noGrp="1"/>
          </p:cNvSpPr>
          <p:nvPr>
            <p:ph type="subTitle" idx="1" hasCustomPrompt="1"/>
          </p:nvPr>
        </p:nvSpPr>
        <p:spPr>
          <a:xfrm>
            <a:off x="5494430" y="4673599"/>
            <a:ext cx="6217920" cy="1135061"/>
          </a:xfrm>
        </p:spPr>
        <p:txBody>
          <a:bodyPr>
            <a:normAutofit/>
          </a:bodyPr>
          <a:lstStyle>
            <a:lvl1pPr marL="0" indent="0" algn="l">
              <a:buNone/>
              <a:defRPr sz="2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sp>
        <p:nvSpPr>
          <p:cNvPr id="4" name="Event Date">
            <a:extLst>
              <a:ext uri="{FF2B5EF4-FFF2-40B4-BE49-F238E27FC236}">
                <a16:creationId xmlns:a16="http://schemas.microsoft.com/office/drawing/2014/main" id="{A87BC8D1-B522-491F-805B-FA6690AC2AF6}"/>
              </a:ext>
            </a:extLst>
          </p:cNvPr>
          <p:cNvSpPr>
            <a:spLocks noGrp="1"/>
          </p:cNvSpPr>
          <p:nvPr>
            <p:ph type="dt" sz="half" idx="10"/>
          </p:nvPr>
        </p:nvSpPr>
        <p:spPr>
          <a:xfrm>
            <a:off x="1908175" y="5833156"/>
            <a:ext cx="2743200" cy="365125"/>
          </a:xfrm>
          <a:prstGeom prst="rect">
            <a:avLst/>
          </a:prstGeom>
        </p:spPr>
        <p:txBody>
          <a:bodyPr/>
          <a:lstStyle>
            <a:lvl1pPr algn="ctr">
              <a:defRPr sz="2000">
                <a:solidFill>
                  <a:schemeClr val="bg1"/>
                </a:solidFill>
              </a:defRPr>
            </a:lvl1pPr>
          </a:lstStyle>
          <a:p>
            <a:r>
              <a:rPr lang="en-US" dirty="0"/>
              <a:t>Month XX, 20XX</a:t>
            </a:r>
          </a:p>
        </p:txBody>
      </p:sp>
      <p:grpSp>
        <p:nvGrpSpPr>
          <p:cNvPr id="28" name="DOL-ETA Branding">
            <a:extLst>
              <a:ext uri="{FF2B5EF4-FFF2-40B4-BE49-F238E27FC236}">
                <a16:creationId xmlns:a16="http://schemas.microsoft.com/office/drawing/2014/main" id="{725FB689-92DD-491D-8462-FE0AA953385E}"/>
              </a:ext>
            </a:extLst>
          </p:cNvPr>
          <p:cNvGrpSpPr/>
          <p:nvPr userDrawn="1"/>
        </p:nvGrpSpPr>
        <p:grpSpPr>
          <a:xfrm>
            <a:off x="1360737" y="123825"/>
            <a:ext cx="3899036" cy="755650"/>
            <a:chOff x="1595394" y="293690"/>
            <a:chExt cx="3899036" cy="755650"/>
          </a:xfrm>
        </p:grpSpPr>
        <p:pic>
          <p:nvPicPr>
            <p:cNvPr id="25" name="DOL Seal" descr="Official seal of the United States Department of Labor">
              <a:extLst>
                <a:ext uri="{FF2B5EF4-FFF2-40B4-BE49-F238E27FC236}">
                  <a16:creationId xmlns:a16="http://schemas.microsoft.com/office/drawing/2014/main" id="{64621789-AD2B-43C2-B634-7CA4258C100B}"/>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1595394" y="293690"/>
              <a:ext cx="755650" cy="755650"/>
            </a:xfrm>
            <a:prstGeom prst="rect">
              <a:avLst/>
            </a:prstGeom>
          </p:spPr>
        </p:pic>
        <p:pic>
          <p:nvPicPr>
            <p:cNvPr id="27" name="ETA Tagline" descr="Employment and Training Administration, United States Department of Labor">
              <a:extLst>
                <a:ext uri="{FF2B5EF4-FFF2-40B4-BE49-F238E27FC236}">
                  <a16:creationId xmlns:a16="http://schemas.microsoft.com/office/drawing/2014/main" id="{7EAC06E8-608B-4773-B811-5F4269011230}"/>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463077" y="488047"/>
              <a:ext cx="3031353" cy="366936"/>
            </a:xfrm>
            <a:prstGeom prst="rect">
              <a:avLst/>
            </a:prstGeom>
          </p:spPr>
        </p:pic>
      </p:grpSp>
      <p:pic>
        <p:nvPicPr>
          <p:cNvPr id="10" name="WFGPS Logo" descr="Logo for WorkforceGPS: Navigate to Success">
            <a:extLst>
              <a:ext uri="{FF2B5EF4-FFF2-40B4-BE49-F238E27FC236}">
                <a16:creationId xmlns:a16="http://schemas.microsoft.com/office/drawing/2014/main" id="{A0EDBCB9-034B-4117-97B6-419BF0069DC5}"/>
              </a:ext>
            </a:extLst>
          </p:cNvPr>
          <p:cNvPicPr>
            <a:picLocks noChangeAspect="1"/>
          </p:cNvPicPr>
          <p:nvPr userDrawn="1"/>
        </p:nvPicPr>
        <p:blipFill>
          <a:blip r:embed="rId6"/>
          <a:stretch>
            <a:fillRect/>
          </a:stretch>
        </p:blipFill>
        <p:spPr>
          <a:xfrm>
            <a:off x="7729099" y="630377"/>
            <a:ext cx="3102164" cy="1053028"/>
          </a:xfrm>
          <a:prstGeom prst="rect">
            <a:avLst/>
          </a:prstGeom>
        </p:spPr>
      </p:pic>
      <p:sp>
        <p:nvSpPr>
          <p:cNvPr id="24" name="Date Shadow">
            <a:extLst>
              <a:ext uri="{FF2B5EF4-FFF2-40B4-BE49-F238E27FC236}">
                <a16:creationId xmlns:a16="http://schemas.microsoft.com/office/drawing/2014/main" id="{C56EDC1C-5B01-4E65-95EB-E2F2CD4F99AC}"/>
              </a:ext>
              <a:ext uri="{C183D7F6-B498-43B3-948B-1728B52AA6E4}">
                <adec:decorative xmlns:adec="http://schemas.microsoft.com/office/drawing/2017/decorative" val="1"/>
              </a:ext>
            </a:extLst>
          </p:cNvPr>
          <p:cNvSpPr/>
          <p:nvPr userDrawn="1"/>
        </p:nvSpPr>
        <p:spPr>
          <a:xfrm>
            <a:off x="878681" y="5675086"/>
            <a:ext cx="4802188" cy="681264"/>
          </a:xfrm>
          <a:prstGeom prst="trapezoid">
            <a:avLst>
              <a:gd name="adj" fmla="val 99801"/>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743041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p:nvPr>
        </p:nvSpPr>
        <p:spPr/>
        <p:txBody>
          <a:bodyPr/>
          <a:lstStyle/>
          <a:p>
            <a:r>
              <a:rPr lang="en-US"/>
              <a:t>Click to edit Master title style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0887704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gradFill flip="none" rotWithShape="1">
          <a:gsLst>
            <a:gs pos="0">
              <a:schemeClr val="accent4">
                <a:lumMod val="5000"/>
                <a:lumOff val="95000"/>
              </a:schemeClr>
            </a:gs>
            <a:gs pos="74000">
              <a:srgbClr val="F3F4F4"/>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16" name="Right Side embellishment">
            <a:extLst>
              <a:ext uri="{FF2B5EF4-FFF2-40B4-BE49-F238E27FC236}">
                <a16:creationId xmlns:a16="http://schemas.microsoft.com/office/drawing/2014/main" id="{4D9AA7DD-14DE-453A-A67E-C2DAC9D360F7}"/>
              </a:ext>
              <a:ext uri="{C183D7F6-B498-43B3-948B-1728B52AA6E4}">
                <adec:decorative xmlns:adec="http://schemas.microsoft.com/office/drawing/2017/decorative" val="1"/>
              </a:ext>
            </a:extLst>
          </p:cNvPr>
          <p:cNvGrpSpPr/>
          <p:nvPr userDrawn="1"/>
        </p:nvGrpSpPr>
        <p:grpSpPr>
          <a:xfrm>
            <a:off x="5981700" y="0"/>
            <a:ext cx="6698065" cy="6858000"/>
            <a:chOff x="5981700" y="0"/>
            <a:chExt cx="6698065" cy="6858000"/>
          </a:xfrm>
        </p:grpSpPr>
        <p:pic>
          <p:nvPicPr>
            <p:cNvPr id="13" name="Graphic 12">
              <a:extLst>
                <a:ext uri="{FF2B5EF4-FFF2-40B4-BE49-F238E27FC236}">
                  <a16:creationId xmlns:a16="http://schemas.microsoft.com/office/drawing/2014/main" id="{1E010900-2E2A-4E1C-AE1E-D9FC0ED6FBC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flipV="1">
              <a:off x="5981700" y="0"/>
              <a:ext cx="6210300" cy="6858000"/>
            </a:xfrm>
            <a:prstGeom prst="rect">
              <a:avLst/>
            </a:prstGeom>
          </p:spPr>
        </p:pic>
        <p:grpSp>
          <p:nvGrpSpPr>
            <p:cNvPr id="10" name="Group 9">
              <a:extLst>
                <a:ext uri="{FF2B5EF4-FFF2-40B4-BE49-F238E27FC236}">
                  <a16:creationId xmlns:a16="http://schemas.microsoft.com/office/drawing/2014/main" id="{F6564B5D-A8E3-417C-B069-A864DB01FA1F}"/>
                </a:ext>
              </a:extLst>
            </p:cNvPr>
            <p:cNvGrpSpPr/>
            <p:nvPr userDrawn="1"/>
          </p:nvGrpSpPr>
          <p:grpSpPr>
            <a:xfrm>
              <a:off x="11405293" y="5979373"/>
              <a:ext cx="1274472" cy="851703"/>
              <a:chOff x="11405293" y="5979373"/>
              <a:chExt cx="1274472" cy="851703"/>
            </a:xfrm>
          </p:grpSpPr>
          <p:sp>
            <p:nvSpPr>
              <p:cNvPr id="11" name="Freeform: Shape 10">
                <a:extLst>
                  <a:ext uri="{FF2B5EF4-FFF2-40B4-BE49-F238E27FC236}">
                    <a16:creationId xmlns:a16="http://schemas.microsoft.com/office/drawing/2014/main" id="{5898DE2C-B504-404F-ADBB-3D6C7D497DA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F05CA48E-DA4C-4709-AE39-A21D3EBE096B}"/>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7" name="Freeform: Shape 6">
              <a:extLst>
                <a:ext uri="{FF2B5EF4-FFF2-40B4-BE49-F238E27FC236}">
                  <a16:creationId xmlns:a16="http://schemas.microsoft.com/office/drawing/2014/main" id="{D1D4A77C-E949-4CD8-95DA-E57E0880FF3B}"/>
                </a:ext>
              </a:extLst>
            </p:cNvPr>
            <p:cNvSpPr/>
            <p:nvPr/>
          </p:nvSpPr>
          <p:spPr>
            <a:xfrm flipH="1">
              <a:off x="6216734" y="0"/>
              <a:ext cx="5408000" cy="2698134"/>
            </a:xfrm>
            <a:custGeom>
              <a:avLst/>
              <a:gdLst>
                <a:gd name="connsiteX0" fmla="*/ 5865876 w 5854700"/>
                <a:gd name="connsiteY0" fmla="*/ 0 h 2921000"/>
                <a:gd name="connsiteX1" fmla="*/ 0 w 5854700"/>
                <a:gd name="connsiteY1" fmla="*/ 0 h 2921000"/>
                <a:gd name="connsiteX2" fmla="*/ 2932938 w 5854700"/>
                <a:gd name="connsiteY2" fmla="*/ 2932938 h 2921000"/>
              </a:gdLst>
              <a:ahLst/>
              <a:cxnLst>
                <a:cxn ang="0">
                  <a:pos x="connsiteX0" y="connsiteY0"/>
                </a:cxn>
                <a:cxn ang="0">
                  <a:pos x="connsiteX1" y="connsiteY1"/>
                </a:cxn>
                <a:cxn ang="0">
                  <a:pos x="connsiteX2" y="connsiteY2"/>
                </a:cxn>
              </a:cxnLst>
              <a:rect l="l" t="t" r="r" b="b"/>
              <a:pathLst>
                <a:path w="5854700" h="2921000">
                  <a:moveTo>
                    <a:pt x="5865876" y="0"/>
                  </a:moveTo>
                  <a:lnTo>
                    <a:pt x="0" y="0"/>
                  </a:lnTo>
                  <a:lnTo>
                    <a:pt x="2932938" y="2932938"/>
                  </a:lnTo>
                  <a:close/>
                </a:path>
              </a:pathLst>
            </a:custGeom>
            <a:solidFill>
              <a:schemeClr val="bg1"/>
            </a:solidFill>
            <a:ln w="12700" cap="flat">
              <a:noFill/>
              <a:prstDash val="solid"/>
              <a:miter/>
            </a:ln>
            <a:effectLst>
              <a:outerShdw blurRad="50800" dist="38100" dir="5400000" algn="t" rotWithShape="0">
                <a:prstClr val="black">
                  <a:alpha val="20000"/>
                </a:prstClr>
              </a:outerShdw>
            </a:effectLst>
          </p:spPr>
          <p:txBody>
            <a:bodyPr rtlCol="0" anchor="ctr"/>
            <a:lstStyle/>
            <a:p>
              <a:endParaRPr lang="en-US"/>
            </a:p>
          </p:txBody>
        </p:sp>
        <p:sp>
          <p:nvSpPr>
            <p:cNvPr id="14" name="Freeform: Shape 13">
              <a:extLst>
                <a:ext uri="{FF2B5EF4-FFF2-40B4-BE49-F238E27FC236}">
                  <a16:creationId xmlns:a16="http://schemas.microsoft.com/office/drawing/2014/main" id="{4664FABA-999E-4344-ACD0-3A27759584A7}"/>
                </a:ext>
              </a:extLst>
            </p:cNvPr>
            <p:cNvSpPr/>
            <p:nvPr/>
          </p:nvSpPr>
          <p:spPr>
            <a:xfrm flipH="1">
              <a:off x="6216734" y="4150341"/>
              <a:ext cx="5408000" cy="2698134"/>
            </a:xfrm>
            <a:custGeom>
              <a:avLst/>
              <a:gdLst>
                <a:gd name="connsiteX0" fmla="*/ 0 w 5854700"/>
                <a:gd name="connsiteY0" fmla="*/ 2932938 h 2921000"/>
                <a:gd name="connsiteX1" fmla="*/ 5865876 w 5854700"/>
                <a:gd name="connsiteY1" fmla="*/ 2932938 h 2921000"/>
                <a:gd name="connsiteX2" fmla="*/ 2932938 w 5854700"/>
                <a:gd name="connsiteY2" fmla="*/ 0 h 2921000"/>
              </a:gdLst>
              <a:ahLst/>
              <a:cxnLst>
                <a:cxn ang="0">
                  <a:pos x="connsiteX0" y="connsiteY0"/>
                </a:cxn>
                <a:cxn ang="0">
                  <a:pos x="connsiteX1" y="connsiteY1"/>
                </a:cxn>
                <a:cxn ang="0">
                  <a:pos x="connsiteX2" y="connsiteY2"/>
                </a:cxn>
              </a:cxnLst>
              <a:rect l="l" t="t" r="r" b="b"/>
              <a:pathLst>
                <a:path w="5854700" h="2921000">
                  <a:moveTo>
                    <a:pt x="0" y="2932938"/>
                  </a:moveTo>
                  <a:lnTo>
                    <a:pt x="5865876" y="2932938"/>
                  </a:lnTo>
                  <a:lnTo>
                    <a:pt x="2932938" y="0"/>
                  </a:lnTo>
                  <a:close/>
                </a:path>
              </a:pathLst>
            </a:custGeom>
            <a:solidFill>
              <a:schemeClr val="bg1"/>
            </a:solidFill>
            <a:ln w="12700" cap="flat">
              <a:noFill/>
              <a:prstDash val="solid"/>
              <a:miter/>
            </a:ln>
            <a:effectLst>
              <a:outerShdw blurRad="50800" dist="38100" dir="16200000" rotWithShape="0">
                <a:prstClr val="black">
                  <a:alpha val="20000"/>
                </a:prstClr>
              </a:outerShdw>
            </a:effectLst>
          </p:spPr>
          <p:txBody>
            <a:bodyPr rtlCol="0" anchor="ctr"/>
            <a:lstStyle/>
            <a:p>
              <a:endParaRPr lang="en-US"/>
            </a:p>
          </p:txBody>
        </p:sp>
        <p:sp>
          <p:nvSpPr>
            <p:cNvPr id="15" name="Freeform: Shape 14">
              <a:extLst>
                <a:ext uri="{FF2B5EF4-FFF2-40B4-BE49-F238E27FC236}">
                  <a16:creationId xmlns:a16="http://schemas.microsoft.com/office/drawing/2014/main" id="{D4E59E20-FFBA-4E09-9F1A-EAEFEDF2B97B}"/>
                </a:ext>
              </a:extLst>
            </p:cNvPr>
            <p:cNvSpPr/>
            <p:nvPr/>
          </p:nvSpPr>
          <p:spPr>
            <a:xfrm flipH="1">
              <a:off x="9845796" y="782005"/>
              <a:ext cx="2346204" cy="5290688"/>
            </a:xfrm>
            <a:custGeom>
              <a:avLst/>
              <a:gdLst>
                <a:gd name="connsiteX0" fmla="*/ 2316099 w 2540000"/>
                <a:gd name="connsiteY0" fmla="*/ 2315972 h 5727700"/>
                <a:gd name="connsiteX1" fmla="*/ 0 w 2540000"/>
                <a:gd name="connsiteY1" fmla="*/ 0 h 5727700"/>
                <a:gd name="connsiteX2" fmla="*/ 0 w 2540000"/>
                <a:gd name="connsiteY2" fmla="*/ 5732526 h 5727700"/>
                <a:gd name="connsiteX3" fmla="*/ 2316099 w 2540000"/>
                <a:gd name="connsiteY3" fmla="*/ 3416427 h 5727700"/>
                <a:gd name="connsiteX4" fmla="*/ 2316099 w 2540000"/>
                <a:gd name="connsiteY4" fmla="*/ 2315972 h 5727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0000" h="5727700">
                  <a:moveTo>
                    <a:pt x="2316099" y="2315972"/>
                  </a:moveTo>
                  <a:lnTo>
                    <a:pt x="0" y="0"/>
                  </a:lnTo>
                  <a:lnTo>
                    <a:pt x="0" y="5732526"/>
                  </a:lnTo>
                  <a:lnTo>
                    <a:pt x="2316099" y="3416427"/>
                  </a:lnTo>
                  <a:cubicBezTo>
                    <a:pt x="2619883" y="3112643"/>
                    <a:pt x="2619883" y="2619883"/>
                    <a:pt x="2316099" y="2315972"/>
                  </a:cubicBezTo>
                  <a:close/>
                </a:path>
              </a:pathLst>
            </a:custGeom>
            <a:solidFill>
              <a:schemeClr val="bg1"/>
            </a:solidFill>
            <a:ln w="12700" cap="flat">
              <a:noFill/>
              <a:prstDash val="solid"/>
              <a:miter/>
            </a:ln>
            <a:effectLst>
              <a:outerShdw blurRad="50800" dist="38100" dir="10800000" algn="r" rotWithShape="0">
                <a:prstClr val="black">
                  <a:alpha val="10000"/>
                </a:prstClr>
              </a:outerShdw>
            </a:effectLst>
          </p:spPr>
          <p:txBody>
            <a:bodyPr rtlCol="0" anchor="ctr"/>
            <a:lstStyle/>
            <a:p>
              <a:endParaRPr lang="en-US"/>
            </a:p>
          </p:txBody>
        </p:sp>
      </p:grpSp>
      <p:pic>
        <p:nvPicPr>
          <p:cNvPr id="17" name="WFGPS Logo">
            <a:extLst>
              <a:ext uri="{FF2B5EF4-FFF2-40B4-BE49-F238E27FC236}">
                <a16:creationId xmlns:a16="http://schemas.microsoft.com/office/drawing/2014/main" id="{9D976868-9CAA-41E5-AF3B-88CCB6DC8D81}"/>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8226213" y="6284572"/>
            <a:ext cx="1389041" cy="471509"/>
          </a:xfrm>
          <a:prstGeom prst="rect">
            <a:avLst/>
          </a:prstGeom>
        </p:spPr>
      </p:pic>
      <p:sp>
        <p:nvSpPr>
          <p:cNvPr id="6" name="Slide Number">
            <a:extLst>
              <a:ext uri="{FF2B5EF4-FFF2-40B4-BE49-F238E27FC236}">
                <a16:creationId xmlns:a16="http://schemas.microsoft.com/office/drawing/2014/main" id="{7F202FB4-F169-4452-A4B3-A923F1681FBF}"/>
              </a:ext>
            </a:extLst>
          </p:cNvPr>
          <p:cNvSpPr>
            <a:spLocks noGrp="1"/>
          </p:cNvSpPr>
          <p:nvPr>
            <p:ph type="sldNum" sz="quarter" idx="12"/>
          </p:nvPr>
        </p:nvSpPr>
        <p:spPr/>
        <p:txBody>
          <a:bodyPr/>
          <a:lstStyle>
            <a:lvl1pPr>
              <a:defRPr>
                <a:solidFill>
                  <a:schemeClr val="accent1"/>
                </a:solidFill>
              </a:defRPr>
            </a:lvl1pPr>
          </a:lstStyle>
          <a:p>
            <a:fld id="{158B7785-F6D6-45F8-833E-07BD84680091}" type="slidenum">
              <a:rPr lang="en-US" smtClean="0"/>
              <a:pPr/>
              <a:t>‹#›</a:t>
            </a:fld>
            <a:endParaRPr lang="en-US" dirty="0"/>
          </a:p>
        </p:txBody>
      </p:sp>
      <p:sp>
        <p:nvSpPr>
          <p:cNvPr id="2" name="Section Title">
            <a:extLst>
              <a:ext uri="{FF2B5EF4-FFF2-40B4-BE49-F238E27FC236}">
                <a16:creationId xmlns:a16="http://schemas.microsoft.com/office/drawing/2014/main" id="{72E288C2-30BA-4AB0-9C9B-92B7CF759799}"/>
              </a:ext>
            </a:extLst>
          </p:cNvPr>
          <p:cNvSpPr>
            <a:spLocks noGrp="1"/>
          </p:cNvSpPr>
          <p:nvPr>
            <p:ph type="title" hasCustomPrompt="1"/>
          </p:nvPr>
        </p:nvSpPr>
        <p:spPr>
          <a:xfrm>
            <a:off x="800101" y="1405870"/>
            <a:ext cx="6553200" cy="2357891"/>
          </a:xfrm>
        </p:spPr>
        <p:txBody>
          <a:bodyPr lIns="91440" anchor="b">
            <a:normAutofit/>
          </a:bodyPr>
          <a:lstStyle>
            <a:lvl1pPr>
              <a:defRPr sz="4400" b="1">
                <a:solidFill>
                  <a:schemeClr val="accent1"/>
                </a:solidFill>
                <a:latin typeface="+mn-lt"/>
              </a:defRPr>
            </a:lvl1pPr>
          </a:lstStyle>
          <a:p>
            <a:r>
              <a:rPr lang="en-US" dirty="0"/>
              <a:t>Add section title here.</a:t>
            </a:r>
          </a:p>
        </p:txBody>
      </p:sp>
      <p:sp>
        <p:nvSpPr>
          <p:cNvPr id="3" name="Section Subtitle">
            <a:extLst>
              <a:ext uri="{FF2B5EF4-FFF2-40B4-BE49-F238E27FC236}">
                <a16:creationId xmlns:a16="http://schemas.microsoft.com/office/drawing/2014/main" id="{B3C775B5-BBF5-4684-873B-88ACF9DA3EF8}"/>
              </a:ext>
            </a:extLst>
          </p:cNvPr>
          <p:cNvSpPr>
            <a:spLocks noGrp="1"/>
          </p:cNvSpPr>
          <p:nvPr>
            <p:ph type="body" idx="1" hasCustomPrompt="1"/>
          </p:nvPr>
        </p:nvSpPr>
        <p:spPr>
          <a:xfrm>
            <a:off x="800100" y="4269493"/>
            <a:ext cx="6553200" cy="1154793"/>
          </a:xfrm>
        </p:spPr>
        <p:txBody>
          <a:bodyPr>
            <a:normAutofit/>
          </a:bodyPr>
          <a:lstStyle>
            <a:lvl1pPr marL="0" indent="0" algn="l">
              <a:buNone/>
              <a:defRPr sz="2800">
                <a:solidFill>
                  <a:schemeClr val="accent5"/>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en-US" dirty="0"/>
              <a:t>This is a section subtitle if needed.  Otherwise, delete this block.</a:t>
            </a:r>
          </a:p>
        </p:txBody>
      </p:sp>
      <p:sp>
        <p:nvSpPr>
          <p:cNvPr id="5" name="Footer Placeholder">
            <a:extLst>
              <a:ext uri="{FF2B5EF4-FFF2-40B4-BE49-F238E27FC236}">
                <a16:creationId xmlns:a16="http://schemas.microsoft.com/office/drawing/2014/main" id="{E3DA2094-8407-4565-9749-E84DB7A2871B}"/>
              </a:ext>
            </a:extLst>
          </p:cNvPr>
          <p:cNvSpPr>
            <a:spLocks noGrp="1"/>
          </p:cNvSpPr>
          <p:nvPr>
            <p:ph type="ftr" sz="quarter" idx="11"/>
          </p:nvPr>
        </p:nvSpPr>
        <p:spPr>
          <a:xfrm>
            <a:off x="800100" y="6356350"/>
            <a:ext cx="5162552" cy="365125"/>
          </a:xfrm>
        </p:spPr>
        <p:txBody>
          <a:bodyPr/>
          <a:lstStyle>
            <a:lvl1pPr algn="l">
              <a:defRPr sz="14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7840414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p:nvPr>
        </p:nvSpPr>
        <p:spPr>
          <a:xfrm>
            <a:off x="805866" y="46208"/>
            <a:ext cx="11081334" cy="786384"/>
          </a:xfrm>
        </p:spPr>
        <p:txBody>
          <a:bodyPr/>
          <a:lstStyle/>
          <a:p>
            <a:r>
              <a:rPr lang="en-US" dirty="0"/>
              <a:t>Click to edit Master title style</a:t>
            </a:r>
          </a:p>
        </p:txBody>
      </p:sp>
      <p:sp>
        <p:nvSpPr>
          <p:cNvPr id="3" name="Subtitle">
            <a:extLst>
              <a:ext uri="{FF2B5EF4-FFF2-40B4-BE49-F238E27FC236}">
                <a16:creationId xmlns:a16="http://schemas.microsoft.com/office/drawing/2014/main" id="{B32B0E8D-8431-408A-AF8C-044EE0F0A717}"/>
              </a:ext>
            </a:extLst>
          </p:cNvPr>
          <p:cNvSpPr>
            <a:spLocks noGrp="1"/>
          </p:cNvSpPr>
          <p:nvPr>
            <p:ph type="body" idx="1" hasCustomPrompt="1"/>
          </p:nvPr>
        </p:nvSpPr>
        <p:spPr>
          <a:xfrm>
            <a:off x="839788" y="999279"/>
            <a:ext cx="10515600" cy="823912"/>
          </a:xfrm>
          <a:solidFill>
            <a:srgbClr val="F3F4F4"/>
          </a:solidFill>
          <a:ln>
            <a:solidFill>
              <a:schemeClr val="accent4"/>
            </a:solidFill>
          </a:ln>
        </p:spPr>
        <p:txBody>
          <a:bodyPr anchor="ctr">
            <a:normAutofit/>
          </a:bodyPr>
          <a:lstStyle>
            <a:lvl1pPr marL="0" indent="0" algn="l">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subtitle </a:t>
            </a:r>
          </a:p>
        </p:txBody>
      </p:sp>
      <p:sp>
        <p:nvSpPr>
          <p:cNvPr id="4" name="Content Placeholder">
            <a:extLst>
              <a:ext uri="{FF2B5EF4-FFF2-40B4-BE49-F238E27FC236}">
                <a16:creationId xmlns:a16="http://schemas.microsoft.com/office/drawing/2014/main" id="{18CFC8C1-67C5-455C-AAC1-338413D4B475}"/>
              </a:ext>
            </a:extLst>
          </p:cNvPr>
          <p:cNvSpPr>
            <a:spLocks noGrp="1"/>
          </p:cNvSpPr>
          <p:nvPr>
            <p:ph sz="half" idx="2"/>
          </p:nvPr>
        </p:nvSpPr>
        <p:spPr>
          <a:xfrm>
            <a:off x="839788" y="1989878"/>
            <a:ext cx="10515600" cy="4199785"/>
          </a:xfrm>
        </p:spPr>
        <p:txBody>
          <a:bodyPr>
            <a:noAutofit/>
          </a:bodyPr>
          <a:lstStyle>
            <a:lvl1pPr>
              <a:defRPr sz="2400"/>
            </a:lvl1pPr>
            <a:lvl2pPr>
              <a:defRPr sz="22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776299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p:nvPr>
        </p:nvSpPr>
        <p:spPr/>
        <p:txBody>
          <a:bodyPr/>
          <a:lstStyle/>
          <a:p>
            <a:r>
              <a:rPr lang="en-US" dirty="0"/>
              <a:t>Click to edit Master title style</a:t>
            </a:r>
          </a:p>
        </p:txBody>
      </p:sp>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p:nvPr>
        </p:nvSpPr>
        <p:spPr>
          <a:xfrm>
            <a:off x="838200" y="1161144"/>
            <a:ext cx="5181600" cy="501582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Right">
            <a:extLst>
              <a:ext uri="{FF2B5EF4-FFF2-40B4-BE49-F238E27FC236}">
                <a16:creationId xmlns:a16="http://schemas.microsoft.com/office/drawing/2014/main" id="{134CD3E4-027C-4B7D-A65C-7DBA57E90025}"/>
              </a:ext>
            </a:extLst>
          </p:cNvPr>
          <p:cNvSpPr>
            <a:spLocks noGrp="1"/>
          </p:cNvSpPr>
          <p:nvPr>
            <p:ph sz="half" idx="2"/>
          </p:nvPr>
        </p:nvSpPr>
        <p:spPr>
          <a:xfrm>
            <a:off x="6172200" y="1161144"/>
            <a:ext cx="5181600" cy="501582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6674190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p:nvPr>
        </p:nvSpPr>
        <p:spPr/>
        <p:txBody>
          <a:bodyPr/>
          <a:lstStyle/>
          <a:p>
            <a:r>
              <a:rPr lang="en-US" dirty="0"/>
              <a:t>Click to edit Master title style</a:t>
            </a:r>
          </a:p>
        </p:txBody>
      </p:sp>
      <p:sp>
        <p:nvSpPr>
          <p:cNvPr id="3" name="Content Title Left">
            <a:extLst>
              <a:ext uri="{FF2B5EF4-FFF2-40B4-BE49-F238E27FC236}">
                <a16:creationId xmlns:a16="http://schemas.microsoft.com/office/drawing/2014/main" id="{B32B0E8D-8431-408A-AF8C-044EE0F0A717}"/>
              </a:ext>
            </a:extLst>
          </p:cNvPr>
          <p:cNvSpPr>
            <a:spLocks noGrp="1"/>
          </p:cNvSpPr>
          <p:nvPr>
            <p:ph type="body" idx="1" hasCustomPrompt="1"/>
          </p:nvPr>
        </p:nvSpPr>
        <p:spPr>
          <a:xfrm>
            <a:off x="805866" y="999279"/>
            <a:ext cx="5212080" cy="823912"/>
          </a:xfrm>
          <a:solidFill>
            <a:srgbClr val="F3F4F4"/>
          </a:solidFill>
          <a:ln>
            <a:solidFill>
              <a:schemeClr val="accent4"/>
            </a:solidFill>
          </a:ln>
        </p:spPr>
        <p:txBody>
          <a:bodyPr anchor="ctr">
            <a:normAutofit/>
          </a:bodyPr>
          <a:lstStyle>
            <a:lvl1pPr marL="0" indent="0" algn="ctr">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left column heading</a:t>
            </a:r>
          </a:p>
        </p:txBody>
      </p:sp>
      <p:sp>
        <p:nvSpPr>
          <p:cNvPr id="4" name="Content Placeholder Left">
            <a:extLst>
              <a:ext uri="{FF2B5EF4-FFF2-40B4-BE49-F238E27FC236}">
                <a16:creationId xmlns:a16="http://schemas.microsoft.com/office/drawing/2014/main" id="{18CFC8C1-67C5-455C-AAC1-338413D4B475}"/>
              </a:ext>
            </a:extLst>
          </p:cNvPr>
          <p:cNvSpPr>
            <a:spLocks noGrp="1"/>
          </p:cNvSpPr>
          <p:nvPr>
            <p:ph sz="half" idx="2"/>
          </p:nvPr>
        </p:nvSpPr>
        <p:spPr>
          <a:xfrm>
            <a:off x="805866" y="1989878"/>
            <a:ext cx="5212080" cy="4199785"/>
          </a:xfrm>
        </p:spPr>
        <p:txBody>
          <a:bodyPr>
            <a:noAutofit/>
          </a:bodyPr>
          <a:lstStyle>
            <a:lvl1pPr>
              <a:defRPr sz="2400"/>
            </a:lvl1pPr>
            <a:lvl2pPr>
              <a:defRPr sz="22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Title Right">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6172200" y="999279"/>
            <a:ext cx="5212080" cy="823912"/>
          </a:xfrm>
          <a:solidFill>
            <a:srgbClr val="F3F4F4"/>
          </a:solidFill>
          <a:ln>
            <a:solidFill>
              <a:schemeClr val="accent4"/>
            </a:solidFill>
          </a:ln>
        </p:spPr>
        <p:txBody>
          <a:bodyPr anchor="ctr">
            <a:normAutofit/>
          </a:bodyPr>
          <a:lstStyle>
            <a:lvl1pPr marL="0" indent="0" algn="ctr">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right column heading</a:t>
            </a:r>
          </a:p>
        </p:txBody>
      </p:sp>
      <p:sp>
        <p:nvSpPr>
          <p:cNvPr id="6" name="Content Placeholder Right">
            <a:extLst>
              <a:ext uri="{FF2B5EF4-FFF2-40B4-BE49-F238E27FC236}">
                <a16:creationId xmlns:a16="http://schemas.microsoft.com/office/drawing/2014/main" id="{FFD68788-1515-4FDE-890A-643522C68A2A}"/>
              </a:ext>
            </a:extLst>
          </p:cNvPr>
          <p:cNvSpPr>
            <a:spLocks noGrp="1"/>
          </p:cNvSpPr>
          <p:nvPr>
            <p:ph sz="quarter" idx="4"/>
          </p:nvPr>
        </p:nvSpPr>
        <p:spPr>
          <a:xfrm>
            <a:off x="6172200" y="1989878"/>
            <a:ext cx="5212080" cy="4199785"/>
          </a:xfrm>
        </p:spPr>
        <p:txBody>
          <a:bodyPr>
            <a:noAutofit/>
          </a:bodyPr>
          <a:lstStyle>
            <a:lvl1pPr>
              <a:defRPr sz="2400"/>
            </a:lvl1pPr>
            <a:lvl2pPr>
              <a:defRPr sz="22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9541156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 name="Slide Number">
            <a:extLst>
              <a:ext uri="{FF2B5EF4-FFF2-40B4-BE49-F238E27FC236}">
                <a16:creationId xmlns:a16="http://schemas.microsoft.com/office/drawing/2014/main" id="{50DEA1C2-3B9B-4C61-B9C1-95E92E311634}"/>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0B73BD0A-7F58-4DC5-B1D9-8439C1D6CD73}"/>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DDA3E6CB-2C77-4659-8ABA-8C2B4BD22885}"/>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9049609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5" name="Bottom Corner Embellishment">
            <a:extLst>
              <a:ext uri="{FF2B5EF4-FFF2-40B4-BE49-F238E27FC236}">
                <a16:creationId xmlns:a16="http://schemas.microsoft.com/office/drawing/2014/main" id="{F32826CD-6407-4BDD-985F-43E59E5627AA}"/>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6" name="Freeform: Shape 5">
              <a:extLst>
                <a:ext uri="{FF2B5EF4-FFF2-40B4-BE49-F238E27FC236}">
                  <a16:creationId xmlns:a16="http://schemas.microsoft.com/office/drawing/2014/main" id="{149E6F88-C57C-490C-96FC-610856CACBC7}"/>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Freeform: Shape 6">
              <a:extLst>
                <a:ext uri="{FF2B5EF4-FFF2-40B4-BE49-F238E27FC236}">
                  <a16:creationId xmlns:a16="http://schemas.microsoft.com/office/drawing/2014/main" id="{E9277C0B-D04A-43FD-A009-7C0C3C15DB3C}"/>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ETA Tagline">
            <a:extLst>
              <a:ext uri="{FF2B5EF4-FFF2-40B4-BE49-F238E27FC236}">
                <a16:creationId xmlns:a16="http://schemas.microsoft.com/office/drawing/2014/main" id="{F8CB0E61-E338-4A3F-B0C3-6FE8C56718FA}"/>
              </a:ext>
              <a:ext uri="{C183D7F6-B498-43B3-948B-1728B52AA6E4}">
                <adec:decorative xmlns:adec="http://schemas.microsoft.com/office/drawing/2017/decorative" val="1"/>
              </a:ext>
            </a:extLst>
          </p:cNvPr>
          <p:cNvPicPr>
            <a:picLocks noChangeAspect="1"/>
          </p:cNvPicPr>
          <p:nvPr userDrawn="1"/>
        </p:nvPicPr>
        <p:blipFill>
          <a:blip r:embed="rId2" cstate="hqprint">
            <a:alphaModFix amt="70000"/>
            <a:extLst>
              <a:ext uri="{BEBA8EAE-BF5A-486C-A8C5-ECC9F3942E4B}">
                <a14:imgProps xmlns:a14="http://schemas.microsoft.com/office/drawing/2010/main">
                  <a14:imgLayer r:embed="rId3">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pic>
        <p:nvPicPr>
          <p:cNvPr id="8" name="WFGPS Logo">
            <a:extLst>
              <a:ext uri="{FF2B5EF4-FFF2-40B4-BE49-F238E27FC236}">
                <a16:creationId xmlns:a16="http://schemas.microsoft.com/office/drawing/2014/main" id="{2FC579C9-22DD-4323-A669-4344CCA71A7B}"/>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9622551" y="6284572"/>
            <a:ext cx="1389041" cy="471509"/>
          </a:xfrm>
          <a:prstGeom prst="rect">
            <a:avLst/>
          </a:prstGeom>
        </p:spPr>
      </p:pic>
      <p:sp>
        <p:nvSpPr>
          <p:cNvPr id="4" name="Slide Number">
            <a:extLst>
              <a:ext uri="{FF2B5EF4-FFF2-40B4-BE49-F238E27FC236}">
                <a16:creationId xmlns:a16="http://schemas.microsoft.com/office/drawing/2014/main" id="{4B2BBB3F-DFCB-4306-A3B4-E1931B461831}"/>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3" name="Footer Placeholder">
            <a:extLst>
              <a:ext uri="{FF2B5EF4-FFF2-40B4-BE49-F238E27FC236}">
                <a16:creationId xmlns:a16="http://schemas.microsoft.com/office/drawing/2014/main" id="{21E0F167-436E-4AAC-B149-D0B0439F48F2}"/>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8330201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Bottom Corner Embellishment">
            <a:extLst>
              <a:ext uri="{FF2B5EF4-FFF2-40B4-BE49-F238E27FC236}">
                <a16:creationId xmlns:a16="http://schemas.microsoft.com/office/drawing/2014/main" id="{55F230CC-07F9-42BC-9615-CB3A7B6812E0}"/>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9" name="Freeform: Shape 8">
              <a:extLst>
                <a:ext uri="{FF2B5EF4-FFF2-40B4-BE49-F238E27FC236}">
                  <a16:creationId xmlns:a16="http://schemas.microsoft.com/office/drawing/2014/main" id="{4E22BAF3-80E2-4CF3-AB43-FC0E64F14996}"/>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357098EB-40A6-4336-B0F5-E0AA0FA084AF}"/>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7" name="Top Corner Embellishment">
            <a:extLst>
              <a:ext uri="{FF2B5EF4-FFF2-40B4-BE49-F238E27FC236}">
                <a16:creationId xmlns:a16="http://schemas.microsoft.com/office/drawing/2014/main" id="{31258A17-C871-4FB3-B25D-FD074705B04A}"/>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18" name="Freeform: Shape 17">
              <a:extLst>
                <a:ext uri="{FF2B5EF4-FFF2-40B4-BE49-F238E27FC236}">
                  <a16:creationId xmlns:a16="http://schemas.microsoft.com/office/drawing/2014/main" id="{285C913B-C918-4648-A2D5-67D36FA0CBFC}"/>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9BAC7268-14E0-4E40-A27F-5CD1B99EB8C6}"/>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Shape 19">
              <a:extLst>
                <a:ext uri="{FF2B5EF4-FFF2-40B4-BE49-F238E27FC236}">
                  <a16:creationId xmlns:a16="http://schemas.microsoft.com/office/drawing/2014/main" id="{FED6A5E5-5D92-463C-AACF-EC8C2E9D2591}"/>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 name="WFGPS Logo">
            <a:extLst>
              <a:ext uri="{FF2B5EF4-FFF2-40B4-BE49-F238E27FC236}">
                <a16:creationId xmlns:a16="http://schemas.microsoft.com/office/drawing/2014/main" id="{40D1CC92-595A-4C4B-87DC-6E0AC2E48EBD}"/>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9622551" y="6284572"/>
            <a:ext cx="1389041" cy="471509"/>
          </a:xfrm>
          <a:prstGeom prst="rect">
            <a:avLst/>
          </a:prstGeom>
        </p:spPr>
      </p:pic>
      <p:pic>
        <p:nvPicPr>
          <p:cNvPr id="12" name="ETA Tagline">
            <a:extLst>
              <a:ext uri="{FF2B5EF4-FFF2-40B4-BE49-F238E27FC236}">
                <a16:creationId xmlns:a16="http://schemas.microsoft.com/office/drawing/2014/main" id="{2B829376-546E-46B9-98B4-30475B1AD681}"/>
              </a:ext>
              <a:ext uri="{C183D7F6-B498-43B3-948B-1728B52AA6E4}">
                <adec:decorative xmlns:adec="http://schemas.microsoft.com/office/drawing/2017/decorative" val="1"/>
              </a:ext>
            </a:extLst>
          </p:cNvPr>
          <p:cNvPicPr>
            <a:picLocks noChangeAspect="1"/>
          </p:cNvPicPr>
          <p:nvPr userDrawn="1"/>
        </p:nvPicPr>
        <p:blipFill>
          <a:blip r:embed="rId3" cstate="hqprint">
            <a:alphaModFix amt="70000"/>
            <a:extLst>
              <a:ext uri="{BEBA8EAE-BF5A-486C-A8C5-ECC9F3942E4B}">
                <a14:imgProps xmlns:a14="http://schemas.microsoft.com/office/drawing/2010/main">
                  <a14:imgLayer r:embed="rId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7" name="Slide Number">
            <a:extLst>
              <a:ext uri="{FF2B5EF4-FFF2-40B4-BE49-F238E27FC236}">
                <a16:creationId xmlns:a16="http://schemas.microsoft.com/office/drawing/2014/main" id="{8090F5B9-C4F2-45B7-BA66-AA5C6B508C37}"/>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7D3B4C49-C6BA-41E7-B71C-22A0C9AE6DAD}"/>
              </a:ext>
            </a:extLst>
          </p:cNvPr>
          <p:cNvSpPr>
            <a:spLocks noGrp="1"/>
          </p:cNvSpPr>
          <p:nvPr>
            <p:ph type="title"/>
          </p:nvPr>
        </p:nvSpPr>
        <p:spPr>
          <a:xfrm>
            <a:off x="839788" y="457200"/>
            <a:ext cx="3932237" cy="2377440"/>
          </a:xfrm>
        </p:spPr>
        <p:txBody>
          <a:bodyPr anchor="b">
            <a:normAutofit/>
          </a:bodyPr>
          <a:lstStyle>
            <a:lvl1pPr>
              <a:defRPr sz="3600"/>
            </a:lvl1pPr>
          </a:lstStyle>
          <a:p>
            <a:r>
              <a:rPr lang="en-US" dirty="0"/>
              <a:t>Click to edit Master title style</a:t>
            </a:r>
          </a:p>
        </p:txBody>
      </p:sp>
      <p:sp>
        <p:nvSpPr>
          <p:cNvPr id="4" name="Subtitle Caption">
            <a:extLst>
              <a:ext uri="{FF2B5EF4-FFF2-40B4-BE49-F238E27FC236}">
                <a16:creationId xmlns:a16="http://schemas.microsoft.com/office/drawing/2014/main" id="{896BE454-1C77-4AE2-9537-397FA5265275}"/>
              </a:ext>
            </a:extLst>
          </p:cNvPr>
          <p:cNvSpPr>
            <a:spLocks noGrp="1"/>
          </p:cNvSpPr>
          <p:nvPr>
            <p:ph type="body" sz="half" idx="2"/>
          </p:nvPr>
        </p:nvSpPr>
        <p:spPr>
          <a:xfrm>
            <a:off x="839788" y="3300731"/>
            <a:ext cx="3932237" cy="2560320"/>
          </a:xfrm>
          <a:solidFill>
            <a:srgbClr val="F3F4F4"/>
          </a:solidFill>
          <a:ln>
            <a:solidFill>
              <a:schemeClr val="accent4"/>
            </a:solidFill>
          </a:ln>
        </p:spPr>
        <p:txBody>
          <a:bodyPr lIns="182880" tIns="182880" rIns="182880" bIns="182880" anchor="ctr">
            <a:noAutofit/>
          </a:bodyPr>
          <a:lstStyle>
            <a:lvl1pPr marL="0" indent="0" algn="ctr">
              <a:buNone/>
              <a:defRPr sz="2000" i="1">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3" name="Content Placeholder">
            <a:extLst>
              <a:ext uri="{FF2B5EF4-FFF2-40B4-BE49-F238E27FC236}">
                <a16:creationId xmlns:a16="http://schemas.microsoft.com/office/drawing/2014/main" id="{07FB22A7-9223-4C98-AE44-1CE62BD7ED17}"/>
              </a:ext>
            </a:extLst>
          </p:cNvPr>
          <p:cNvSpPr>
            <a:spLocks noGrp="1"/>
          </p:cNvSpPr>
          <p:nvPr>
            <p:ph idx="1"/>
          </p:nvPr>
        </p:nvSpPr>
        <p:spPr>
          <a:xfrm>
            <a:off x="5183188" y="457201"/>
            <a:ext cx="6172200" cy="5403850"/>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a:extLst>
              <a:ext uri="{FF2B5EF4-FFF2-40B4-BE49-F238E27FC236}">
                <a16:creationId xmlns:a16="http://schemas.microsoft.com/office/drawing/2014/main" id="{01D062C9-4BB1-48A5-9C8D-6735985CC6C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6918695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Bottom Corner Embellishment">
            <a:extLst>
              <a:ext uri="{FF2B5EF4-FFF2-40B4-BE49-F238E27FC236}">
                <a16:creationId xmlns:a16="http://schemas.microsoft.com/office/drawing/2014/main" id="{68C2AF08-471A-4949-A6A1-F45470086C28}"/>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9" name="Freeform: Shape 8">
              <a:extLst>
                <a:ext uri="{FF2B5EF4-FFF2-40B4-BE49-F238E27FC236}">
                  <a16:creationId xmlns:a16="http://schemas.microsoft.com/office/drawing/2014/main" id="{62651369-C661-484B-9FE2-66661E4F996A}"/>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51440254-C3B0-4830-96AF-06C8926280B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3" name="Top Corner Embellishment">
            <a:extLst>
              <a:ext uri="{FF2B5EF4-FFF2-40B4-BE49-F238E27FC236}">
                <a16:creationId xmlns:a16="http://schemas.microsoft.com/office/drawing/2014/main" id="{F394876E-3573-4EC0-BB7C-70E02E14CF9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14" name="Freeform: Shape 13">
              <a:extLst>
                <a:ext uri="{FF2B5EF4-FFF2-40B4-BE49-F238E27FC236}">
                  <a16:creationId xmlns:a16="http://schemas.microsoft.com/office/drawing/2014/main" id="{6C822380-D571-4572-8696-087937615352}"/>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9BFD818E-234C-4B59-96E4-F4CDAA9252E6}"/>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E0E2A638-2009-43D7-805B-FB7628B42C76}"/>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 name="WFGPS Logo">
            <a:extLst>
              <a:ext uri="{FF2B5EF4-FFF2-40B4-BE49-F238E27FC236}">
                <a16:creationId xmlns:a16="http://schemas.microsoft.com/office/drawing/2014/main" id="{F5E408F6-FF03-48E6-9C0B-999897EAEBA1}"/>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9622551" y="6284572"/>
            <a:ext cx="1389041" cy="471509"/>
          </a:xfrm>
          <a:prstGeom prst="rect">
            <a:avLst/>
          </a:prstGeom>
        </p:spPr>
      </p:pic>
      <p:pic>
        <p:nvPicPr>
          <p:cNvPr id="12" name="ETA Tagline">
            <a:extLst>
              <a:ext uri="{FF2B5EF4-FFF2-40B4-BE49-F238E27FC236}">
                <a16:creationId xmlns:a16="http://schemas.microsoft.com/office/drawing/2014/main" id="{77D38047-2F79-488F-8A42-8961AF100928}"/>
              </a:ext>
              <a:ext uri="{C183D7F6-B498-43B3-948B-1728B52AA6E4}">
                <adec:decorative xmlns:adec="http://schemas.microsoft.com/office/drawing/2017/decorative" val="1"/>
              </a:ext>
            </a:extLst>
          </p:cNvPr>
          <p:cNvPicPr>
            <a:picLocks noChangeAspect="1"/>
          </p:cNvPicPr>
          <p:nvPr userDrawn="1"/>
        </p:nvPicPr>
        <p:blipFill>
          <a:blip r:embed="rId3" cstate="hqprint">
            <a:alphaModFix amt="70000"/>
            <a:extLst>
              <a:ext uri="{BEBA8EAE-BF5A-486C-A8C5-ECC9F3942E4B}">
                <a14:imgProps xmlns:a14="http://schemas.microsoft.com/office/drawing/2010/main">
                  <a14:imgLayer r:embed="rId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7" name="Slide Number">
            <a:extLst>
              <a:ext uri="{FF2B5EF4-FFF2-40B4-BE49-F238E27FC236}">
                <a16:creationId xmlns:a16="http://schemas.microsoft.com/office/drawing/2014/main" id="{B055653F-EAF2-4CBA-949A-2120180C1413}"/>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3CBBA5EA-DF9F-4637-9E25-488F955B71EE}"/>
              </a:ext>
            </a:extLst>
          </p:cNvPr>
          <p:cNvSpPr>
            <a:spLocks noGrp="1"/>
          </p:cNvSpPr>
          <p:nvPr>
            <p:ph type="title"/>
          </p:nvPr>
        </p:nvSpPr>
        <p:spPr>
          <a:xfrm>
            <a:off x="839788" y="457200"/>
            <a:ext cx="3932237" cy="2377440"/>
          </a:xfrm>
        </p:spPr>
        <p:txBody>
          <a:bodyPr anchor="b">
            <a:normAutofit/>
          </a:bodyPr>
          <a:lstStyle>
            <a:lvl1pPr>
              <a:defRPr sz="3600"/>
            </a:lvl1pPr>
          </a:lstStyle>
          <a:p>
            <a:r>
              <a:rPr lang="en-US" dirty="0"/>
              <a:t>Click to edit Master title style</a:t>
            </a:r>
          </a:p>
        </p:txBody>
      </p:sp>
      <p:sp>
        <p:nvSpPr>
          <p:cNvPr id="4" name="Subtitle Caption">
            <a:extLst>
              <a:ext uri="{FF2B5EF4-FFF2-40B4-BE49-F238E27FC236}">
                <a16:creationId xmlns:a16="http://schemas.microsoft.com/office/drawing/2014/main" id="{ACE185BF-D479-4469-B290-584318A7463F}"/>
              </a:ext>
            </a:extLst>
          </p:cNvPr>
          <p:cNvSpPr>
            <a:spLocks noGrp="1"/>
          </p:cNvSpPr>
          <p:nvPr>
            <p:ph type="body" sz="half" idx="2" hasCustomPrompt="1"/>
          </p:nvPr>
        </p:nvSpPr>
        <p:spPr>
          <a:xfrm>
            <a:off x="839788" y="3300730"/>
            <a:ext cx="3932237" cy="2560320"/>
          </a:xfrm>
          <a:solidFill>
            <a:srgbClr val="F3F4F4"/>
          </a:solidFill>
          <a:ln>
            <a:solidFill>
              <a:schemeClr val="accent4"/>
            </a:solidFill>
          </a:ln>
        </p:spPr>
        <p:txBody>
          <a:bodyPr lIns="182880" tIns="182880" rIns="182880" bIns="182880" anchor="ctr">
            <a:noAutofit/>
          </a:bodyPr>
          <a:lstStyle>
            <a:lvl1pPr marL="0" indent="0" algn="ctr">
              <a:buNone/>
              <a:defRPr sz="2000" i="1">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add caption / subtitle</a:t>
            </a:r>
          </a:p>
        </p:txBody>
      </p:sp>
      <p:sp>
        <p:nvSpPr>
          <p:cNvPr id="3" name="Picture Placeholder">
            <a:extLst>
              <a:ext uri="{FF2B5EF4-FFF2-40B4-BE49-F238E27FC236}">
                <a16:creationId xmlns:a16="http://schemas.microsoft.com/office/drawing/2014/main" id="{DABA74C2-14DB-422A-8954-B53A9CACED51}"/>
              </a:ext>
            </a:extLst>
          </p:cNvPr>
          <p:cNvSpPr>
            <a:spLocks noGrp="1"/>
          </p:cNvSpPr>
          <p:nvPr>
            <p:ph type="pic" idx="1" hasCustomPrompt="1"/>
          </p:nvPr>
        </p:nvSpPr>
        <p:spPr>
          <a:xfrm>
            <a:off x="5183188" y="457201"/>
            <a:ext cx="6172200" cy="5403850"/>
          </a:xfrm>
        </p:spPr>
        <p:txBody>
          <a:bodyPr anchor="ctr">
            <a:normAutofit/>
          </a:bodyPr>
          <a:lstStyle>
            <a:lvl1pPr marL="0" marR="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sz="2000" i="1">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a:pPr>
            <a:r>
              <a:rPr lang="en-US" dirty="0"/>
              <a:t>Click icon to add picture, or drag and drop from your files.</a:t>
            </a:r>
          </a:p>
        </p:txBody>
      </p:sp>
      <p:sp>
        <p:nvSpPr>
          <p:cNvPr id="6" name="Footer Placeholder">
            <a:extLst>
              <a:ext uri="{FF2B5EF4-FFF2-40B4-BE49-F238E27FC236}">
                <a16:creationId xmlns:a16="http://schemas.microsoft.com/office/drawing/2014/main" id="{9B6039DB-1CBA-4C01-87BE-4FAC63D5E195}"/>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7111168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Series Set">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7" name="Series Number Placeholder">
            <a:extLst>
              <a:ext uri="{FF2B5EF4-FFF2-40B4-BE49-F238E27FC236}">
                <a16:creationId xmlns:a16="http://schemas.microsoft.com/office/drawing/2014/main" id="{16070457-0FCD-4498-B260-1DF64FEA1895}"/>
              </a:ext>
            </a:extLst>
          </p:cNvPr>
          <p:cNvSpPr>
            <a:spLocks noGrp="1"/>
          </p:cNvSpPr>
          <p:nvPr>
            <p:ph type="body" sz="quarter" idx="13" hasCustomPrompt="1"/>
          </p:nvPr>
        </p:nvSpPr>
        <p:spPr>
          <a:xfrm>
            <a:off x="0" y="118459"/>
            <a:ext cx="505609" cy="702758"/>
          </a:xfrm>
        </p:spPr>
        <p:txBody>
          <a:bodyPr anchor="ctr"/>
          <a:lstStyle>
            <a:lvl1pPr marL="0" indent="0" algn="r">
              <a:buNone/>
              <a:defRPr>
                <a:solidFill>
                  <a:schemeClr val="bg1"/>
                </a:solidFill>
              </a:defRPr>
            </a:lvl1pPr>
          </a:lstStyle>
          <a:p>
            <a:pPr lvl="0"/>
            <a:r>
              <a:rPr lang="en-US" dirty="0"/>
              <a:t>#</a:t>
            </a:r>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lstStyle>
            <a:lvl1pPr>
              <a:defRPr/>
            </a:lvl1pPr>
          </a:lstStyle>
          <a:p>
            <a:r>
              <a:rPr lang="en-US" dirty="0"/>
              <a:t>Enter title for series slide, and insert number to the left.</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0559149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Objectives">
    <p:spTree>
      <p:nvGrpSpPr>
        <p:cNvPr id="1" name=""/>
        <p:cNvGrpSpPr/>
        <p:nvPr/>
      </p:nvGrpSpPr>
      <p:grpSpPr>
        <a:xfrm>
          <a:off x="0" y="0"/>
          <a:ext cx="0" cy="0"/>
          <a:chOff x="0" y="0"/>
          <a:chExt cx="0" cy="0"/>
        </a:xfrm>
      </p:grpSpPr>
      <p:pic>
        <p:nvPicPr>
          <p:cNvPr id="7" name="Target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2379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for Objectives Slide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nchor="ctr"/>
          <a:lstStyle>
            <a:lvl1pPr marL="365760" indent="-365760">
              <a:buFont typeface="Wingdings 2" panose="05020102010507070707" pitchFamily="18" charset="2"/>
              <a:buChar char=""/>
              <a:defRPr/>
            </a:lvl1pPr>
            <a:lvl2pPr marL="822960">
              <a:defRPr/>
            </a:lvl2pPr>
            <a:lvl3pPr marL="1280160">
              <a:defRPr/>
            </a:lvl3pPr>
            <a:lvl4pPr marL="1737360">
              <a:defRPr/>
            </a:lvl4pPr>
            <a:lvl5pPr marL="219456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5680519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Legal Language">
    <p:spTree>
      <p:nvGrpSpPr>
        <p:cNvPr id="1" name=""/>
        <p:cNvGrpSpPr/>
        <p:nvPr/>
      </p:nvGrpSpPr>
      <p:grpSpPr>
        <a:xfrm>
          <a:off x="0" y="0"/>
          <a:ext cx="0" cy="0"/>
          <a:chOff x="0" y="0"/>
          <a:chExt cx="0" cy="0"/>
        </a:xfrm>
      </p:grpSpPr>
      <p:pic>
        <p:nvPicPr>
          <p:cNvPr id="7" name="Gavel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379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a:xfrm>
            <a:off x="805866" y="46208"/>
            <a:ext cx="11081334" cy="786384"/>
          </a:xfrm>
        </p:spPr>
        <p:txBody>
          <a:bodyPr/>
          <a:lstStyle>
            <a:lvl1pPr>
              <a:defRPr/>
            </a:lvl1pPr>
          </a:lstStyle>
          <a:p>
            <a:r>
              <a:rPr lang="en-US" dirty="0"/>
              <a:t>Section name / Title / Reference Info</a:t>
            </a:r>
          </a:p>
        </p:txBody>
      </p:sp>
      <p:sp>
        <p:nvSpPr>
          <p:cNvPr id="11" name="Subtitle Placeholder">
            <a:extLst>
              <a:ext uri="{FF2B5EF4-FFF2-40B4-BE49-F238E27FC236}">
                <a16:creationId xmlns:a16="http://schemas.microsoft.com/office/drawing/2014/main" id="{A61A414C-2D35-452C-843D-37948489DBBF}"/>
              </a:ext>
            </a:extLst>
          </p:cNvPr>
          <p:cNvSpPr>
            <a:spLocks noGrp="1"/>
          </p:cNvSpPr>
          <p:nvPr>
            <p:ph type="body" sz="quarter" idx="14" hasCustomPrompt="1"/>
          </p:nvPr>
        </p:nvSpPr>
        <p:spPr>
          <a:xfrm>
            <a:off x="805866" y="983171"/>
            <a:ext cx="11080750" cy="533657"/>
          </a:xfrm>
        </p:spPr>
        <p:txBody>
          <a:bodyPr anchor="ctr">
            <a:noAutofit/>
          </a:bodyPr>
          <a:lstStyle>
            <a:lvl1pPr marL="0" indent="0">
              <a:buNone/>
              <a:defRPr sz="2000" i="1">
                <a:solidFill>
                  <a:schemeClr val="accent3">
                    <a:lumMod val="75000"/>
                    <a:lumOff val="25000"/>
                  </a:schemeClr>
                </a:solidFill>
                <a:latin typeface="+mn-lt"/>
                <a:cs typeface="Times New Roman" panose="02020603050405020304" pitchFamily="18" charset="0"/>
              </a:defRPr>
            </a:lvl1pPr>
          </a:lstStyle>
          <a:p>
            <a:pPr lvl="0"/>
            <a:r>
              <a:rPr lang="en-US" dirty="0"/>
              <a:t>Additional info if applicable, otherwise, delete this block.</a:t>
            </a:r>
          </a:p>
        </p:txBody>
      </p:sp>
      <p:sp>
        <p:nvSpPr>
          <p:cNvPr id="8" name="Legal Language">
            <a:extLst>
              <a:ext uri="{FF2B5EF4-FFF2-40B4-BE49-F238E27FC236}">
                <a16:creationId xmlns:a16="http://schemas.microsoft.com/office/drawing/2014/main" id="{8AE1AC09-B139-44BF-A4A9-AF0951E5026E}"/>
              </a:ext>
            </a:extLst>
          </p:cNvPr>
          <p:cNvSpPr>
            <a:spLocks noGrp="1"/>
          </p:cNvSpPr>
          <p:nvPr>
            <p:ph type="body" sz="quarter" idx="13" hasCustomPrompt="1"/>
          </p:nvPr>
        </p:nvSpPr>
        <p:spPr>
          <a:xfrm>
            <a:off x="805866" y="1667407"/>
            <a:ext cx="11080750" cy="3291869"/>
          </a:xfrm>
        </p:spPr>
        <p:txBody>
          <a:bodyPr anchor="ctr"/>
          <a:lstStyle>
            <a:lvl1pPr marL="0" indent="0">
              <a:lnSpc>
                <a:spcPct val="100000"/>
              </a:lnSpc>
              <a:spcBef>
                <a:spcPts val="600"/>
              </a:spcBef>
              <a:spcAft>
                <a:spcPts val="600"/>
              </a:spcAft>
              <a:buNone/>
              <a:defRPr>
                <a:latin typeface="Times New Roman" panose="02020603050405020304" pitchFamily="18" charset="0"/>
                <a:cs typeface="Times New Roman" panose="02020603050405020304" pitchFamily="18" charset="0"/>
              </a:defRPr>
            </a:lvl1pPr>
          </a:lstStyle>
          <a:p>
            <a:pPr lvl="0"/>
            <a:r>
              <a:rPr lang="en-US" dirty="0"/>
              <a:t>This slide format is to draw attention to precise legal language.  Place legal language here.</a:t>
            </a:r>
          </a:p>
        </p:txBody>
      </p:sp>
      <p:sp>
        <p:nvSpPr>
          <p:cNvPr id="12" name="Bottom Callout">
            <a:extLst>
              <a:ext uri="{FF2B5EF4-FFF2-40B4-BE49-F238E27FC236}">
                <a16:creationId xmlns:a16="http://schemas.microsoft.com/office/drawing/2014/main" id="{754DB676-0691-483D-9B70-22D586974A24}"/>
              </a:ext>
            </a:extLst>
          </p:cNvPr>
          <p:cNvSpPr>
            <a:spLocks noGrp="1"/>
          </p:cNvSpPr>
          <p:nvPr>
            <p:ph type="body" idx="1" hasCustomPrompt="1"/>
          </p:nvPr>
        </p:nvSpPr>
        <p:spPr>
          <a:xfrm>
            <a:off x="805866" y="5106992"/>
            <a:ext cx="8983593" cy="1046382"/>
          </a:xfrm>
          <a:solidFill>
            <a:srgbClr val="F3F4F4"/>
          </a:solidFill>
          <a:ln>
            <a:solidFill>
              <a:schemeClr val="accent4"/>
            </a:solidFill>
          </a:ln>
        </p:spPr>
        <p:txBody>
          <a:bodyPr lIns="182880" rIns="182880" anchor="ctr">
            <a:normAutofit/>
          </a:bodyPr>
          <a:lstStyle>
            <a:lvl1pPr marL="0" indent="0" algn="l">
              <a:buNone/>
              <a:defRPr sz="24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If needed, include a callout note about the language here.  Otherwise,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8591883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ries Set">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7" name="Series Number Placeholder">
            <a:extLst>
              <a:ext uri="{FF2B5EF4-FFF2-40B4-BE49-F238E27FC236}">
                <a16:creationId xmlns:a16="http://schemas.microsoft.com/office/drawing/2014/main" id="{16070457-0FCD-4498-B260-1DF64FEA1895}"/>
              </a:ext>
            </a:extLst>
          </p:cNvPr>
          <p:cNvSpPr>
            <a:spLocks noGrp="1"/>
          </p:cNvSpPr>
          <p:nvPr>
            <p:ph type="body" sz="quarter" idx="13" hasCustomPrompt="1"/>
          </p:nvPr>
        </p:nvSpPr>
        <p:spPr>
          <a:xfrm>
            <a:off x="0" y="118459"/>
            <a:ext cx="505609" cy="702758"/>
          </a:xfrm>
        </p:spPr>
        <p:txBody>
          <a:bodyPr anchor="ctr"/>
          <a:lstStyle>
            <a:lvl1pPr marL="0" indent="0" algn="r">
              <a:buNone/>
              <a:defRPr>
                <a:solidFill>
                  <a:schemeClr val="bg1"/>
                </a:solidFill>
              </a:defRPr>
            </a:lvl1pPr>
          </a:lstStyle>
          <a:p>
            <a:pPr lvl="0"/>
            <a:r>
              <a:rPr lang="en-US" dirty="0"/>
              <a:t>#</a:t>
            </a:r>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lstStyle>
            <a:lvl1pPr>
              <a:defRPr/>
            </a:lvl1pPr>
          </a:lstStyle>
          <a:p>
            <a:r>
              <a:rPr lang="en-US" dirty="0"/>
              <a:t>Enter title for series slide, and insert number to the left.</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2267911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Quote">
    <p:spTree>
      <p:nvGrpSpPr>
        <p:cNvPr id="1" name=""/>
        <p:cNvGrpSpPr/>
        <p:nvPr/>
      </p:nvGrpSpPr>
      <p:grpSpPr>
        <a:xfrm>
          <a:off x="0" y="0"/>
          <a:ext cx="0" cy="0"/>
          <a:chOff x="0" y="0"/>
          <a:chExt cx="0" cy="0"/>
        </a:xfrm>
      </p:grpSpPr>
      <p:pic>
        <p:nvPicPr>
          <p:cNvPr id="12" name="Left Quote Mark">
            <a:extLst>
              <a:ext uri="{FF2B5EF4-FFF2-40B4-BE49-F238E27FC236}">
                <a16:creationId xmlns:a16="http://schemas.microsoft.com/office/drawing/2014/main" id="{5D47C9C7-C3BD-40CF-B27A-069A49E88B35}"/>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64158" y="0"/>
            <a:ext cx="914400" cy="914400"/>
          </a:xfrm>
          <a:prstGeom prst="rect">
            <a:avLst/>
          </a:prstGeom>
        </p:spPr>
      </p:pic>
      <p:pic>
        <p:nvPicPr>
          <p:cNvPr id="14" name="Right Quote Mark">
            <a:extLst>
              <a:ext uri="{FF2B5EF4-FFF2-40B4-BE49-F238E27FC236}">
                <a16:creationId xmlns:a16="http://schemas.microsoft.com/office/drawing/2014/main" id="{B80C15CF-8A47-4F88-918A-4CF8B22EBADD}"/>
              </a:ext>
              <a:ext uri="{C183D7F6-B498-43B3-948B-1728B52AA6E4}">
                <adec:decorative xmlns:adec="http://schemas.microsoft.com/office/drawing/2017/decorative" val="1"/>
              </a:ext>
            </a:extLst>
          </p:cNvPr>
          <p:cNvPicPr>
            <a:picLocks noChangeAspect="1"/>
          </p:cNvPicPr>
          <p:nvPr userDrawn="1"/>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113443" y="4044115"/>
            <a:ext cx="914400" cy="914400"/>
          </a:xfrm>
          <a:prstGeom prst="rect">
            <a:avLst/>
          </a:prstGeom>
        </p:spPr>
      </p:pic>
      <p:grpSp>
        <p:nvGrpSpPr>
          <p:cNvPr id="5" name="Bottom Corner Embellishment">
            <a:extLst>
              <a:ext uri="{FF2B5EF4-FFF2-40B4-BE49-F238E27FC236}">
                <a16:creationId xmlns:a16="http://schemas.microsoft.com/office/drawing/2014/main" id="{F32826CD-6407-4BDD-985F-43E59E5627AA}"/>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6" name="Freeform: Shape 5">
              <a:extLst>
                <a:ext uri="{FF2B5EF4-FFF2-40B4-BE49-F238E27FC236}">
                  <a16:creationId xmlns:a16="http://schemas.microsoft.com/office/drawing/2014/main" id="{149E6F88-C57C-490C-96FC-610856CACBC7}"/>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Freeform: Shape 6">
              <a:extLst>
                <a:ext uri="{FF2B5EF4-FFF2-40B4-BE49-F238E27FC236}">
                  <a16:creationId xmlns:a16="http://schemas.microsoft.com/office/drawing/2014/main" id="{E9277C0B-D04A-43FD-A009-7C0C3C15DB3C}"/>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8" name="WFGPS Logo">
            <a:extLst>
              <a:ext uri="{FF2B5EF4-FFF2-40B4-BE49-F238E27FC236}">
                <a16:creationId xmlns:a16="http://schemas.microsoft.com/office/drawing/2014/main" id="{2FC579C9-22DD-4323-A669-4344CCA71A7B}"/>
              </a:ext>
              <a:ext uri="{C183D7F6-B498-43B3-948B-1728B52AA6E4}">
                <adec:decorative xmlns:adec="http://schemas.microsoft.com/office/drawing/2017/decorative" val="1"/>
              </a:ext>
            </a:extLst>
          </p:cNvPr>
          <p:cNvPicPr>
            <a:picLocks noChangeAspect="1"/>
          </p:cNvPicPr>
          <p:nvPr userDrawn="1"/>
        </p:nvPicPr>
        <p:blipFill>
          <a:blip r:embed="rId6"/>
          <a:stretch>
            <a:fillRect/>
          </a:stretch>
        </p:blipFill>
        <p:spPr>
          <a:xfrm>
            <a:off x="9622551" y="6284572"/>
            <a:ext cx="1389041" cy="471509"/>
          </a:xfrm>
          <a:prstGeom prst="rect">
            <a:avLst/>
          </a:prstGeom>
        </p:spPr>
      </p:pic>
      <p:pic>
        <p:nvPicPr>
          <p:cNvPr id="9" name="ETA Tagline">
            <a:extLst>
              <a:ext uri="{FF2B5EF4-FFF2-40B4-BE49-F238E27FC236}">
                <a16:creationId xmlns:a16="http://schemas.microsoft.com/office/drawing/2014/main" id="{F8CB0E61-E338-4A3F-B0C3-6FE8C56718FA}"/>
              </a:ext>
              <a:ext uri="{C183D7F6-B498-43B3-948B-1728B52AA6E4}">
                <adec:decorative xmlns:adec="http://schemas.microsoft.com/office/drawing/2017/decorative" val="1"/>
              </a:ext>
            </a:extLst>
          </p:cNvPr>
          <p:cNvPicPr>
            <a:picLocks noChangeAspect="1"/>
          </p:cNvPicPr>
          <p:nvPr userDrawn="1"/>
        </p:nvPicPr>
        <p:blipFill>
          <a:blip r:embed="rId7" cstate="hqprint">
            <a:alphaModFix amt="70000"/>
            <a:extLst>
              <a:ext uri="{BEBA8EAE-BF5A-486C-A8C5-ECC9F3942E4B}">
                <a14:imgProps xmlns:a14="http://schemas.microsoft.com/office/drawing/2010/main">
                  <a14:imgLayer r:embed="rId8">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4" name="Slide Number">
            <a:extLst>
              <a:ext uri="{FF2B5EF4-FFF2-40B4-BE49-F238E27FC236}">
                <a16:creationId xmlns:a16="http://schemas.microsoft.com/office/drawing/2014/main" id="{4B2BBB3F-DFCB-4306-A3B4-E1931B461831}"/>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Quote">
            <a:extLst>
              <a:ext uri="{FF2B5EF4-FFF2-40B4-BE49-F238E27FC236}">
                <a16:creationId xmlns:a16="http://schemas.microsoft.com/office/drawing/2014/main" id="{F046EAE4-D05C-4D87-919D-EC13480421E8}"/>
              </a:ext>
            </a:extLst>
          </p:cNvPr>
          <p:cNvSpPr>
            <a:spLocks noGrp="1"/>
          </p:cNvSpPr>
          <p:nvPr>
            <p:ph idx="1" hasCustomPrompt="1"/>
          </p:nvPr>
        </p:nvSpPr>
        <p:spPr>
          <a:xfrm>
            <a:off x="1172584" y="235671"/>
            <a:ext cx="9846832" cy="4519209"/>
          </a:xfrm>
          <a:prstGeom prst="rect">
            <a:avLst/>
          </a:prstGeom>
        </p:spPr>
        <p:txBody>
          <a:bodyPr vert="horz" lIns="91440" tIns="45720" rIns="91440" bIns="45720" rtlCol="0" anchor="ctr">
            <a:normAutofit/>
          </a:bodyPr>
          <a:lstStyle>
            <a:lvl1pPr marL="0" indent="0">
              <a:buNone/>
              <a:defRPr sz="3200" i="1">
                <a:solidFill>
                  <a:schemeClr val="accent1"/>
                </a:solidFill>
              </a:defRPr>
            </a:lvl1pPr>
          </a:lstStyle>
          <a:p>
            <a:pPr lvl="0"/>
            <a:r>
              <a:rPr lang="en-US" dirty="0"/>
              <a:t>Type quote here</a:t>
            </a:r>
          </a:p>
        </p:txBody>
      </p:sp>
      <p:sp>
        <p:nvSpPr>
          <p:cNvPr id="11" name="Attribution">
            <a:extLst>
              <a:ext uri="{FF2B5EF4-FFF2-40B4-BE49-F238E27FC236}">
                <a16:creationId xmlns:a16="http://schemas.microsoft.com/office/drawing/2014/main" id="{50375305-F449-4711-B275-BE2947E160BC}"/>
              </a:ext>
            </a:extLst>
          </p:cNvPr>
          <p:cNvSpPr>
            <a:spLocks noGrp="1"/>
          </p:cNvSpPr>
          <p:nvPr>
            <p:ph idx="13" hasCustomPrompt="1"/>
          </p:nvPr>
        </p:nvSpPr>
        <p:spPr>
          <a:xfrm>
            <a:off x="1172584" y="4905487"/>
            <a:ext cx="9846832" cy="1101015"/>
          </a:xfrm>
          <a:prstGeom prst="rect">
            <a:avLst/>
          </a:prstGeom>
          <a:solidFill>
            <a:srgbClr val="F3F4F4"/>
          </a:solidFill>
          <a:ln>
            <a:solidFill>
              <a:schemeClr val="accent4"/>
            </a:solidFill>
          </a:ln>
        </p:spPr>
        <p:txBody>
          <a:bodyPr vert="horz" lIns="91440" tIns="45720" rIns="91440" bIns="45720" rtlCol="0" anchor="ctr">
            <a:normAutofit/>
          </a:bodyPr>
          <a:lstStyle>
            <a:lvl1pPr marL="640080" indent="-640080" algn="r">
              <a:buClr>
                <a:schemeClr val="accent1"/>
              </a:buClr>
              <a:buFont typeface="Webdings" panose="05030102010509060703" pitchFamily="18" charset="2"/>
              <a:buChar char=""/>
              <a:defRPr sz="3200" b="1">
                <a:solidFill>
                  <a:schemeClr val="accent2"/>
                </a:solidFill>
              </a:defRPr>
            </a:lvl1pPr>
            <a:lvl2pPr marL="457200" indent="0" algn="r">
              <a:buNone/>
              <a:defRPr i="1"/>
            </a:lvl2pPr>
            <a:lvl3pPr algn="r">
              <a:defRPr/>
            </a:lvl3pPr>
            <a:lvl4pPr algn="r">
              <a:defRPr/>
            </a:lvl4pPr>
            <a:lvl5pPr algn="r">
              <a:defRPr/>
            </a:lvl5pPr>
          </a:lstStyle>
          <a:p>
            <a:pPr lvl="0"/>
            <a:r>
              <a:rPr lang="en-US" dirty="0"/>
              <a:t>FirstName </a:t>
            </a:r>
            <a:r>
              <a:rPr lang="en-US" dirty="0" err="1"/>
              <a:t>LastName</a:t>
            </a:r>
            <a:endParaRPr lang="en-US" dirty="0"/>
          </a:p>
          <a:p>
            <a:pPr lvl="1"/>
            <a:r>
              <a:rPr lang="en-US" dirty="0"/>
              <a:t>Additional info if applicable, delete line otherwise</a:t>
            </a:r>
          </a:p>
        </p:txBody>
      </p:sp>
      <p:sp>
        <p:nvSpPr>
          <p:cNvPr id="3" name="Footer Placeholder">
            <a:extLst>
              <a:ext uri="{FF2B5EF4-FFF2-40B4-BE49-F238E27FC236}">
                <a16:creationId xmlns:a16="http://schemas.microsoft.com/office/drawing/2014/main" id="{21E0F167-436E-4AAC-B149-D0B0439F48F2}"/>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7803537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Resources">
    <p:spTree>
      <p:nvGrpSpPr>
        <p:cNvPr id="1" name=""/>
        <p:cNvGrpSpPr/>
        <p:nvPr/>
      </p:nvGrpSpPr>
      <p:grpSpPr>
        <a:xfrm>
          <a:off x="0" y="0"/>
          <a:ext cx="0" cy="0"/>
          <a:chOff x="0" y="0"/>
          <a:chExt cx="0" cy="0"/>
        </a:xfrm>
      </p:grpSpPr>
      <p:pic>
        <p:nvPicPr>
          <p:cNvPr id="8" name="Web Laptop Icon">
            <a:extLst>
              <a:ext uri="{FF2B5EF4-FFF2-40B4-BE49-F238E27FC236}">
                <a16:creationId xmlns:a16="http://schemas.microsoft.com/office/drawing/2014/main" id="{33D34E40-E41B-49F0-BBE4-61974CC8864A}"/>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2696" y="235414"/>
            <a:ext cx="409908" cy="409908"/>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dirty="0"/>
              <a:t>Enter Title for Resources Slide</a:t>
            </a:r>
          </a:p>
        </p:txBody>
      </p:sp>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hasCustomPrompt="1"/>
          </p:nvPr>
        </p:nvSpPr>
        <p:spPr>
          <a:xfrm>
            <a:off x="838200" y="1161144"/>
            <a:ext cx="5181600" cy="5015820"/>
          </a:xfrm>
        </p:spPr>
        <p:txBody>
          <a:bodyPr>
            <a:noAutofit/>
          </a:bodyPr>
          <a:lstStyle>
            <a:lvl1pPr>
              <a:defRPr sz="2200"/>
            </a:lvl1pPr>
            <a:lvl2pPr marL="228600" indent="0">
              <a:spcBef>
                <a:spcPts val="400"/>
              </a:spcBef>
              <a:buNone/>
              <a:defRPr sz="1800" i="1">
                <a:solidFill>
                  <a:schemeClr val="accent3">
                    <a:lumMod val="75000"/>
                    <a:lumOff val="25000"/>
                  </a:schemeClr>
                </a:solidFill>
                <a:latin typeface="+mj-lt"/>
              </a:defRPr>
            </a:lvl2pPr>
            <a:lvl3pPr marL="457200" indent="-228600">
              <a:buClr>
                <a:schemeClr val="accent1"/>
              </a:buClr>
              <a:buSzPct val="70000"/>
              <a:buFont typeface="Wingdings 3" panose="05040102010807070707" pitchFamily="18" charset="2"/>
              <a:buChar char=""/>
              <a:defRPr sz="1800" u="sng">
                <a:solidFill>
                  <a:schemeClr val="accent6"/>
                </a:solidFill>
              </a:defRPr>
            </a:lvl3pPr>
          </a:lstStyle>
          <a:p>
            <a:pPr lvl="0"/>
            <a:r>
              <a:rPr lang="en-US" dirty="0"/>
              <a:t>Name of Reference Item</a:t>
            </a:r>
          </a:p>
          <a:p>
            <a:pPr lvl="1"/>
            <a:r>
              <a:rPr lang="en-US" dirty="0"/>
              <a:t>Details about resource here</a:t>
            </a:r>
          </a:p>
          <a:p>
            <a:pPr lvl="2"/>
            <a:r>
              <a:rPr lang="en-US" dirty="0"/>
              <a:t>www.address.com</a:t>
            </a:r>
          </a:p>
          <a:p>
            <a:pPr lvl="3"/>
            <a:r>
              <a:rPr lang="en-US" dirty="0"/>
              <a:t>Fourth level</a:t>
            </a:r>
          </a:p>
          <a:p>
            <a:pPr lvl="4"/>
            <a:r>
              <a:rPr lang="en-US" dirty="0"/>
              <a:t>Fifth level</a:t>
            </a:r>
          </a:p>
        </p:txBody>
      </p:sp>
      <p:sp>
        <p:nvSpPr>
          <p:cNvPr id="4" name="Content Placeholder Right">
            <a:extLst>
              <a:ext uri="{FF2B5EF4-FFF2-40B4-BE49-F238E27FC236}">
                <a16:creationId xmlns:a16="http://schemas.microsoft.com/office/drawing/2014/main" id="{134CD3E4-027C-4B7D-A65C-7DBA57E90025}"/>
              </a:ext>
            </a:extLst>
          </p:cNvPr>
          <p:cNvSpPr>
            <a:spLocks noGrp="1"/>
          </p:cNvSpPr>
          <p:nvPr>
            <p:ph sz="half" idx="2" hasCustomPrompt="1"/>
          </p:nvPr>
        </p:nvSpPr>
        <p:spPr>
          <a:xfrm>
            <a:off x="6172200" y="1161144"/>
            <a:ext cx="5181600" cy="5015820"/>
          </a:xfrm>
        </p:spPr>
        <p:txBody>
          <a:bodyPr>
            <a:noAutofit/>
          </a:bodyPr>
          <a:lstStyle>
            <a:lvl1pPr>
              <a:defRPr sz="2200"/>
            </a:lvl1pPr>
            <a:lvl2pPr marL="228600" indent="0">
              <a:spcBef>
                <a:spcPts val="400"/>
              </a:spcBef>
              <a:buNone/>
              <a:defRPr sz="1800" i="1">
                <a:solidFill>
                  <a:schemeClr val="accent3">
                    <a:lumMod val="75000"/>
                    <a:lumOff val="25000"/>
                  </a:schemeClr>
                </a:solidFill>
                <a:latin typeface="+mj-lt"/>
              </a:defRPr>
            </a:lvl2pPr>
            <a:lvl3pPr marL="457200" indent="-228600">
              <a:buClr>
                <a:schemeClr val="accent1"/>
              </a:buClr>
              <a:buSzPct val="70000"/>
              <a:buFont typeface="Wingdings 3" panose="05040102010807070707" pitchFamily="18" charset="2"/>
              <a:buChar char="Æ"/>
              <a:defRPr sz="1800" u="sng">
                <a:solidFill>
                  <a:schemeClr val="accent6"/>
                </a:solidFill>
              </a:defRPr>
            </a:lvl3pPr>
          </a:lstStyle>
          <a:p>
            <a:pPr lvl="0"/>
            <a:r>
              <a:rPr lang="en-US" dirty="0"/>
              <a:t>Name of Reference Item</a:t>
            </a:r>
          </a:p>
          <a:p>
            <a:pPr lvl="1"/>
            <a:r>
              <a:rPr lang="en-US" dirty="0"/>
              <a:t>Details about resource here</a:t>
            </a:r>
          </a:p>
          <a:p>
            <a:pPr lvl="2"/>
            <a:r>
              <a:rPr lang="en-US" dirty="0"/>
              <a:t>www.address.com</a:t>
            </a:r>
          </a:p>
          <a:p>
            <a:pPr lvl="3"/>
            <a:r>
              <a:rPr lang="en-US" dirty="0"/>
              <a:t>Fourth level</a:t>
            </a:r>
          </a:p>
          <a:p>
            <a:pPr lvl="4"/>
            <a:r>
              <a:rPr lang="en-US" dirty="0"/>
              <a:t>Fifth level</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3924497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hank You">
    <p:bg>
      <p:bgPr>
        <a:solidFill>
          <a:srgbClr val="F3F4F4"/>
        </a:solidFill>
        <a:effectLst/>
      </p:bgPr>
    </p:bg>
    <p:spTree>
      <p:nvGrpSpPr>
        <p:cNvPr id="1" name=""/>
        <p:cNvGrpSpPr/>
        <p:nvPr/>
      </p:nvGrpSpPr>
      <p:grpSpPr>
        <a:xfrm>
          <a:off x="0" y="0"/>
          <a:ext cx="0" cy="0"/>
          <a:chOff x="0" y="0"/>
          <a:chExt cx="0" cy="0"/>
        </a:xfrm>
      </p:grpSpPr>
      <p:pic>
        <p:nvPicPr>
          <p:cNvPr id="22" name="Right Side Embellishment">
            <a:extLst>
              <a:ext uri="{FF2B5EF4-FFF2-40B4-BE49-F238E27FC236}">
                <a16:creationId xmlns:a16="http://schemas.microsoft.com/office/drawing/2014/main" id="{53B45ABE-9C34-43C8-AC5A-5BAE3A5ECB0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a:off x="5981700" y="0"/>
            <a:ext cx="6210300" cy="6858000"/>
          </a:xfrm>
          <a:prstGeom prst="rect">
            <a:avLst/>
          </a:prstGeom>
        </p:spPr>
      </p:pic>
      <p:sp>
        <p:nvSpPr>
          <p:cNvPr id="5" name="Logo Background Arrow - white">
            <a:extLst>
              <a:ext uri="{FF2B5EF4-FFF2-40B4-BE49-F238E27FC236}">
                <a16:creationId xmlns:a16="http://schemas.microsoft.com/office/drawing/2014/main" id="{CFC20D92-2B9E-46E9-A543-1D2608C45B6D}"/>
              </a:ext>
              <a:ext uri="{C183D7F6-B498-43B3-948B-1728B52AA6E4}">
                <adec:decorative xmlns:adec="http://schemas.microsoft.com/office/drawing/2017/decorative" val="1"/>
              </a:ext>
            </a:extLst>
          </p:cNvPr>
          <p:cNvSpPr/>
          <p:nvPr userDrawn="1"/>
        </p:nvSpPr>
        <p:spPr>
          <a:xfrm>
            <a:off x="0" y="2571750"/>
            <a:ext cx="8362950" cy="1714500"/>
          </a:xfrm>
          <a:prstGeom prst="homePlate">
            <a:avLst/>
          </a:prstGeom>
          <a:solidFill>
            <a:schemeClr val="bg1"/>
          </a:solidFill>
          <a:ln>
            <a:noFill/>
          </a:ln>
          <a:effectLst>
            <a:outerShdw blurRad="25400" dist="25400" algn="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a:extLst>
              <a:ext uri="{FF2B5EF4-FFF2-40B4-BE49-F238E27FC236}">
                <a16:creationId xmlns:a16="http://schemas.microsoft.com/office/drawing/2014/main" id="{DAE136CE-2099-43E6-A78F-37528C2B1CF3}"/>
              </a:ext>
            </a:extLst>
          </p:cNvPr>
          <p:cNvSpPr>
            <a:spLocks noGrp="1"/>
          </p:cNvSpPr>
          <p:nvPr>
            <p:ph type="ctrTitle" hasCustomPrompt="1"/>
          </p:nvPr>
        </p:nvSpPr>
        <p:spPr>
          <a:xfrm>
            <a:off x="228600" y="685800"/>
            <a:ext cx="6419850" cy="1478758"/>
          </a:xfrm>
        </p:spPr>
        <p:txBody>
          <a:bodyPr lIns="91440" anchor="ctr">
            <a:noAutofit/>
          </a:bodyPr>
          <a:lstStyle>
            <a:lvl1pPr algn="ctr">
              <a:defRPr sz="5400" b="1">
                <a:solidFill>
                  <a:schemeClr val="accent5"/>
                </a:solidFill>
                <a:latin typeface="+mn-lt"/>
              </a:defRPr>
            </a:lvl1pPr>
          </a:lstStyle>
          <a:p>
            <a:r>
              <a:rPr lang="en-US" dirty="0"/>
              <a:t>Add “Thank You” Title</a:t>
            </a:r>
          </a:p>
        </p:txBody>
      </p:sp>
      <p:sp>
        <p:nvSpPr>
          <p:cNvPr id="3" name="Closing Message">
            <a:extLst>
              <a:ext uri="{FF2B5EF4-FFF2-40B4-BE49-F238E27FC236}">
                <a16:creationId xmlns:a16="http://schemas.microsoft.com/office/drawing/2014/main" id="{C25573A4-A9C4-47F0-9576-FF873A4291CD}"/>
              </a:ext>
            </a:extLst>
          </p:cNvPr>
          <p:cNvSpPr>
            <a:spLocks noGrp="1"/>
          </p:cNvSpPr>
          <p:nvPr>
            <p:ph type="subTitle" idx="1" hasCustomPrompt="1"/>
          </p:nvPr>
        </p:nvSpPr>
        <p:spPr>
          <a:xfrm>
            <a:off x="623140" y="4736308"/>
            <a:ext cx="5630770" cy="1135061"/>
          </a:xfrm>
        </p:spPr>
        <p:txBody>
          <a:bodyPr>
            <a:normAutofit/>
          </a:bodyPr>
          <a:lstStyle>
            <a:lvl1pPr marL="0" indent="0" algn="l">
              <a:buNone/>
              <a:defRPr sz="2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Add closing message if applicable.  Otherwise, delete this block.</a:t>
            </a:r>
          </a:p>
        </p:txBody>
      </p:sp>
      <p:sp>
        <p:nvSpPr>
          <p:cNvPr id="8" name="Web Link Box">
            <a:extLst>
              <a:ext uri="{FF2B5EF4-FFF2-40B4-BE49-F238E27FC236}">
                <a16:creationId xmlns:a16="http://schemas.microsoft.com/office/drawing/2014/main" id="{88993FED-B01D-4F51-A3E8-62F2BB5B13F7}"/>
              </a:ext>
            </a:extLst>
          </p:cNvPr>
          <p:cNvSpPr>
            <a:spLocks noGrp="1"/>
          </p:cNvSpPr>
          <p:nvPr>
            <p:ph type="body" idx="20" hasCustomPrompt="1"/>
          </p:nvPr>
        </p:nvSpPr>
        <p:spPr>
          <a:xfrm>
            <a:off x="623140" y="5967588"/>
            <a:ext cx="5297600" cy="787542"/>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91440" tIns="0" rIns="91440" bIns="0" anchor="b">
            <a:noAutofit/>
          </a:bodyPr>
          <a:lstStyle>
            <a:lvl1pPr marL="0" indent="0" algn="l">
              <a:buNone/>
              <a:defRPr sz="2000" b="0" i="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Insert Web support link and info here.</a:t>
            </a:r>
          </a:p>
        </p:txBody>
      </p:sp>
      <p:pic>
        <p:nvPicPr>
          <p:cNvPr id="10" name="WFGPS Logo" descr="Logo for WorkforceGPS: Navigate to Success">
            <a:extLst>
              <a:ext uri="{FF2B5EF4-FFF2-40B4-BE49-F238E27FC236}">
                <a16:creationId xmlns:a16="http://schemas.microsoft.com/office/drawing/2014/main" id="{A0EDBCB9-034B-4117-97B6-419BF0069DC5}"/>
              </a:ext>
              <a:ext uri="{C183D7F6-B498-43B3-948B-1728B52AA6E4}">
                <adec:decorative xmlns:adec="http://schemas.microsoft.com/office/drawing/2017/decorative" val="0"/>
              </a:ext>
            </a:extLst>
          </p:cNvPr>
          <p:cNvPicPr>
            <a:picLocks noChangeAspect="1"/>
          </p:cNvPicPr>
          <p:nvPr userDrawn="1"/>
        </p:nvPicPr>
        <p:blipFill>
          <a:blip r:embed="rId4"/>
          <a:stretch>
            <a:fillRect/>
          </a:stretch>
        </p:blipFill>
        <p:spPr>
          <a:xfrm>
            <a:off x="1887443" y="2902486"/>
            <a:ext cx="3102164" cy="1053028"/>
          </a:xfrm>
          <a:prstGeom prst="rect">
            <a:avLst/>
          </a:prstGeom>
        </p:spPr>
      </p:pic>
    </p:spTree>
    <p:extLst>
      <p:ext uri="{BB962C8B-B14F-4D97-AF65-F5344CB8AC3E}">
        <p14:creationId xmlns:p14="http://schemas.microsoft.com/office/powerpoint/2010/main" val="41877827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resenter / Moderator">
    <p:spTree>
      <p:nvGrpSpPr>
        <p:cNvPr id="1" name=""/>
        <p:cNvGrpSpPr/>
        <p:nvPr/>
      </p:nvGrpSpPr>
      <p:grpSpPr>
        <a:xfrm>
          <a:off x="0" y="0"/>
          <a:ext cx="0" cy="0"/>
          <a:chOff x="0" y="0"/>
          <a:chExt cx="0" cy="0"/>
        </a:xfrm>
      </p:grpSpPr>
      <p:pic>
        <p:nvPicPr>
          <p:cNvPr id="8" name="Microphone Icon">
            <a:extLst>
              <a:ext uri="{FF2B5EF4-FFF2-40B4-BE49-F238E27FC236}">
                <a16:creationId xmlns:a16="http://schemas.microsoft.com/office/drawing/2014/main" id="{821C247C-8EBB-4D4A-8797-57C42F0B7172}"/>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for Speaker / Moderator slide</a:t>
            </a:r>
          </a:p>
        </p:txBody>
      </p:sp>
      <p:sp>
        <p:nvSpPr>
          <p:cNvPr id="7" name="Person Photo">
            <a:extLst>
              <a:ext uri="{FF2B5EF4-FFF2-40B4-BE49-F238E27FC236}">
                <a16:creationId xmlns:a16="http://schemas.microsoft.com/office/drawing/2014/main" id="{B7D89C1E-6C46-426B-BD63-ECEF239257D2}"/>
              </a:ext>
              <a:ext uri="{C183D7F6-B498-43B3-948B-1728B52AA6E4}">
                <adec:decorative xmlns:adec="http://schemas.microsoft.com/office/drawing/2017/decorative" val="1"/>
              </a:ext>
            </a:extLst>
          </p:cNvPr>
          <p:cNvSpPr>
            <a:spLocks noGrp="1"/>
          </p:cNvSpPr>
          <p:nvPr>
            <p:ph type="pic" sz="quarter" idx="13" hasCustomPrompt="1"/>
          </p:nvPr>
        </p:nvSpPr>
        <p:spPr>
          <a:xfrm>
            <a:off x="1502361" y="2590404"/>
            <a:ext cx="2133600" cy="2133600"/>
          </a:xfrm>
          <a:prstGeom prst="round2DiagRect">
            <a:avLst/>
          </a:prstGeom>
          <a:solidFill>
            <a:srgbClr val="F3F4F4"/>
          </a:solidFill>
          <a:ln>
            <a:solidFill>
              <a:schemeClr val="accent4"/>
            </a:solidFill>
          </a:ln>
        </p:spPr>
        <p:txBody>
          <a:bodyPr/>
          <a:lstStyle>
            <a:lvl1pPr algn="ctr">
              <a:defRPr sz="2000" b="0" i="1">
                <a:solidFill>
                  <a:schemeClr val="tx2"/>
                </a:solidFill>
              </a:defRPr>
            </a:lvl1pPr>
          </a:lstStyle>
          <a:p>
            <a:r>
              <a:rPr lang="en-US" dirty="0"/>
              <a:t>Click icon to add picture, or drag and drop from your files.</a:t>
            </a:r>
          </a:p>
        </p:txBody>
      </p:sp>
      <p:sp>
        <p:nvSpPr>
          <p:cNvPr id="3" name="Person Info">
            <a:extLst>
              <a:ext uri="{FF2B5EF4-FFF2-40B4-BE49-F238E27FC236}">
                <a16:creationId xmlns:a16="http://schemas.microsoft.com/office/drawing/2014/main" id="{17AAC5FF-8264-4C60-8AAC-1B83EE24201B}"/>
              </a:ext>
            </a:extLst>
          </p:cNvPr>
          <p:cNvSpPr>
            <a:spLocks noGrp="1"/>
          </p:cNvSpPr>
          <p:nvPr>
            <p:ph idx="1" hasCustomPrompt="1"/>
          </p:nvPr>
        </p:nvSpPr>
        <p:spPr>
          <a:xfrm>
            <a:off x="4439822" y="1137446"/>
            <a:ext cx="7244177" cy="5039517"/>
          </a:xfrm>
        </p:spPr>
        <p:txBody>
          <a:bodyPr anchor="ctr">
            <a:noAutofit/>
          </a:bodyPr>
          <a:lstStyle>
            <a:lvl1pPr>
              <a:defRPr/>
            </a:lvl1pPr>
            <a:lvl2pPr>
              <a:defRPr/>
            </a:lvl2pPr>
            <a:lvl3pPr>
              <a:defRPr/>
            </a:lvl3pPr>
          </a:lstStyle>
          <a:p>
            <a:pPr lvl="0"/>
            <a:r>
              <a:rPr lang="en-US" dirty="0"/>
              <a:t>FirstName LastName</a:t>
            </a:r>
          </a:p>
          <a:p>
            <a:pPr lvl="1"/>
            <a:r>
              <a:rPr lang="en-US" dirty="0"/>
              <a:t>Position</a:t>
            </a:r>
          </a:p>
          <a:p>
            <a:pPr lvl="2"/>
            <a:r>
              <a:rPr lang="en-US" dirty="0"/>
              <a:t>Organization</a:t>
            </a:r>
          </a:p>
          <a:p>
            <a:pPr lvl="3"/>
            <a:r>
              <a:rPr lang="en-US" dirty="0"/>
              <a:t>Email</a:t>
            </a:r>
          </a:p>
          <a:p>
            <a:pPr lvl="4"/>
            <a:r>
              <a:rPr lang="en-US" dirty="0"/>
              <a:t>Phone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19157686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resenters / Moderators (2)">
    <p:spTree>
      <p:nvGrpSpPr>
        <p:cNvPr id="1" name=""/>
        <p:cNvGrpSpPr/>
        <p:nvPr/>
      </p:nvGrpSpPr>
      <p:grpSpPr>
        <a:xfrm>
          <a:off x="0" y="0"/>
          <a:ext cx="0" cy="0"/>
          <a:chOff x="0" y="0"/>
          <a:chExt cx="0" cy="0"/>
        </a:xfrm>
      </p:grpSpPr>
      <p:pic>
        <p:nvPicPr>
          <p:cNvPr id="10" name="Microphone Icon">
            <a:extLst>
              <a:ext uri="{FF2B5EF4-FFF2-40B4-BE49-F238E27FC236}">
                <a16:creationId xmlns:a16="http://schemas.microsoft.com/office/drawing/2014/main" id="{25EC0724-8798-467D-9F8D-322E0B6A7B23}"/>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dirty="0"/>
              <a:t>Enter title for Speakers / Moderators slide</a:t>
            </a:r>
          </a:p>
        </p:txBody>
      </p:sp>
      <p:sp>
        <p:nvSpPr>
          <p:cNvPr id="8" name="Person Photo 1">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3" hasCustomPrompt="1"/>
          </p:nvPr>
        </p:nvSpPr>
        <p:spPr>
          <a:xfrm>
            <a:off x="1553029" y="128874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4" name="Person Info 1">
            <a:extLst>
              <a:ext uri="{FF2B5EF4-FFF2-40B4-BE49-F238E27FC236}">
                <a16:creationId xmlns:a16="http://schemas.microsoft.com/office/drawing/2014/main" id="{134CD3E4-027C-4B7D-A65C-7DBA57E90025}"/>
              </a:ext>
            </a:extLst>
          </p:cNvPr>
          <p:cNvSpPr>
            <a:spLocks noGrp="1"/>
          </p:cNvSpPr>
          <p:nvPr>
            <p:ph sz="half" idx="2" hasCustomPrompt="1"/>
          </p:nvPr>
        </p:nvSpPr>
        <p:spPr>
          <a:xfrm>
            <a:off x="4439823" y="1254648"/>
            <a:ext cx="5646057" cy="2201789"/>
          </a:xfrm>
        </p:spPr>
        <p:txBody>
          <a:bodyPr>
            <a:noAutofit/>
          </a:bodyPr>
          <a:lstStyle>
            <a:lvl1pPr>
              <a:defRPr/>
            </a:lvl1pPr>
            <a:lvl2pPr>
              <a:defRPr/>
            </a:lvl2pPr>
            <a:lvl3pPr>
              <a:defRPr/>
            </a:lvl3pPr>
            <a:lvl4pPr>
              <a:defRPr/>
            </a:lvl4pPr>
            <a:lvl5pPr>
              <a:defRPr/>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9" name="Person Photo 2">
            <a:extLst>
              <a:ext uri="{FF2B5EF4-FFF2-40B4-BE49-F238E27FC236}">
                <a16:creationId xmlns:a16="http://schemas.microsoft.com/office/drawing/2014/main" id="{844C8C0B-137B-4F7E-A91A-3A9FB71E114D}"/>
              </a:ext>
              <a:ext uri="{C183D7F6-B498-43B3-948B-1728B52AA6E4}">
                <adec:decorative xmlns:adec="http://schemas.microsoft.com/office/drawing/2017/decorative" val="1"/>
              </a:ext>
            </a:extLst>
          </p:cNvPr>
          <p:cNvSpPr>
            <a:spLocks noGrp="1"/>
          </p:cNvSpPr>
          <p:nvPr>
            <p:ph type="pic" sz="quarter" idx="14" hasCustomPrompt="1"/>
          </p:nvPr>
        </p:nvSpPr>
        <p:spPr>
          <a:xfrm>
            <a:off x="1502361" y="3832448"/>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3" name="Person Info 2">
            <a:extLst>
              <a:ext uri="{FF2B5EF4-FFF2-40B4-BE49-F238E27FC236}">
                <a16:creationId xmlns:a16="http://schemas.microsoft.com/office/drawing/2014/main" id="{2BE8F200-D8FA-4BA3-841A-0AA90D44A055}"/>
              </a:ext>
            </a:extLst>
          </p:cNvPr>
          <p:cNvSpPr>
            <a:spLocks noGrp="1"/>
          </p:cNvSpPr>
          <p:nvPr>
            <p:ph sz="half" idx="1" hasCustomPrompt="1"/>
          </p:nvPr>
        </p:nvSpPr>
        <p:spPr>
          <a:xfrm>
            <a:off x="4439822" y="3798354"/>
            <a:ext cx="5646057" cy="2201789"/>
          </a:xfrm>
        </p:spPr>
        <p:txBody>
          <a:bodyPr>
            <a:noAutofit/>
          </a:bodyPr>
          <a:lstStyle>
            <a:lvl1pPr>
              <a:defRPr/>
            </a:lvl1pPr>
            <a:lvl2pPr>
              <a:defRPr/>
            </a:lvl2pPr>
            <a:lvl3pPr>
              <a:defRPr/>
            </a:lvl3pPr>
            <a:lvl4pPr>
              <a:defRPr/>
            </a:lvl4pPr>
            <a:lvl5pPr>
              <a:defRPr/>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5886250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resenters / Moderators (3)">
    <p:spTree>
      <p:nvGrpSpPr>
        <p:cNvPr id="1" name=""/>
        <p:cNvGrpSpPr/>
        <p:nvPr/>
      </p:nvGrpSpPr>
      <p:grpSpPr>
        <a:xfrm>
          <a:off x="0" y="0"/>
          <a:ext cx="0" cy="0"/>
          <a:chOff x="0" y="0"/>
          <a:chExt cx="0" cy="0"/>
        </a:xfrm>
      </p:grpSpPr>
      <p:pic>
        <p:nvPicPr>
          <p:cNvPr id="12" name="Microphone Icon">
            <a:extLst>
              <a:ext uri="{FF2B5EF4-FFF2-40B4-BE49-F238E27FC236}">
                <a16:creationId xmlns:a16="http://schemas.microsoft.com/office/drawing/2014/main" id="{D88163A2-AAB5-4363-AED9-D71E2DD96B63}"/>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dirty="0"/>
              <a:t>Enter title for Speakers / Moderators slide</a:t>
            </a:r>
          </a:p>
        </p:txBody>
      </p:sp>
      <p:sp>
        <p:nvSpPr>
          <p:cNvPr id="8" name="Person Photo 1">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3" hasCustomPrompt="1"/>
          </p:nvPr>
        </p:nvSpPr>
        <p:spPr>
          <a:xfrm>
            <a:off x="961748"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10" name="Person Info 1">
            <a:extLst>
              <a:ext uri="{FF2B5EF4-FFF2-40B4-BE49-F238E27FC236}">
                <a16:creationId xmlns:a16="http://schemas.microsoft.com/office/drawing/2014/main" id="{7AB118E0-BCC7-45C2-8F9E-6934FC665C9E}"/>
              </a:ext>
            </a:extLst>
          </p:cNvPr>
          <p:cNvSpPr>
            <a:spLocks noGrp="1"/>
          </p:cNvSpPr>
          <p:nvPr>
            <p:ph sz="half" idx="15" hasCustomPrompt="1"/>
          </p:nvPr>
        </p:nvSpPr>
        <p:spPr>
          <a:xfrm>
            <a:off x="423268"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9" name="Person Photo 2">
            <a:extLst>
              <a:ext uri="{FF2B5EF4-FFF2-40B4-BE49-F238E27FC236}">
                <a16:creationId xmlns:a16="http://schemas.microsoft.com/office/drawing/2014/main" id="{844C8C0B-137B-4F7E-A91A-3A9FB71E114D}"/>
              </a:ext>
              <a:ext uri="{C183D7F6-B498-43B3-948B-1728B52AA6E4}">
                <adec:decorative xmlns:adec="http://schemas.microsoft.com/office/drawing/2017/decorative" val="1"/>
              </a:ext>
            </a:extLst>
          </p:cNvPr>
          <p:cNvSpPr>
            <a:spLocks noGrp="1"/>
          </p:cNvSpPr>
          <p:nvPr>
            <p:ph type="pic" sz="quarter" idx="14" hasCustomPrompt="1"/>
          </p:nvPr>
        </p:nvSpPr>
        <p:spPr>
          <a:xfrm>
            <a:off x="4985834"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3" name="Person Info 2">
            <a:extLst>
              <a:ext uri="{FF2B5EF4-FFF2-40B4-BE49-F238E27FC236}">
                <a16:creationId xmlns:a16="http://schemas.microsoft.com/office/drawing/2014/main" id="{2BE8F200-D8FA-4BA3-841A-0AA90D44A055}"/>
              </a:ext>
            </a:extLst>
          </p:cNvPr>
          <p:cNvSpPr>
            <a:spLocks noGrp="1"/>
          </p:cNvSpPr>
          <p:nvPr>
            <p:ph sz="half" idx="1" hasCustomPrompt="1"/>
          </p:nvPr>
        </p:nvSpPr>
        <p:spPr>
          <a:xfrm>
            <a:off x="4447354"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11" name="Person Photo 3">
            <a:extLst>
              <a:ext uri="{FF2B5EF4-FFF2-40B4-BE49-F238E27FC236}">
                <a16:creationId xmlns:a16="http://schemas.microsoft.com/office/drawing/2014/main" id="{53A828BF-2A5D-41FD-B227-FAAB818AC598}"/>
              </a:ext>
              <a:ext uri="{C183D7F6-B498-43B3-948B-1728B52AA6E4}">
                <adec:decorative xmlns:adec="http://schemas.microsoft.com/office/drawing/2017/decorative" val="1"/>
              </a:ext>
            </a:extLst>
          </p:cNvPr>
          <p:cNvSpPr>
            <a:spLocks noGrp="1"/>
          </p:cNvSpPr>
          <p:nvPr>
            <p:ph type="pic" sz="quarter" idx="16" hasCustomPrompt="1"/>
          </p:nvPr>
        </p:nvSpPr>
        <p:spPr>
          <a:xfrm>
            <a:off x="9009920"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4" name="Person Info 3">
            <a:extLst>
              <a:ext uri="{FF2B5EF4-FFF2-40B4-BE49-F238E27FC236}">
                <a16:creationId xmlns:a16="http://schemas.microsoft.com/office/drawing/2014/main" id="{134CD3E4-027C-4B7D-A65C-7DBA57E90025}"/>
              </a:ext>
            </a:extLst>
          </p:cNvPr>
          <p:cNvSpPr>
            <a:spLocks noGrp="1"/>
          </p:cNvSpPr>
          <p:nvPr>
            <p:ph sz="half" idx="2" hasCustomPrompt="1"/>
          </p:nvPr>
        </p:nvSpPr>
        <p:spPr>
          <a:xfrm>
            <a:off x="8471440"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1326129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act">
    <p:spTree>
      <p:nvGrpSpPr>
        <p:cNvPr id="1" name=""/>
        <p:cNvGrpSpPr/>
        <p:nvPr/>
      </p:nvGrpSpPr>
      <p:grpSpPr>
        <a:xfrm>
          <a:off x="0" y="0"/>
          <a:ext cx="0" cy="0"/>
          <a:chOff x="0" y="0"/>
          <a:chExt cx="0" cy="0"/>
        </a:xfrm>
      </p:grpSpPr>
      <p:pic>
        <p:nvPicPr>
          <p:cNvPr id="19" name="Envelope Icon">
            <a:extLst>
              <a:ext uri="{FF2B5EF4-FFF2-40B4-BE49-F238E27FC236}">
                <a16:creationId xmlns:a16="http://schemas.microsoft.com/office/drawing/2014/main" id="{2359C801-6FA3-4BD2-A600-321070D79C3D}"/>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4284" y="266368"/>
            <a:ext cx="400382" cy="400382"/>
          </a:xfrm>
          <a:prstGeom prst="rect">
            <a:avLst/>
          </a:prstGeom>
        </p:spPr>
      </p:pic>
      <p:grpSp>
        <p:nvGrpSpPr>
          <p:cNvPr id="18" name="Email Envelope Icon">
            <a:extLst>
              <a:ext uri="{FF2B5EF4-FFF2-40B4-BE49-F238E27FC236}">
                <a16:creationId xmlns:a16="http://schemas.microsoft.com/office/drawing/2014/main" id="{038B947E-84BB-4262-B5FD-668E7C02CD86}"/>
              </a:ext>
              <a:ext uri="{C183D7F6-B498-43B3-948B-1728B52AA6E4}">
                <adec:decorative xmlns:adec="http://schemas.microsoft.com/office/drawing/2017/decorative" val="1"/>
              </a:ext>
            </a:extLst>
          </p:cNvPr>
          <p:cNvGrpSpPr/>
          <p:nvPr userDrawn="1"/>
        </p:nvGrpSpPr>
        <p:grpSpPr>
          <a:xfrm>
            <a:off x="9415617" y="2376261"/>
            <a:ext cx="1914072" cy="2105479"/>
            <a:chOff x="9415617" y="2376261"/>
            <a:chExt cx="1914072" cy="2105479"/>
          </a:xfrm>
        </p:grpSpPr>
        <p:grpSp>
          <p:nvGrpSpPr>
            <p:cNvPr id="14" name="Group 13">
              <a:extLst>
                <a:ext uri="{FF2B5EF4-FFF2-40B4-BE49-F238E27FC236}">
                  <a16:creationId xmlns:a16="http://schemas.microsoft.com/office/drawing/2014/main" id="{44C3A8A9-9D35-4CBF-B48D-28E6D69B71E5}"/>
                </a:ext>
                <a:ext uri="{C183D7F6-B498-43B3-948B-1728B52AA6E4}">
                  <adec:decorative xmlns:adec="http://schemas.microsoft.com/office/drawing/2017/decorative" val="1"/>
                </a:ext>
              </a:extLst>
            </p:cNvPr>
            <p:cNvGrpSpPr/>
            <p:nvPr userDrawn="1"/>
          </p:nvGrpSpPr>
          <p:grpSpPr>
            <a:xfrm>
              <a:off x="9415617" y="2376261"/>
              <a:ext cx="1914072" cy="2105479"/>
              <a:chOff x="8746030" y="2376261"/>
              <a:chExt cx="1914072" cy="2105479"/>
            </a:xfrm>
          </p:grpSpPr>
          <p:sp>
            <p:nvSpPr>
              <p:cNvPr id="13" name="Rectangle 12">
                <a:extLst>
                  <a:ext uri="{FF2B5EF4-FFF2-40B4-BE49-F238E27FC236}">
                    <a16:creationId xmlns:a16="http://schemas.microsoft.com/office/drawing/2014/main" id="{3385D42F-F634-48D6-A4CA-C3299E3FC6F3}"/>
                  </a:ext>
                </a:extLst>
              </p:cNvPr>
              <p:cNvSpPr/>
              <p:nvPr userDrawn="1"/>
            </p:nvSpPr>
            <p:spPr>
              <a:xfrm>
                <a:off x="9163050" y="2676525"/>
                <a:ext cx="1123950" cy="1127760"/>
              </a:xfrm>
              <a:prstGeom prst="rect">
                <a:avLst/>
              </a:prstGeom>
              <a:gradFill flip="none" rotWithShape="1">
                <a:gsLst>
                  <a:gs pos="97619">
                    <a:schemeClr val="accent4">
                      <a:lumMod val="90000"/>
                    </a:schemeClr>
                  </a:gs>
                  <a:gs pos="3968">
                    <a:srgbClr val="F3F4F4"/>
                  </a:gs>
                  <a:gs pos="26000">
                    <a:schemeClr val="bg1"/>
                  </a:gs>
                  <a:gs pos="77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5A79651-71F3-44A8-A1A3-0EF6414C910A}"/>
                  </a:ext>
                </a:extLst>
              </p:cNvPr>
              <p:cNvSpPr/>
              <p:nvPr userDrawn="1"/>
            </p:nvSpPr>
            <p:spPr>
              <a:xfrm>
                <a:off x="8801100" y="3276600"/>
                <a:ext cx="1790700" cy="1127760"/>
              </a:xfrm>
              <a:custGeom>
                <a:avLst/>
                <a:gdLst>
                  <a:gd name="connsiteX0" fmla="*/ 0 w 1790700"/>
                  <a:gd name="connsiteY0" fmla="*/ 0 h 1127760"/>
                  <a:gd name="connsiteX1" fmla="*/ 1790700 w 1790700"/>
                  <a:gd name="connsiteY1" fmla="*/ 0 h 1127760"/>
                  <a:gd name="connsiteX2" fmla="*/ 1790700 w 1790700"/>
                  <a:gd name="connsiteY2" fmla="*/ 1127760 h 1127760"/>
                  <a:gd name="connsiteX3" fmla="*/ 0 w 1790700"/>
                  <a:gd name="connsiteY3" fmla="*/ 1127760 h 1127760"/>
                  <a:gd name="connsiteX4" fmla="*/ 0 w 1790700"/>
                  <a:gd name="connsiteY4" fmla="*/ 0 h 1127760"/>
                  <a:gd name="connsiteX0" fmla="*/ 0 w 1790700"/>
                  <a:gd name="connsiteY0" fmla="*/ 7144 h 1134904"/>
                  <a:gd name="connsiteX1" fmla="*/ 1316831 w 1790700"/>
                  <a:gd name="connsiteY1" fmla="*/ 0 h 1134904"/>
                  <a:gd name="connsiteX2" fmla="*/ 1790700 w 1790700"/>
                  <a:gd name="connsiteY2" fmla="*/ 7144 h 1134904"/>
                  <a:gd name="connsiteX3" fmla="*/ 1790700 w 1790700"/>
                  <a:gd name="connsiteY3" fmla="*/ 1134904 h 1134904"/>
                  <a:gd name="connsiteX4" fmla="*/ 0 w 1790700"/>
                  <a:gd name="connsiteY4" fmla="*/ 1134904 h 1134904"/>
                  <a:gd name="connsiteX5" fmla="*/ 0 w 1790700"/>
                  <a:gd name="connsiteY5" fmla="*/ 7144 h 1134904"/>
                  <a:gd name="connsiteX0" fmla="*/ 0 w 1790700"/>
                  <a:gd name="connsiteY0" fmla="*/ 7144 h 1134904"/>
                  <a:gd name="connsiteX1" fmla="*/ 497681 w 1790700"/>
                  <a:gd name="connsiteY1" fmla="*/ 4763 h 1134904"/>
                  <a:gd name="connsiteX2" fmla="*/ 1316831 w 1790700"/>
                  <a:gd name="connsiteY2" fmla="*/ 0 h 1134904"/>
                  <a:gd name="connsiteX3" fmla="*/ 1790700 w 1790700"/>
                  <a:gd name="connsiteY3" fmla="*/ 7144 h 1134904"/>
                  <a:gd name="connsiteX4" fmla="*/ 1790700 w 1790700"/>
                  <a:gd name="connsiteY4" fmla="*/ 1134904 h 1134904"/>
                  <a:gd name="connsiteX5" fmla="*/ 0 w 1790700"/>
                  <a:gd name="connsiteY5" fmla="*/ 1134904 h 1134904"/>
                  <a:gd name="connsiteX6" fmla="*/ 0 w 1790700"/>
                  <a:gd name="connsiteY6" fmla="*/ 7144 h 1134904"/>
                  <a:gd name="connsiteX0" fmla="*/ 0 w 1790700"/>
                  <a:gd name="connsiteY0" fmla="*/ 7144 h 1134904"/>
                  <a:gd name="connsiteX1" fmla="*/ 628650 w 1790700"/>
                  <a:gd name="connsiteY1" fmla="*/ 542926 h 1134904"/>
                  <a:gd name="connsiteX2" fmla="*/ 1316831 w 1790700"/>
                  <a:gd name="connsiteY2" fmla="*/ 0 h 1134904"/>
                  <a:gd name="connsiteX3" fmla="*/ 1790700 w 1790700"/>
                  <a:gd name="connsiteY3" fmla="*/ 7144 h 1134904"/>
                  <a:gd name="connsiteX4" fmla="*/ 1790700 w 1790700"/>
                  <a:gd name="connsiteY4" fmla="*/ 1134904 h 1134904"/>
                  <a:gd name="connsiteX5" fmla="*/ 0 w 1790700"/>
                  <a:gd name="connsiteY5" fmla="*/ 1134904 h 1134904"/>
                  <a:gd name="connsiteX6" fmla="*/ 0 w 1790700"/>
                  <a:gd name="connsiteY6" fmla="*/ 7144 h 1134904"/>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90700" h="1127760">
                    <a:moveTo>
                      <a:pt x="0" y="0"/>
                    </a:moveTo>
                    <a:lnTo>
                      <a:pt x="628650" y="535782"/>
                    </a:lnTo>
                    <a:cubicBezTo>
                      <a:pt x="731837" y="447676"/>
                      <a:pt x="937419" y="361950"/>
                      <a:pt x="1188244" y="528638"/>
                    </a:cubicBezTo>
                    <a:lnTo>
                      <a:pt x="1790700" y="0"/>
                    </a:lnTo>
                    <a:lnTo>
                      <a:pt x="1790700" y="1127760"/>
                    </a:lnTo>
                    <a:lnTo>
                      <a:pt x="0" y="1127760"/>
                    </a:lnTo>
                    <a:lnTo>
                      <a:pt x="0" y="0"/>
                    </a:lnTo>
                    <a:close/>
                  </a:path>
                </a:pathLst>
              </a:custGeom>
              <a:gradFill flip="none" rotWithShape="1">
                <a:gsLst>
                  <a:gs pos="0">
                    <a:schemeClr val="bg1"/>
                  </a:gs>
                  <a:gs pos="83000">
                    <a:srgbClr val="F3F4F4"/>
                  </a:gs>
                  <a:gs pos="100000">
                    <a:schemeClr val="accent4">
                      <a:lumMod val="30000"/>
                      <a:lumOff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978684A7-3494-4151-98DE-DB26EB114126}"/>
                  </a:ext>
                </a:extLst>
              </p:cNvPr>
              <p:cNvSpPr/>
              <p:nvPr/>
            </p:nvSpPr>
            <p:spPr>
              <a:xfrm>
                <a:off x="8746030" y="2376261"/>
                <a:ext cx="1914072" cy="2105479"/>
              </a:xfrm>
              <a:custGeom>
                <a:avLst/>
                <a:gdLst>
                  <a:gd name="connsiteX0" fmla="*/ 1770516 w 1914071"/>
                  <a:gd name="connsiteY0" fmla="*/ 1904501 h 2105478"/>
                  <a:gd name="connsiteX1" fmla="*/ 1291998 w 1914071"/>
                  <a:gd name="connsiteY1" fmla="*/ 1449909 h 2105478"/>
                  <a:gd name="connsiteX2" fmla="*/ 1770516 w 1914071"/>
                  <a:gd name="connsiteY2" fmla="*/ 995317 h 2105478"/>
                  <a:gd name="connsiteX3" fmla="*/ 1770516 w 1914071"/>
                  <a:gd name="connsiteY3" fmla="*/ 1904501 h 2105478"/>
                  <a:gd name="connsiteX4" fmla="*/ 220118 w 1914071"/>
                  <a:gd name="connsiteY4" fmla="*/ 1961924 h 2105478"/>
                  <a:gd name="connsiteX5" fmla="*/ 693851 w 1914071"/>
                  <a:gd name="connsiteY5" fmla="*/ 1514509 h 2105478"/>
                  <a:gd name="connsiteX6" fmla="*/ 727347 w 1914071"/>
                  <a:gd name="connsiteY6" fmla="*/ 1483406 h 2105478"/>
                  <a:gd name="connsiteX7" fmla="*/ 1189117 w 1914071"/>
                  <a:gd name="connsiteY7" fmla="*/ 1483406 h 2105478"/>
                  <a:gd name="connsiteX8" fmla="*/ 1222613 w 1914071"/>
                  <a:gd name="connsiteY8" fmla="*/ 1514509 h 2105478"/>
                  <a:gd name="connsiteX9" fmla="*/ 1693954 w 1914071"/>
                  <a:gd name="connsiteY9" fmla="*/ 1961924 h 2105478"/>
                  <a:gd name="connsiteX10" fmla="*/ 220118 w 1914071"/>
                  <a:gd name="connsiteY10" fmla="*/ 1961924 h 2105478"/>
                  <a:gd name="connsiteX11" fmla="*/ 143555 w 1914071"/>
                  <a:gd name="connsiteY11" fmla="*/ 992925 h 2105478"/>
                  <a:gd name="connsiteX12" fmla="*/ 622073 w 1914071"/>
                  <a:gd name="connsiteY12" fmla="*/ 1447517 h 2105478"/>
                  <a:gd name="connsiteX13" fmla="*/ 143555 w 1914071"/>
                  <a:gd name="connsiteY13" fmla="*/ 1902109 h 2105478"/>
                  <a:gd name="connsiteX14" fmla="*/ 143555 w 1914071"/>
                  <a:gd name="connsiteY14" fmla="*/ 992925 h 2105478"/>
                  <a:gd name="connsiteX15" fmla="*/ 478518 w 1914071"/>
                  <a:gd name="connsiteY15" fmla="*/ 382814 h 2105478"/>
                  <a:gd name="connsiteX16" fmla="*/ 1435554 w 1914071"/>
                  <a:gd name="connsiteY16" fmla="*/ 382814 h 2105478"/>
                  <a:gd name="connsiteX17" fmla="*/ 1435554 w 1914071"/>
                  <a:gd name="connsiteY17" fmla="*/ 1179547 h 2105478"/>
                  <a:gd name="connsiteX18" fmla="*/ 1220221 w 1914071"/>
                  <a:gd name="connsiteY18" fmla="*/ 1385309 h 2105478"/>
                  <a:gd name="connsiteX19" fmla="*/ 693851 w 1914071"/>
                  <a:gd name="connsiteY19" fmla="*/ 1385309 h 2105478"/>
                  <a:gd name="connsiteX20" fmla="*/ 478518 w 1914071"/>
                  <a:gd name="connsiteY20" fmla="*/ 1179547 h 2105478"/>
                  <a:gd name="connsiteX21" fmla="*/ 478518 w 1914071"/>
                  <a:gd name="connsiteY21" fmla="*/ 382814 h 2105478"/>
                  <a:gd name="connsiteX22" fmla="*/ 1579109 w 1914071"/>
                  <a:gd name="connsiteY22" fmla="*/ 447414 h 2105478"/>
                  <a:gd name="connsiteX23" fmla="*/ 1579109 w 1914071"/>
                  <a:gd name="connsiteY23" fmla="*/ 239259 h 2105478"/>
                  <a:gd name="connsiteX24" fmla="*/ 1244147 w 1914071"/>
                  <a:gd name="connsiteY24" fmla="*/ 239259 h 2105478"/>
                  <a:gd name="connsiteX25" fmla="*/ 957036 w 1914071"/>
                  <a:gd name="connsiteY25" fmla="*/ 0 h 2105478"/>
                  <a:gd name="connsiteX26" fmla="*/ 669925 w 1914071"/>
                  <a:gd name="connsiteY26" fmla="*/ 239259 h 2105478"/>
                  <a:gd name="connsiteX27" fmla="*/ 334963 w 1914071"/>
                  <a:gd name="connsiteY27" fmla="*/ 239259 h 2105478"/>
                  <a:gd name="connsiteX28" fmla="*/ 334963 w 1914071"/>
                  <a:gd name="connsiteY28" fmla="*/ 449807 h 2105478"/>
                  <a:gd name="connsiteX29" fmla="*/ 0 w 1914071"/>
                  <a:gd name="connsiteY29" fmla="*/ 768021 h 2105478"/>
                  <a:gd name="connsiteX30" fmla="*/ 0 w 1914071"/>
                  <a:gd name="connsiteY30" fmla="*/ 2105479 h 2105478"/>
                  <a:gd name="connsiteX31" fmla="*/ 1914072 w 1914071"/>
                  <a:gd name="connsiteY31" fmla="*/ 2105479 h 2105478"/>
                  <a:gd name="connsiteX32" fmla="*/ 1914072 w 1914071"/>
                  <a:gd name="connsiteY32" fmla="*/ 768021 h 2105478"/>
                  <a:gd name="connsiteX33" fmla="*/ 1579109 w 1914071"/>
                  <a:gd name="connsiteY33" fmla="*/ 447414 h 2105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914071" h="2105478">
                    <a:moveTo>
                      <a:pt x="1770516" y="1904501"/>
                    </a:moveTo>
                    <a:lnTo>
                      <a:pt x="1291998" y="1449909"/>
                    </a:lnTo>
                    <a:lnTo>
                      <a:pt x="1770516" y="995317"/>
                    </a:lnTo>
                    <a:lnTo>
                      <a:pt x="1770516" y="1904501"/>
                    </a:lnTo>
                    <a:close/>
                    <a:moveTo>
                      <a:pt x="220118" y="1961924"/>
                    </a:moveTo>
                    <a:lnTo>
                      <a:pt x="693851" y="1514509"/>
                    </a:lnTo>
                    <a:lnTo>
                      <a:pt x="727347" y="1483406"/>
                    </a:lnTo>
                    <a:cubicBezTo>
                      <a:pt x="856547" y="1361384"/>
                      <a:pt x="1059917" y="1361384"/>
                      <a:pt x="1189117" y="1483406"/>
                    </a:cubicBezTo>
                    <a:lnTo>
                      <a:pt x="1222613" y="1514509"/>
                    </a:lnTo>
                    <a:lnTo>
                      <a:pt x="1693954" y="1961924"/>
                    </a:lnTo>
                    <a:lnTo>
                      <a:pt x="220118" y="1961924"/>
                    </a:lnTo>
                    <a:close/>
                    <a:moveTo>
                      <a:pt x="143555" y="992925"/>
                    </a:moveTo>
                    <a:lnTo>
                      <a:pt x="622073" y="1447517"/>
                    </a:lnTo>
                    <a:lnTo>
                      <a:pt x="143555" y="1902109"/>
                    </a:lnTo>
                    <a:lnTo>
                      <a:pt x="143555" y="992925"/>
                    </a:lnTo>
                    <a:close/>
                    <a:moveTo>
                      <a:pt x="478518" y="382814"/>
                    </a:moveTo>
                    <a:lnTo>
                      <a:pt x="1435554" y="382814"/>
                    </a:lnTo>
                    <a:lnTo>
                      <a:pt x="1435554" y="1179547"/>
                    </a:lnTo>
                    <a:lnTo>
                      <a:pt x="1220221" y="1385309"/>
                    </a:lnTo>
                    <a:cubicBezTo>
                      <a:pt x="1064702" y="1265680"/>
                      <a:pt x="849369" y="1265680"/>
                      <a:pt x="693851" y="1385309"/>
                    </a:cubicBezTo>
                    <a:lnTo>
                      <a:pt x="478518" y="1179547"/>
                    </a:lnTo>
                    <a:lnTo>
                      <a:pt x="478518" y="382814"/>
                    </a:lnTo>
                    <a:close/>
                    <a:moveTo>
                      <a:pt x="1579109" y="447414"/>
                    </a:moveTo>
                    <a:lnTo>
                      <a:pt x="1579109" y="239259"/>
                    </a:lnTo>
                    <a:lnTo>
                      <a:pt x="1244147" y="239259"/>
                    </a:lnTo>
                    <a:lnTo>
                      <a:pt x="957036" y="0"/>
                    </a:lnTo>
                    <a:lnTo>
                      <a:pt x="669925" y="239259"/>
                    </a:lnTo>
                    <a:lnTo>
                      <a:pt x="334963" y="239259"/>
                    </a:lnTo>
                    <a:lnTo>
                      <a:pt x="334963" y="449807"/>
                    </a:lnTo>
                    <a:lnTo>
                      <a:pt x="0" y="768021"/>
                    </a:lnTo>
                    <a:lnTo>
                      <a:pt x="0" y="2105479"/>
                    </a:lnTo>
                    <a:lnTo>
                      <a:pt x="1914072" y="2105479"/>
                    </a:lnTo>
                    <a:lnTo>
                      <a:pt x="1914072" y="768021"/>
                    </a:lnTo>
                    <a:lnTo>
                      <a:pt x="1579109" y="447414"/>
                    </a:lnTo>
                    <a:close/>
                  </a:path>
                </a:pathLst>
              </a:custGeom>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r="100000" b="100000"/>
                </a:path>
                <a:tileRect l="-100000" t="-100000"/>
              </a:gradFill>
              <a:ln w="23912"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ED93B3FC-DDB7-49C5-B0E2-30332216E4A6}"/>
                  </a:ext>
                </a:extLst>
              </p:cNvPr>
              <p:cNvSpPr/>
              <p:nvPr/>
            </p:nvSpPr>
            <p:spPr>
              <a:xfrm>
                <a:off x="9394391" y="2897845"/>
                <a:ext cx="622073" cy="622073"/>
              </a:xfrm>
              <a:custGeom>
                <a:avLst/>
                <a:gdLst>
                  <a:gd name="connsiteX0" fmla="*/ 308675 w 622073"/>
                  <a:gd name="connsiteY0" fmla="*/ 394777 h 622073"/>
                  <a:gd name="connsiteX1" fmla="*/ 232112 w 622073"/>
                  <a:gd name="connsiteY1" fmla="*/ 318214 h 622073"/>
                  <a:gd name="connsiteX2" fmla="*/ 308675 w 622073"/>
                  <a:gd name="connsiteY2" fmla="*/ 241652 h 622073"/>
                  <a:gd name="connsiteX3" fmla="*/ 385237 w 622073"/>
                  <a:gd name="connsiteY3" fmla="*/ 318214 h 622073"/>
                  <a:gd name="connsiteX4" fmla="*/ 308675 w 622073"/>
                  <a:gd name="connsiteY4" fmla="*/ 394777 h 622073"/>
                  <a:gd name="connsiteX5" fmla="*/ 308675 w 622073"/>
                  <a:gd name="connsiteY5" fmla="*/ 626859 h 622073"/>
                  <a:gd name="connsiteX6" fmla="*/ 464193 w 622073"/>
                  <a:gd name="connsiteY6" fmla="*/ 588577 h 622073"/>
                  <a:gd name="connsiteX7" fmla="*/ 480941 w 622073"/>
                  <a:gd name="connsiteY7" fmla="*/ 533547 h 622073"/>
                  <a:gd name="connsiteX8" fmla="*/ 425912 w 622073"/>
                  <a:gd name="connsiteY8" fmla="*/ 516799 h 622073"/>
                  <a:gd name="connsiteX9" fmla="*/ 308675 w 622073"/>
                  <a:gd name="connsiteY9" fmla="*/ 545510 h 622073"/>
                  <a:gd name="connsiteX10" fmla="*/ 78986 w 622073"/>
                  <a:gd name="connsiteY10" fmla="*/ 313429 h 622073"/>
                  <a:gd name="connsiteX11" fmla="*/ 311067 w 622073"/>
                  <a:gd name="connsiteY11" fmla="*/ 81348 h 622073"/>
                  <a:gd name="connsiteX12" fmla="*/ 543148 w 622073"/>
                  <a:gd name="connsiteY12" fmla="*/ 313429 h 622073"/>
                  <a:gd name="connsiteX13" fmla="*/ 543148 w 622073"/>
                  <a:gd name="connsiteY13" fmla="*/ 389992 h 622073"/>
                  <a:gd name="connsiteX14" fmla="*/ 466585 w 622073"/>
                  <a:gd name="connsiteY14" fmla="*/ 313429 h 622073"/>
                  <a:gd name="connsiteX15" fmla="*/ 339778 w 622073"/>
                  <a:gd name="connsiteY15" fmla="*/ 157911 h 622073"/>
                  <a:gd name="connsiteX16" fmla="*/ 165119 w 622073"/>
                  <a:gd name="connsiteY16" fmla="*/ 253615 h 622073"/>
                  <a:gd name="connsiteX17" fmla="*/ 229719 w 622073"/>
                  <a:gd name="connsiteY17" fmla="*/ 442629 h 622073"/>
                  <a:gd name="connsiteX18" fmla="*/ 428304 w 622073"/>
                  <a:gd name="connsiteY18" fmla="*/ 411525 h 622073"/>
                  <a:gd name="connsiteX19" fmla="*/ 545541 w 622073"/>
                  <a:gd name="connsiteY19" fmla="*/ 464162 h 622073"/>
                  <a:gd name="connsiteX20" fmla="*/ 622104 w 622073"/>
                  <a:gd name="connsiteY20" fmla="*/ 387600 h 622073"/>
                  <a:gd name="connsiteX21" fmla="*/ 622104 w 622073"/>
                  <a:gd name="connsiteY21" fmla="*/ 311037 h 622073"/>
                  <a:gd name="connsiteX22" fmla="*/ 311067 w 622073"/>
                  <a:gd name="connsiteY22" fmla="*/ 0 h 622073"/>
                  <a:gd name="connsiteX23" fmla="*/ 30 w 622073"/>
                  <a:gd name="connsiteY23" fmla="*/ 311037 h 622073"/>
                  <a:gd name="connsiteX24" fmla="*/ 308675 w 622073"/>
                  <a:gd name="connsiteY24" fmla="*/ 626859 h 622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22073" h="622073">
                    <a:moveTo>
                      <a:pt x="308675" y="394777"/>
                    </a:moveTo>
                    <a:cubicBezTo>
                      <a:pt x="265608" y="394777"/>
                      <a:pt x="232112" y="358888"/>
                      <a:pt x="232112" y="318214"/>
                    </a:cubicBezTo>
                    <a:cubicBezTo>
                      <a:pt x="232112" y="275148"/>
                      <a:pt x="268001" y="241652"/>
                      <a:pt x="308675" y="241652"/>
                    </a:cubicBezTo>
                    <a:cubicBezTo>
                      <a:pt x="351741" y="241652"/>
                      <a:pt x="385237" y="275148"/>
                      <a:pt x="385237" y="318214"/>
                    </a:cubicBezTo>
                    <a:cubicBezTo>
                      <a:pt x="385237" y="361281"/>
                      <a:pt x="351741" y="394777"/>
                      <a:pt x="308675" y="394777"/>
                    </a:cubicBezTo>
                    <a:close/>
                    <a:moveTo>
                      <a:pt x="308675" y="626859"/>
                    </a:moveTo>
                    <a:cubicBezTo>
                      <a:pt x="363704" y="626859"/>
                      <a:pt x="416341" y="612503"/>
                      <a:pt x="464193" y="588577"/>
                    </a:cubicBezTo>
                    <a:cubicBezTo>
                      <a:pt x="483334" y="576614"/>
                      <a:pt x="490511" y="552688"/>
                      <a:pt x="480941" y="533547"/>
                    </a:cubicBezTo>
                    <a:cubicBezTo>
                      <a:pt x="468978" y="514407"/>
                      <a:pt x="445052" y="507229"/>
                      <a:pt x="425912" y="516799"/>
                    </a:cubicBezTo>
                    <a:cubicBezTo>
                      <a:pt x="390023" y="535940"/>
                      <a:pt x="349349" y="545510"/>
                      <a:pt x="308675" y="545510"/>
                    </a:cubicBezTo>
                    <a:cubicBezTo>
                      <a:pt x="181867" y="545510"/>
                      <a:pt x="76593" y="440237"/>
                      <a:pt x="78986" y="313429"/>
                    </a:cubicBezTo>
                    <a:cubicBezTo>
                      <a:pt x="78986" y="186622"/>
                      <a:pt x="184260" y="81348"/>
                      <a:pt x="311067" y="81348"/>
                    </a:cubicBezTo>
                    <a:cubicBezTo>
                      <a:pt x="437874" y="81348"/>
                      <a:pt x="543148" y="184229"/>
                      <a:pt x="543148" y="313429"/>
                    </a:cubicBezTo>
                    <a:lnTo>
                      <a:pt x="543148" y="389992"/>
                    </a:lnTo>
                    <a:cubicBezTo>
                      <a:pt x="500082" y="389992"/>
                      <a:pt x="466585" y="356496"/>
                      <a:pt x="466585" y="313429"/>
                    </a:cubicBezTo>
                    <a:cubicBezTo>
                      <a:pt x="466585" y="236866"/>
                      <a:pt x="413949" y="172266"/>
                      <a:pt x="339778" y="157911"/>
                    </a:cubicBezTo>
                    <a:cubicBezTo>
                      <a:pt x="265608" y="143555"/>
                      <a:pt x="191438" y="184229"/>
                      <a:pt x="165119" y="253615"/>
                    </a:cubicBezTo>
                    <a:cubicBezTo>
                      <a:pt x="138801" y="323000"/>
                      <a:pt x="165119" y="404348"/>
                      <a:pt x="229719" y="442629"/>
                    </a:cubicBezTo>
                    <a:cubicBezTo>
                      <a:pt x="294319" y="480911"/>
                      <a:pt x="378060" y="468948"/>
                      <a:pt x="428304" y="411525"/>
                    </a:cubicBezTo>
                    <a:cubicBezTo>
                      <a:pt x="457015" y="445022"/>
                      <a:pt x="500082" y="464162"/>
                      <a:pt x="545541" y="464162"/>
                    </a:cubicBezTo>
                    <a:cubicBezTo>
                      <a:pt x="588608" y="464162"/>
                      <a:pt x="622104" y="430666"/>
                      <a:pt x="622104" y="387600"/>
                    </a:cubicBezTo>
                    <a:lnTo>
                      <a:pt x="622104" y="311037"/>
                    </a:lnTo>
                    <a:cubicBezTo>
                      <a:pt x="622104" y="138770"/>
                      <a:pt x="483334" y="0"/>
                      <a:pt x="311067" y="0"/>
                    </a:cubicBezTo>
                    <a:cubicBezTo>
                      <a:pt x="138801" y="0"/>
                      <a:pt x="30" y="138770"/>
                      <a:pt x="30" y="311037"/>
                    </a:cubicBezTo>
                    <a:cubicBezTo>
                      <a:pt x="-2362" y="485696"/>
                      <a:pt x="136408" y="624466"/>
                      <a:pt x="308675" y="626859"/>
                    </a:cubicBezTo>
                    <a:close/>
                  </a:path>
                </a:pathLst>
              </a:custGeom>
              <a:solidFill>
                <a:schemeClr val="accent5"/>
              </a:solidFill>
              <a:ln w="23912" cap="flat">
                <a:noFill/>
                <a:prstDash val="solid"/>
                <a:miter/>
              </a:ln>
            </p:spPr>
            <p:txBody>
              <a:bodyPr rtlCol="0" anchor="ctr"/>
              <a:lstStyle/>
              <a:p>
                <a:endParaRPr lang="en-US"/>
              </a:p>
            </p:txBody>
          </p:sp>
        </p:grpSp>
        <p:sp>
          <p:nvSpPr>
            <p:cNvPr id="15" name="Isosceles Triangle 14">
              <a:extLst>
                <a:ext uri="{FF2B5EF4-FFF2-40B4-BE49-F238E27FC236}">
                  <a16:creationId xmlns:a16="http://schemas.microsoft.com/office/drawing/2014/main" id="{9BAC5326-69BC-4DCF-B682-4778B80809E4}"/>
                </a:ext>
              </a:extLst>
            </p:cNvPr>
            <p:cNvSpPr/>
            <p:nvPr userDrawn="1"/>
          </p:nvSpPr>
          <p:spPr>
            <a:xfrm rot="16200000">
              <a:off x="9339776" y="2983647"/>
              <a:ext cx="547841" cy="28602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a:extLst>
                <a:ext uri="{FF2B5EF4-FFF2-40B4-BE49-F238E27FC236}">
                  <a16:creationId xmlns:a16="http://schemas.microsoft.com/office/drawing/2014/main" id="{2B9EA639-1876-4B22-BA5A-57AB07E3C79D}"/>
                </a:ext>
              </a:extLst>
            </p:cNvPr>
            <p:cNvSpPr/>
            <p:nvPr userDrawn="1"/>
          </p:nvSpPr>
          <p:spPr>
            <a:xfrm rot="5400000" flipH="1">
              <a:off x="10853846" y="2983647"/>
              <a:ext cx="547841" cy="28602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a:extLst>
                <a:ext uri="{FF2B5EF4-FFF2-40B4-BE49-F238E27FC236}">
                  <a16:creationId xmlns:a16="http://schemas.microsoft.com/office/drawing/2014/main" id="{E4599619-B65E-4720-902B-79FAB6069DDB}"/>
                </a:ext>
              </a:extLst>
            </p:cNvPr>
            <p:cNvSpPr/>
            <p:nvPr userDrawn="1"/>
          </p:nvSpPr>
          <p:spPr>
            <a:xfrm flipH="1">
              <a:off x="10124928" y="2418638"/>
              <a:ext cx="495446" cy="19484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for “Contact” slide</a:t>
            </a:r>
          </a:p>
        </p:txBody>
      </p:sp>
      <p:sp>
        <p:nvSpPr>
          <p:cNvPr id="3" name="Contact Content Placeholder">
            <a:extLst>
              <a:ext uri="{FF2B5EF4-FFF2-40B4-BE49-F238E27FC236}">
                <a16:creationId xmlns:a16="http://schemas.microsoft.com/office/drawing/2014/main" id="{17AAC5FF-8264-4C60-8AAC-1B83EE24201B}"/>
              </a:ext>
            </a:extLst>
          </p:cNvPr>
          <p:cNvSpPr>
            <a:spLocks noGrp="1"/>
          </p:cNvSpPr>
          <p:nvPr>
            <p:ph idx="1" hasCustomPrompt="1"/>
          </p:nvPr>
        </p:nvSpPr>
        <p:spPr>
          <a:xfrm>
            <a:off x="817734" y="1137446"/>
            <a:ext cx="7244177" cy="5039517"/>
          </a:xfrm>
        </p:spPr>
        <p:txBody>
          <a:bodyPr anchor="ctr">
            <a:normAutofit/>
          </a:bodyPr>
          <a:lstStyle>
            <a:lvl1pPr>
              <a:spcBef>
                <a:spcPts val="1200"/>
              </a:spcBef>
              <a:defRPr sz="2400"/>
            </a:lvl1pPr>
            <a:lvl2pPr>
              <a:spcBef>
                <a:spcPts val="200"/>
              </a:spcBef>
              <a:defRPr sz="2000"/>
            </a:lvl2pPr>
            <a:lvl3pPr>
              <a:spcBef>
                <a:spcPts val="0"/>
              </a:spcBef>
              <a:defRPr sz="2000"/>
            </a:lvl3pPr>
            <a:lvl4pPr>
              <a:spcBef>
                <a:spcPts val="400"/>
              </a:spcBef>
              <a:defRPr sz="1800"/>
            </a:lvl4pPr>
            <a:lvl5pPr>
              <a:defRPr sz="1800"/>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6505657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ave the Date">
    <p:spTree>
      <p:nvGrpSpPr>
        <p:cNvPr id="1" name=""/>
        <p:cNvGrpSpPr/>
        <p:nvPr/>
      </p:nvGrpSpPr>
      <p:grpSpPr>
        <a:xfrm>
          <a:off x="0" y="0"/>
          <a:ext cx="0" cy="0"/>
          <a:chOff x="0" y="0"/>
          <a:chExt cx="0" cy="0"/>
        </a:xfrm>
      </p:grpSpPr>
      <p:pic>
        <p:nvPicPr>
          <p:cNvPr id="7" name="Calendar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for “Save the Date” Slide</a:t>
            </a:r>
          </a:p>
        </p:txBody>
      </p:sp>
      <p:sp>
        <p:nvSpPr>
          <p:cNvPr id="3" name="Event Content Placeholder">
            <a:extLst>
              <a:ext uri="{FF2B5EF4-FFF2-40B4-BE49-F238E27FC236}">
                <a16:creationId xmlns:a16="http://schemas.microsoft.com/office/drawing/2014/main" id="{17AAC5FF-8264-4C60-8AAC-1B83EE24201B}"/>
              </a:ext>
            </a:extLst>
          </p:cNvPr>
          <p:cNvSpPr>
            <a:spLocks noGrp="1"/>
          </p:cNvSpPr>
          <p:nvPr>
            <p:ph idx="1" hasCustomPrompt="1"/>
          </p:nvPr>
        </p:nvSpPr>
        <p:spPr/>
        <p:txBody>
          <a:bodyPr anchor="ctr"/>
          <a:lstStyle>
            <a:lvl1pPr marL="457200" indent="-457200">
              <a:buClr>
                <a:schemeClr val="accent1"/>
              </a:buClr>
              <a:buFont typeface="Wingdings" panose="05000000000000000000" pitchFamily="2" charset="2"/>
              <a:buChar char=""/>
              <a:defRPr sz="2400" b="1"/>
            </a:lvl1pPr>
            <a:lvl2pPr marL="457200" indent="0">
              <a:spcBef>
                <a:spcPts val="200"/>
              </a:spcBef>
              <a:buNone/>
              <a:defRPr sz="2000" i="1">
                <a:solidFill>
                  <a:schemeClr val="accent3">
                    <a:lumMod val="75000"/>
                    <a:lumOff val="25000"/>
                  </a:schemeClr>
                </a:solidFill>
                <a:latin typeface="+mj-lt"/>
              </a:defRPr>
            </a:lvl2pPr>
            <a:lvl3pPr marL="731520" indent="-274320">
              <a:buClr>
                <a:schemeClr val="accent5"/>
              </a:buClr>
              <a:buSzPct val="90000"/>
              <a:buFont typeface="Webdings" panose="05030102010509060703" pitchFamily="18" charset="2"/>
              <a:buChar char=""/>
              <a:defRPr sz="2000" b="1">
                <a:solidFill>
                  <a:schemeClr val="accent2"/>
                </a:solidFill>
              </a:defRPr>
            </a:lvl3pPr>
            <a:lvl4pPr marL="1737360">
              <a:defRPr/>
            </a:lvl4pPr>
            <a:lvl5pPr marL="2194560">
              <a:defRPr/>
            </a:lvl5pPr>
          </a:lstStyle>
          <a:p>
            <a:pPr lvl="0"/>
            <a:r>
              <a:rPr lang="en-US" dirty="0"/>
              <a:t>Event Title Here</a:t>
            </a:r>
          </a:p>
          <a:p>
            <a:pPr lvl="1"/>
            <a:r>
              <a:rPr lang="en-US" dirty="0"/>
              <a:t>Event summary goes here</a:t>
            </a:r>
          </a:p>
          <a:p>
            <a:pPr lvl="2"/>
            <a:r>
              <a:rPr lang="en-US" dirty="0"/>
              <a:t>Event Date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0820501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reakout Room List">
    <p:spTree>
      <p:nvGrpSpPr>
        <p:cNvPr id="1" name=""/>
        <p:cNvGrpSpPr/>
        <p:nvPr/>
      </p:nvGrpSpPr>
      <p:grpSpPr>
        <a:xfrm>
          <a:off x="0" y="0"/>
          <a:ext cx="0" cy="0"/>
          <a:chOff x="0" y="0"/>
          <a:chExt cx="0" cy="0"/>
        </a:xfrm>
      </p:grpSpPr>
      <p:pic>
        <p:nvPicPr>
          <p:cNvPr id="7" name="Breakout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for Breakout Rooms Slide</a:t>
            </a:r>
          </a:p>
        </p:txBody>
      </p:sp>
      <p:sp>
        <p:nvSpPr>
          <p:cNvPr id="3" name="Breakout Room Content Placeholder">
            <a:extLst>
              <a:ext uri="{FF2B5EF4-FFF2-40B4-BE49-F238E27FC236}">
                <a16:creationId xmlns:a16="http://schemas.microsoft.com/office/drawing/2014/main" id="{17AAC5FF-8264-4C60-8AAC-1B83EE24201B}"/>
              </a:ext>
            </a:extLst>
          </p:cNvPr>
          <p:cNvSpPr>
            <a:spLocks noGrp="1"/>
          </p:cNvSpPr>
          <p:nvPr>
            <p:ph idx="1" hasCustomPrompt="1"/>
          </p:nvPr>
        </p:nvSpPr>
        <p:spPr/>
        <p:txBody>
          <a:bodyPr anchor="ctr"/>
          <a:lstStyle>
            <a:lvl1pPr marL="457200" indent="-457200">
              <a:buClr>
                <a:schemeClr val="accent5"/>
              </a:buClr>
              <a:buSzPct val="120000"/>
              <a:buFont typeface="+mj-lt"/>
              <a:buAutoNum type="arabicPeriod"/>
              <a:defRPr sz="2800" b="1"/>
            </a:lvl1pPr>
            <a:lvl2pPr marL="457200" indent="0">
              <a:spcBef>
                <a:spcPts val="200"/>
              </a:spcBef>
              <a:buNone/>
              <a:defRPr sz="2000" i="1">
                <a:solidFill>
                  <a:schemeClr val="accent3">
                    <a:lumMod val="75000"/>
                    <a:lumOff val="25000"/>
                  </a:schemeClr>
                </a:solidFill>
                <a:latin typeface="+mj-lt"/>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1800" b="1">
                <a:solidFill>
                  <a:schemeClr val="accent5"/>
                </a:solidFill>
              </a:defRPr>
            </a:lvl4pPr>
            <a:lvl5pPr marL="2194560">
              <a:defRPr/>
            </a:lvl5pPr>
          </a:lstStyle>
          <a:p>
            <a:pPr lvl="0"/>
            <a:r>
              <a:rPr lang="en-US" dirty="0"/>
              <a:t>Breakout Room Title</a:t>
            </a:r>
          </a:p>
          <a:p>
            <a:pPr lvl="1"/>
            <a:r>
              <a:rPr lang="en-US" dirty="0"/>
              <a:t>Breakout Room Summary / Description</a:t>
            </a:r>
          </a:p>
          <a:p>
            <a:pPr lvl="2"/>
            <a:r>
              <a:rPr lang="en-US" dirty="0"/>
              <a:t>Phone Keypad Instructions</a:t>
            </a:r>
          </a:p>
          <a:p>
            <a:pPr lvl="3"/>
            <a:r>
              <a:rPr lang="en-US" dirty="0"/>
              <a:t>ROOM #</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116392206"/>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Poll">
    <p:spTree>
      <p:nvGrpSpPr>
        <p:cNvPr id="1" name=""/>
        <p:cNvGrpSpPr/>
        <p:nvPr/>
      </p:nvGrpSpPr>
      <p:grpSpPr>
        <a:xfrm>
          <a:off x="0" y="0"/>
          <a:ext cx="0" cy="0"/>
          <a:chOff x="0" y="0"/>
          <a:chExt cx="0" cy="0"/>
        </a:xfrm>
      </p:grpSpPr>
      <p:pic>
        <p:nvPicPr>
          <p:cNvPr id="7" name="Graph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of polling slide here.</a:t>
            </a:r>
          </a:p>
        </p:txBody>
      </p:sp>
      <p:sp>
        <p:nvSpPr>
          <p:cNvPr id="9" name="Polling Question">
            <a:extLst>
              <a:ext uri="{FF2B5EF4-FFF2-40B4-BE49-F238E27FC236}">
                <a16:creationId xmlns:a16="http://schemas.microsoft.com/office/drawing/2014/main" id="{EE27A0AE-E444-4E1B-9D4A-CC7653C4A515}"/>
              </a:ext>
            </a:extLst>
          </p:cNvPr>
          <p:cNvSpPr>
            <a:spLocks noGrp="1"/>
          </p:cNvSpPr>
          <p:nvPr>
            <p:ph type="body" idx="14" hasCustomPrompt="1"/>
          </p:nvPr>
        </p:nvSpPr>
        <p:spPr>
          <a:xfrm>
            <a:off x="805866" y="1137446"/>
            <a:ext cx="4624388" cy="3571134"/>
          </a:xfrm>
          <a:solidFill>
            <a:srgbClr val="F3F4F4"/>
          </a:solidFill>
          <a:ln>
            <a:solidFill>
              <a:schemeClr val="accent4"/>
            </a:solidFill>
          </a:ln>
        </p:spPr>
        <p:txBody>
          <a:bodyPr lIns="182880" rIns="182880" anchor="ctr">
            <a:normAutofit/>
          </a:bodyPr>
          <a:lstStyle>
            <a:lvl1pPr marL="0" indent="0" algn="l">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polling question here.</a:t>
            </a:r>
          </a:p>
        </p:txBody>
      </p:sp>
      <p:sp>
        <p:nvSpPr>
          <p:cNvPr id="8" name="Answering Instructions">
            <a:extLst>
              <a:ext uri="{FF2B5EF4-FFF2-40B4-BE49-F238E27FC236}">
                <a16:creationId xmlns:a16="http://schemas.microsoft.com/office/drawing/2014/main" id="{74A65F1B-1D9D-4F97-87C1-93DB7F65BBBB}"/>
              </a:ext>
            </a:extLst>
          </p:cNvPr>
          <p:cNvSpPr>
            <a:spLocks noGrp="1"/>
          </p:cNvSpPr>
          <p:nvPr>
            <p:ph type="body" sz="quarter" idx="13" hasCustomPrompt="1"/>
          </p:nvPr>
        </p:nvSpPr>
        <p:spPr>
          <a:xfrm>
            <a:off x="805866" y="5021263"/>
            <a:ext cx="4624388" cy="1155700"/>
          </a:xfrm>
        </p:spPr>
        <p:txBody>
          <a:bodyPr anchor="ctr">
            <a:normAutofit/>
          </a:bodyPr>
          <a:lstStyle>
            <a:lvl1pPr marL="0" indent="0" algn="ctr">
              <a:spcBef>
                <a:spcPts val="0"/>
              </a:spcBef>
              <a:spcAft>
                <a:spcPts val="200"/>
              </a:spcAft>
              <a:buNone/>
              <a:defRPr sz="2000" i="1"/>
            </a:lvl1pPr>
            <a:lvl2pPr marL="0" indent="0" algn="ctr">
              <a:spcBef>
                <a:spcPts val="0"/>
              </a:spcBef>
              <a:buNone/>
              <a:defRPr sz="1800" i="1">
                <a:solidFill>
                  <a:schemeClr val="accent4">
                    <a:lumMod val="50000"/>
                  </a:schemeClr>
                </a:solidFill>
                <a:latin typeface="+mj-lt"/>
              </a:defRPr>
            </a:lvl2pPr>
            <a:lvl3pPr marL="914400" indent="0">
              <a:buNone/>
              <a:defRPr/>
            </a:lvl3pPr>
          </a:lstStyle>
          <a:p>
            <a:pPr lvl="0"/>
            <a:r>
              <a:rPr lang="en-US" dirty="0"/>
              <a:t>Enter answering instructions</a:t>
            </a:r>
          </a:p>
          <a:p>
            <a:pPr lvl="1"/>
            <a:r>
              <a:rPr lang="en-US" dirty="0"/>
              <a:t>Additional answer instructions</a:t>
            </a:r>
          </a:p>
        </p:txBody>
      </p:sp>
      <p:sp>
        <p:nvSpPr>
          <p:cNvPr id="3" name="Poll Answers">
            <a:extLst>
              <a:ext uri="{FF2B5EF4-FFF2-40B4-BE49-F238E27FC236}">
                <a16:creationId xmlns:a16="http://schemas.microsoft.com/office/drawing/2014/main" id="{17AAC5FF-8264-4C60-8AAC-1B83EE24201B}"/>
              </a:ext>
            </a:extLst>
          </p:cNvPr>
          <p:cNvSpPr>
            <a:spLocks noGrp="1"/>
          </p:cNvSpPr>
          <p:nvPr>
            <p:ph idx="1" hasCustomPrompt="1"/>
          </p:nvPr>
        </p:nvSpPr>
        <p:spPr>
          <a:xfrm>
            <a:off x="5786005" y="1137447"/>
            <a:ext cx="5925134" cy="4089874"/>
          </a:xfrm>
        </p:spPr>
        <p:txBody>
          <a:bodyPr anchor="ctr"/>
          <a:lstStyle>
            <a:lvl1pPr marL="457200" indent="-457200">
              <a:spcBef>
                <a:spcPts val="3000"/>
              </a:spcBef>
              <a:buClr>
                <a:schemeClr val="accent5"/>
              </a:buClr>
              <a:buSzPct val="120000"/>
              <a:buFont typeface="+mj-lt"/>
              <a:buAutoNum type="arabicPeriod"/>
              <a:defRPr sz="2400" b="1"/>
            </a:lvl1pPr>
            <a:lvl2pPr marL="914400" indent="-457200">
              <a:spcBef>
                <a:spcPts val="200"/>
              </a:spcBef>
              <a:buFont typeface="+mj-lt"/>
              <a:buAutoNum type="alphaLcParenR"/>
              <a:defRPr sz="2000" i="0">
                <a:solidFill>
                  <a:schemeClr val="accent3">
                    <a:lumMod val="75000"/>
                    <a:lumOff val="25000"/>
                  </a:schemeClr>
                </a:solidFill>
                <a:latin typeface="+mj-lt"/>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1800" b="1">
                <a:solidFill>
                  <a:schemeClr val="accent5"/>
                </a:solidFill>
              </a:defRPr>
            </a:lvl4pPr>
            <a:lvl5pPr marL="2194560">
              <a:defRPr/>
            </a:lvl5pPr>
          </a:lstStyle>
          <a:p>
            <a:pPr lvl="0"/>
            <a:r>
              <a:rPr lang="en-US" dirty="0"/>
              <a:t>Type your possible choices/answers here.</a:t>
            </a:r>
          </a:p>
          <a:p>
            <a:pPr lvl="1"/>
            <a:r>
              <a:rPr lang="en-US" dirty="0"/>
              <a:t>Second Level, if applicable.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510522475"/>
      </p:ext>
    </p:extLst>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Where Are You?">
    <p:spTree>
      <p:nvGrpSpPr>
        <p:cNvPr id="1" name=""/>
        <p:cNvGrpSpPr/>
        <p:nvPr/>
      </p:nvGrpSpPr>
      <p:grpSpPr>
        <a:xfrm>
          <a:off x="0" y="0"/>
          <a:ext cx="0" cy="0"/>
          <a:chOff x="0" y="0"/>
          <a:chExt cx="0" cy="0"/>
        </a:xfrm>
      </p:grpSpPr>
      <p:pic>
        <p:nvPicPr>
          <p:cNvPr id="12" name="North America Globe">
            <a:extLst>
              <a:ext uri="{FF2B5EF4-FFF2-40B4-BE49-F238E27FC236}">
                <a16:creationId xmlns:a16="http://schemas.microsoft.com/office/drawing/2014/main" id="{6195193A-1C47-4C65-86F9-0DD8AB63A663}"/>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51025" y="904966"/>
            <a:ext cx="5040975" cy="5705384"/>
          </a:xfrm>
          <a:prstGeom prst="rect">
            <a:avLst/>
          </a:prstGeom>
        </p:spPr>
      </p:pic>
      <p:pic>
        <p:nvPicPr>
          <p:cNvPr id="7" name="Location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583" y="211763"/>
            <a:ext cx="496892" cy="496892"/>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9" name="Title">
            <a:extLst>
              <a:ext uri="{FF2B5EF4-FFF2-40B4-BE49-F238E27FC236}">
                <a16:creationId xmlns:a16="http://schemas.microsoft.com/office/drawing/2014/main" id="{3CDE5F95-66E6-42DA-B541-F7D630C70EAC}"/>
              </a:ext>
            </a:extLst>
          </p:cNvPr>
          <p:cNvSpPr>
            <a:spLocks noGrp="1"/>
          </p:cNvSpPr>
          <p:nvPr>
            <p:ph type="title" hasCustomPrompt="1"/>
          </p:nvPr>
        </p:nvSpPr>
        <p:spPr>
          <a:xfrm>
            <a:off x="805866" y="46208"/>
            <a:ext cx="10338384" cy="786384"/>
          </a:xfrm>
        </p:spPr>
        <p:txBody>
          <a:bodyPr>
            <a:normAutofit/>
          </a:bodyPr>
          <a:lstStyle>
            <a:lvl1pPr>
              <a:defRPr sz="3600"/>
            </a:lvl1pPr>
          </a:lstStyle>
          <a:p>
            <a:r>
              <a:rPr lang="en-US" dirty="0"/>
              <a:t>Enter Title for “Where Are You?” Slide</a:t>
            </a:r>
          </a:p>
        </p:txBody>
      </p:sp>
      <p:sp>
        <p:nvSpPr>
          <p:cNvPr id="10" name="Location Directions">
            <a:extLst>
              <a:ext uri="{FF2B5EF4-FFF2-40B4-BE49-F238E27FC236}">
                <a16:creationId xmlns:a16="http://schemas.microsoft.com/office/drawing/2014/main" id="{E2EFCACF-26B6-4BE9-B76E-41C89E3B187F}"/>
              </a:ext>
            </a:extLst>
          </p:cNvPr>
          <p:cNvSpPr>
            <a:spLocks noGrp="1"/>
          </p:cNvSpPr>
          <p:nvPr>
            <p:ph type="body" sz="quarter" idx="13" hasCustomPrompt="1"/>
          </p:nvPr>
        </p:nvSpPr>
        <p:spPr>
          <a:xfrm>
            <a:off x="805867" y="990600"/>
            <a:ext cx="5290133" cy="1155700"/>
          </a:xfrm>
        </p:spPr>
        <p:txBody>
          <a:bodyPr anchor="ctr">
            <a:normAutofit/>
          </a:bodyPr>
          <a:lstStyle>
            <a:lvl1pPr marL="0" indent="0" algn="ctr">
              <a:spcBef>
                <a:spcPts val="0"/>
              </a:spcBef>
              <a:spcAft>
                <a:spcPts val="200"/>
              </a:spcAft>
              <a:buNone/>
              <a:defRPr sz="2100" i="1"/>
            </a:lvl1pPr>
            <a:lvl2pPr marL="0" indent="0" algn="ctr">
              <a:spcBef>
                <a:spcPts val="0"/>
              </a:spcBef>
              <a:buNone/>
              <a:defRPr sz="2000" i="1">
                <a:solidFill>
                  <a:schemeClr val="accent4">
                    <a:lumMod val="50000"/>
                  </a:schemeClr>
                </a:solidFill>
                <a:latin typeface="+mj-lt"/>
              </a:defRPr>
            </a:lvl2pPr>
            <a:lvl3pPr marL="914400" indent="0">
              <a:buNone/>
              <a:defRPr/>
            </a:lvl3pPr>
          </a:lstStyle>
          <a:p>
            <a:pPr lvl="0"/>
            <a:r>
              <a:rPr lang="en-US" dirty="0"/>
              <a:t>Enter location directions</a:t>
            </a:r>
          </a:p>
          <a:p>
            <a:pPr lvl="1"/>
            <a:r>
              <a:rPr lang="en-US" dirty="0"/>
              <a:t>Additional location directions</a:t>
            </a:r>
          </a:p>
        </p:txBody>
      </p:sp>
      <p:sp>
        <p:nvSpPr>
          <p:cNvPr id="13" name="Additional Info">
            <a:extLst>
              <a:ext uri="{FF2B5EF4-FFF2-40B4-BE49-F238E27FC236}">
                <a16:creationId xmlns:a16="http://schemas.microsoft.com/office/drawing/2014/main" id="{05DF1696-C866-469D-A7C3-3EB190358704}"/>
              </a:ext>
            </a:extLst>
          </p:cNvPr>
          <p:cNvSpPr>
            <a:spLocks noGrp="1"/>
          </p:cNvSpPr>
          <p:nvPr>
            <p:ph type="body" idx="14" hasCustomPrompt="1"/>
          </p:nvPr>
        </p:nvSpPr>
        <p:spPr>
          <a:xfrm>
            <a:off x="805866" y="2465758"/>
            <a:ext cx="5290134" cy="3571134"/>
          </a:xfrm>
          <a:solidFill>
            <a:srgbClr val="F3F4F4"/>
          </a:solidFill>
          <a:ln>
            <a:solidFill>
              <a:schemeClr val="accent4"/>
            </a:solidFill>
          </a:ln>
        </p:spPr>
        <p:txBody>
          <a:bodyPr lIns="182880" rIns="182880" anchor="ctr">
            <a:normAutofit/>
          </a:bodyPr>
          <a:lstStyle>
            <a:lvl1pPr marL="0" indent="0" algn="l">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If additional callout is needed for this topic, enter it here.  Otherwise,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911568588"/>
      </p:ext>
    </p:extLst>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Questions?">
    <p:spTree>
      <p:nvGrpSpPr>
        <p:cNvPr id="1" name=""/>
        <p:cNvGrpSpPr/>
        <p:nvPr/>
      </p:nvGrpSpPr>
      <p:grpSpPr>
        <a:xfrm>
          <a:off x="0" y="0"/>
          <a:ext cx="0" cy="0"/>
          <a:chOff x="0" y="0"/>
          <a:chExt cx="0" cy="0"/>
        </a:xfrm>
      </p:grpSpPr>
      <p:pic>
        <p:nvPicPr>
          <p:cNvPr id="13" name="Question Tiles Embellishment">
            <a:extLst>
              <a:ext uri="{FF2B5EF4-FFF2-40B4-BE49-F238E27FC236}">
                <a16:creationId xmlns:a16="http://schemas.microsoft.com/office/drawing/2014/main" id="{211C0307-A114-4D72-A598-82FD8945B885}"/>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5783" y="879474"/>
            <a:ext cx="11886217" cy="5943108"/>
          </a:xfrm>
          <a:prstGeom prst="rect">
            <a:avLst/>
          </a:prstGeom>
        </p:spPr>
      </p:pic>
      <p:pic>
        <p:nvPicPr>
          <p:cNvPr id="7" name="Questionmark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45869" y="256049"/>
            <a:ext cx="408320" cy="40832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a:xfrm>
            <a:off x="805867" y="47569"/>
            <a:ext cx="7893633" cy="786384"/>
          </a:xfrm>
        </p:spPr>
        <p:txBody>
          <a:bodyPr>
            <a:normAutofit/>
          </a:bodyPr>
          <a:lstStyle>
            <a:lvl1pPr algn="l">
              <a:defRPr sz="3600"/>
            </a:lvl1pPr>
          </a:lstStyle>
          <a:p>
            <a:r>
              <a:rPr lang="en-US" dirty="0"/>
              <a:t>Enter Title for “Any Questions?” Slide</a:t>
            </a:r>
          </a:p>
        </p:txBody>
      </p:sp>
      <p:sp>
        <p:nvSpPr>
          <p:cNvPr id="10" name="Location Directions">
            <a:extLst>
              <a:ext uri="{FF2B5EF4-FFF2-40B4-BE49-F238E27FC236}">
                <a16:creationId xmlns:a16="http://schemas.microsoft.com/office/drawing/2014/main" id="{E2EFCACF-26B6-4BE9-B76E-41C89E3B187F}"/>
              </a:ext>
            </a:extLst>
          </p:cNvPr>
          <p:cNvSpPr>
            <a:spLocks noGrp="1"/>
          </p:cNvSpPr>
          <p:nvPr>
            <p:ph type="body" sz="quarter" idx="13" hasCustomPrompt="1"/>
          </p:nvPr>
        </p:nvSpPr>
        <p:spPr>
          <a:xfrm>
            <a:off x="805867" y="4267200"/>
            <a:ext cx="4883733" cy="1999951"/>
          </a:xfrm>
        </p:spPr>
        <p:txBody>
          <a:bodyPr anchor="ctr">
            <a:normAutofit/>
          </a:bodyPr>
          <a:lstStyle>
            <a:lvl1pPr marL="0" indent="0" algn="l">
              <a:spcBef>
                <a:spcPts val="0"/>
              </a:spcBef>
              <a:spcAft>
                <a:spcPts val="1200"/>
              </a:spcAft>
              <a:buNone/>
              <a:defRPr sz="2400" i="1"/>
            </a:lvl1pPr>
            <a:lvl2pPr marL="0" indent="0" algn="l">
              <a:spcBef>
                <a:spcPts val="0"/>
              </a:spcBef>
              <a:buNone/>
              <a:defRPr sz="2000" i="1">
                <a:solidFill>
                  <a:schemeClr val="accent4">
                    <a:lumMod val="50000"/>
                  </a:schemeClr>
                </a:solidFill>
                <a:latin typeface="+mj-lt"/>
              </a:defRPr>
            </a:lvl2pPr>
            <a:lvl3pPr marL="914400" indent="0">
              <a:buNone/>
              <a:defRPr/>
            </a:lvl3pPr>
          </a:lstStyle>
          <a:p>
            <a:r>
              <a:rPr lang="en-US" dirty="0"/>
              <a:t>Add guidance for how to answer questions here.</a:t>
            </a:r>
          </a:p>
          <a:p>
            <a:pPr lvl="1"/>
            <a:r>
              <a:rPr lang="en-US" dirty="0"/>
              <a:t>(If more info is needed as a parenthetical, add here.  If not needed,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694628704"/>
      </p:ext>
    </p:extLst>
  </p:cSld>
  <p:clrMapOvr>
    <a:masterClrMapping/>
  </p:clrMapOvr>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Infographic 1">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infographic slide title. Delete unneeded shapes.  </a:t>
            </a:r>
          </a:p>
        </p:txBody>
      </p:sp>
      <p:sp>
        <p:nvSpPr>
          <p:cNvPr id="12" name="Thumbnail 1">
            <a:extLst>
              <a:ext uri="{FF2B5EF4-FFF2-40B4-BE49-F238E27FC236}">
                <a16:creationId xmlns:a16="http://schemas.microsoft.com/office/drawing/2014/main" id="{B522FAC9-FA57-4EF6-985D-5D3E311992CE}"/>
              </a:ext>
              <a:ext uri="{C183D7F6-B498-43B3-948B-1728B52AA6E4}">
                <adec:decorative xmlns:adec="http://schemas.microsoft.com/office/drawing/2017/decorative" val="1"/>
              </a:ext>
            </a:extLst>
          </p:cNvPr>
          <p:cNvSpPr>
            <a:spLocks noGrp="1"/>
          </p:cNvSpPr>
          <p:nvPr>
            <p:ph type="pic" sz="quarter" idx="15" hasCustomPrompt="1"/>
          </p:nvPr>
        </p:nvSpPr>
        <p:spPr>
          <a:xfrm>
            <a:off x="719215" y="1262143"/>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dirty="0"/>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1869002" y="1569326"/>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adec="http://schemas.microsoft.com/office/drawing/2017/decorative" val="1"/>
              </a:ext>
            </a:extLst>
          </p:cNvPr>
          <p:cNvSpPr>
            <a:spLocks noGrp="1"/>
          </p:cNvSpPr>
          <p:nvPr>
            <p:ph type="pic" sz="quarter" idx="13" hasCustomPrompt="1"/>
          </p:nvPr>
        </p:nvSpPr>
        <p:spPr>
          <a:xfrm>
            <a:off x="6257298" y="1262144"/>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dirty="0"/>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407085" y="1569326"/>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adec="http://schemas.microsoft.com/office/drawing/2017/decorative" val="1"/>
              </a:ext>
            </a:extLst>
          </p:cNvPr>
          <p:cNvSpPr>
            <a:spLocks noGrp="1"/>
          </p:cNvSpPr>
          <p:nvPr>
            <p:ph type="pic" sz="quarter" idx="19" hasCustomPrompt="1"/>
          </p:nvPr>
        </p:nvSpPr>
        <p:spPr>
          <a:xfrm>
            <a:off x="719215" y="3207228"/>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dirty="0"/>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1869002" y="3514411"/>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adec="http://schemas.microsoft.com/office/drawing/2017/decorative" val="1"/>
              </a:ext>
            </a:extLst>
          </p:cNvPr>
          <p:cNvSpPr>
            <a:spLocks noGrp="1"/>
          </p:cNvSpPr>
          <p:nvPr>
            <p:ph type="pic" sz="quarter" idx="18" hasCustomPrompt="1"/>
          </p:nvPr>
        </p:nvSpPr>
        <p:spPr>
          <a:xfrm>
            <a:off x="6257298" y="3207229"/>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dirty="0"/>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407085" y="3514411"/>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4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719215" y="5118914"/>
            <a:ext cx="10847914" cy="886397"/>
          </a:xfrm>
          <a:ln/>
        </p:spPr>
        <p:style>
          <a:lnRef idx="0">
            <a:schemeClr val="accent1"/>
          </a:lnRef>
          <a:fillRef idx="3">
            <a:schemeClr val="accent1"/>
          </a:fillRef>
          <a:effectRef idx="3">
            <a:schemeClr val="accent1"/>
          </a:effectRef>
          <a:fontRef idx="minor">
            <a:schemeClr val="lt1"/>
          </a:fontRef>
        </p:style>
        <p:txBody>
          <a:bodyPr wrap="square" lIns="182880" tIns="91440" rIns="182880" bIns="91440" anchor="ctr">
            <a:spAutoFit/>
          </a:bodyPr>
          <a:lstStyle>
            <a:lvl1pPr marL="0" indent="0" algn="l">
              <a:buNone/>
              <a:defRPr sz="1600" b="0" i="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Delete this callout box if it is not needed for your content.</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68685258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Infographic 2">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infographic slide title. Delete unneeded shapes.  </a:t>
            </a:r>
          </a:p>
        </p:txBody>
      </p:sp>
      <p:sp>
        <p:nvSpPr>
          <p:cNvPr id="11" name="Subtitle">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719215" y="1111053"/>
            <a:ext cx="10847914" cy="1071062"/>
          </a:xfrm>
          <a:solidFill>
            <a:schemeClr val="bg1"/>
          </a:solidFill>
          <a:ln w="19050" cmpd="sng">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ctr">
            <a:spAutoFit/>
          </a:bodyPr>
          <a:lstStyle>
            <a:lvl1pPr marL="0" indent="0" algn="l">
              <a:buNone/>
              <a:defRPr sz="1600" b="0" i="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Delete this callout box if it is not needed for your content.</a:t>
            </a:r>
          </a:p>
        </p:txBody>
      </p:sp>
      <p:sp>
        <p:nvSpPr>
          <p:cNvPr id="12" name="Thumbnail 1">
            <a:extLst>
              <a:ext uri="{FF2B5EF4-FFF2-40B4-BE49-F238E27FC236}">
                <a16:creationId xmlns:a16="http://schemas.microsoft.com/office/drawing/2014/main" id="{B522FAC9-FA57-4EF6-985D-5D3E311992CE}"/>
              </a:ext>
              <a:ext uri="{C183D7F6-B498-43B3-948B-1728B52AA6E4}">
                <adec:decorative xmlns:adec="http://schemas.microsoft.com/office/drawing/2017/decorative" val="1"/>
              </a:ext>
            </a:extLst>
          </p:cNvPr>
          <p:cNvSpPr>
            <a:spLocks noGrp="1"/>
          </p:cNvSpPr>
          <p:nvPr>
            <p:ph type="pic" sz="quarter" idx="15" hasCustomPrompt="1"/>
          </p:nvPr>
        </p:nvSpPr>
        <p:spPr>
          <a:xfrm>
            <a:off x="719215" y="2297905"/>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dirty="0"/>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1869002" y="2605088"/>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adec="http://schemas.microsoft.com/office/drawing/2017/decorative" val="1"/>
              </a:ext>
            </a:extLst>
          </p:cNvPr>
          <p:cNvSpPr>
            <a:spLocks noGrp="1"/>
          </p:cNvSpPr>
          <p:nvPr>
            <p:ph type="pic" sz="quarter" idx="13" hasCustomPrompt="1"/>
          </p:nvPr>
        </p:nvSpPr>
        <p:spPr>
          <a:xfrm>
            <a:off x="6257298" y="2297906"/>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dirty="0"/>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407085" y="2605088"/>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adec="http://schemas.microsoft.com/office/drawing/2017/decorative" val="1"/>
              </a:ext>
            </a:extLst>
          </p:cNvPr>
          <p:cNvSpPr>
            <a:spLocks noGrp="1"/>
          </p:cNvSpPr>
          <p:nvPr>
            <p:ph type="pic" sz="quarter" idx="19" hasCustomPrompt="1"/>
          </p:nvPr>
        </p:nvSpPr>
        <p:spPr>
          <a:xfrm>
            <a:off x="719215" y="4242990"/>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dirty="0"/>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1869002" y="4550173"/>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adec="http://schemas.microsoft.com/office/drawing/2017/decorative" val="1"/>
              </a:ext>
            </a:extLst>
          </p:cNvPr>
          <p:cNvSpPr>
            <a:spLocks noGrp="1"/>
          </p:cNvSpPr>
          <p:nvPr>
            <p:ph type="pic" sz="quarter" idx="18" hasCustomPrompt="1"/>
          </p:nvPr>
        </p:nvSpPr>
        <p:spPr>
          <a:xfrm>
            <a:off x="6257298" y="4242991"/>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dirty="0"/>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407085" y="4550173"/>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4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46879357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Infographic 3">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infographic slide title. Delete unneeded shapes.  </a:t>
            </a:r>
          </a:p>
        </p:txBody>
      </p:sp>
      <p:sp>
        <p:nvSpPr>
          <p:cNvPr id="11" name="Callout Box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384237" y="2037182"/>
            <a:ext cx="4803399" cy="2708434"/>
          </a:xfrm>
          <a:solidFill>
            <a:schemeClr val="bg1"/>
          </a:solidFill>
          <a:ln w="19050" cmpd="sng">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ctr">
            <a:spAutoFit/>
          </a:bodyPr>
          <a:lstStyle>
            <a:lvl1pPr marL="0" indent="0" algn="l">
              <a:buNone/>
              <a:defRPr sz="2000" b="0" i="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a:t>
            </a:r>
          </a:p>
        </p:txBody>
      </p:sp>
      <p:sp>
        <p:nvSpPr>
          <p:cNvPr id="12" name="Thumbnail 1">
            <a:extLst>
              <a:ext uri="{FF2B5EF4-FFF2-40B4-BE49-F238E27FC236}">
                <a16:creationId xmlns:a16="http://schemas.microsoft.com/office/drawing/2014/main" id="{B522FAC9-FA57-4EF6-985D-5D3E311992CE}"/>
              </a:ext>
              <a:ext uri="{C183D7F6-B498-43B3-948B-1728B52AA6E4}">
                <adec:decorative xmlns:adec="http://schemas.microsoft.com/office/drawing/2017/decorative" val="1"/>
              </a:ext>
            </a:extLst>
          </p:cNvPr>
          <p:cNvSpPr>
            <a:spLocks noGrp="1" noChangeAspect="1"/>
          </p:cNvSpPr>
          <p:nvPr>
            <p:ph type="pic" sz="quarter" idx="15" hasCustomPrompt="1"/>
          </p:nvPr>
        </p:nvSpPr>
        <p:spPr>
          <a:xfrm>
            <a:off x="5717036" y="1104545"/>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dirty="0"/>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6586169" y="1323616"/>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adec="http://schemas.microsoft.com/office/drawing/2017/decorative" val="1"/>
              </a:ext>
            </a:extLst>
          </p:cNvPr>
          <p:cNvSpPr>
            <a:spLocks noGrp="1" noChangeAspect="1"/>
          </p:cNvSpPr>
          <p:nvPr>
            <p:ph type="pic" sz="quarter" idx="13" hasCustomPrompt="1"/>
          </p:nvPr>
        </p:nvSpPr>
        <p:spPr>
          <a:xfrm>
            <a:off x="6867735" y="2076889"/>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dirty="0"/>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736868" y="2293048"/>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adec="http://schemas.microsoft.com/office/drawing/2017/decorative" val="1"/>
              </a:ext>
            </a:extLst>
          </p:cNvPr>
          <p:cNvSpPr>
            <a:spLocks noGrp="1" noChangeAspect="1"/>
          </p:cNvSpPr>
          <p:nvPr>
            <p:ph type="pic" sz="quarter" idx="19" hasCustomPrompt="1"/>
          </p:nvPr>
        </p:nvSpPr>
        <p:spPr>
          <a:xfrm>
            <a:off x="5717036" y="3029191"/>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dirty="0"/>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6586169" y="3245350"/>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adec="http://schemas.microsoft.com/office/drawing/2017/decorative" val="1"/>
              </a:ext>
            </a:extLst>
          </p:cNvPr>
          <p:cNvSpPr>
            <a:spLocks noGrp="1" noChangeAspect="1"/>
          </p:cNvSpPr>
          <p:nvPr>
            <p:ph type="pic" sz="quarter" idx="18" hasCustomPrompt="1"/>
          </p:nvPr>
        </p:nvSpPr>
        <p:spPr>
          <a:xfrm>
            <a:off x="6867735" y="3998623"/>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dirty="0"/>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736868" y="4214782"/>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4 here.</a:t>
            </a:r>
          </a:p>
        </p:txBody>
      </p:sp>
      <p:sp>
        <p:nvSpPr>
          <p:cNvPr id="18" name="Thumbnail 5">
            <a:extLst>
              <a:ext uri="{FF2B5EF4-FFF2-40B4-BE49-F238E27FC236}">
                <a16:creationId xmlns:a16="http://schemas.microsoft.com/office/drawing/2014/main" id="{6C3EC705-A522-4A9C-A013-3722BFD83896}"/>
              </a:ext>
              <a:ext uri="{C183D7F6-B498-43B3-948B-1728B52AA6E4}">
                <adec:decorative xmlns:adec="http://schemas.microsoft.com/office/drawing/2017/decorative" val="1"/>
              </a:ext>
            </a:extLst>
          </p:cNvPr>
          <p:cNvSpPr>
            <a:spLocks noGrp="1" noChangeAspect="1"/>
          </p:cNvSpPr>
          <p:nvPr>
            <p:ph type="pic" sz="quarter" idx="21" hasCustomPrompt="1"/>
          </p:nvPr>
        </p:nvSpPr>
        <p:spPr>
          <a:xfrm>
            <a:off x="5861291" y="4950925"/>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dirty="0"/>
              <a:t>thumbnail 5</a:t>
            </a:r>
          </a:p>
        </p:txBody>
      </p:sp>
      <p:sp>
        <p:nvSpPr>
          <p:cNvPr id="17" name="Caption 5">
            <a:extLst>
              <a:ext uri="{FF2B5EF4-FFF2-40B4-BE49-F238E27FC236}">
                <a16:creationId xmlns:a16="http://schemas.microsoft.com/office/drawing/2014/main" id="{1BCF5A12-5949-48DD-8B4A-536478F2CE09}"/>
              </a:ext>
            </a:extLst>
          </p:cNvPr>
          <p:cNvSpPr>
            <a:spLocks noGrp="1"/>
          </p:cNvSpPr>
          <p:nvPr>
            <p:ph type="body" sz="quarter" idx="20" hasCustomPrompt="1"/>
          </p:nvPr>
        </p:nvSpPr>
        <p:spPr>
          <a:xfrm>
            <a:off x="6730424" y="5167084"/>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5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70776188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Process">
    <p:spTree>
      <p:nvGrpSpPr>
        <p:cNvPr id="1" name=""/>
        <p:cNvGrpSpPr/>
        <p:nvPr/>
      </p:nvGrpSpPr>
      <p:grpSpPr>
        <a:xfrm>
          <a:off x="0" y="0"/>
          <a:ext cx="0" cy="0"/>
          <a:chOff x="0" y="0"/>
          <a:chExt cx="0" cy="0"/>
        </a:xfrm>
      </p:grpSpPr>
      <p:cxnSp>
        <p:nvCxnSpPr>
          <p:cNvPr id="19" name="Process Flow Arrow">
            <a:extLst>
              <a:ext uri="{FF2B5EF4-FFF2-40B4-BE49-F238E27FC236}">
                <a16:creationId xmlns:a16="http://schemas.microsoft.com/office/drawing/2014/main" id="{A125BFDF-FB9E-4CFE-9AFC-6048D15A7707}"/>
              </a:ext>
              <a:ext uri="{C183D7F6-B498-43B3-948B-1728B52AA6E4}">
                <adec:decorative xmlns:adec="http://schemas.microsoft.com/office/drawing/2017/decorative" val="1"/>
              </a:ext>
            </a:extLst>
          </p:cNvPr>
          <p:cNvCxnSpPr>
            <a:cxnSpLocks/>
          </p:cNvCxnSpPr>
          <p:nvPr userDrawn="1"/>
        </p:nvCxnSpPr>
        <p:spPr>
          <a:xfrm>
            <a:off x="1413321" y="1056624"/>
            <a:ext cx="5210826" cy="5210826"/>
          </a:xfrm>
          <a:prstGeom prst="line">
            <a:avLst/>
          </a:prstGeom>
          <a:ln w="73025">
            <a:gradFill>
              <a:gsLst>
                <a:gs pos="1000">
                  <a:schemeClr val="accent4">
                    <a:alpha val="0"/>
                  </a:schemeClr>
                </a:gs>
                <a:gs pos="15000">
                  <a:schemeClr val="accent4"/>
                </a:gs>
                <a:gs pos="100000">
                  <a:schemeClr val="accent4"/>
                </a:gs>
              </a:gsLst>
              <a:lin ang="5400000" scaled="1"/>
            </a:gradFill>
            <a:tailEnd type="triangle" w="lg" len="lg"/>
          </a:ln>
        </p:spPr>
        <p:style>
          <a:lnRef idx="1">
            <a:schemeClr val="accent4"/>
          </a:lnRef>
          <a:fillRef idx="0">
            <a:schemeClr val="accent4"/>
          </a:fillRef>
          <a:effectRef idx="0">
            <a:schemeClr val="accent4"/>
          </a:effectRef>
          <a:fontRef idx="minor">
            <a:schemeClr val="tx1"/>
          </a:fontRef>
        </p:style>
      </p:cxn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process graphic slide title. Delete unneeded shapes.  </a:t>
            </a:r>
          </a:p>
        </p:txBody>
      </p:sp>
      <p:sp>
        <p:nvSpPr>
          <p:cNvPr id="25" name="Subtitle">
            <a:extLst>
              <a:ext uri="{FF2B5EF4-FFF2-40B4-BE49-F238E27FC236}">
                <a16:creationId xmlns:a16="http://schemas.microsoft.com/office/drawing/2014/main" id="{40916910-AE40-4E4D-BDB8-E77C8163B8BD}"/>
              </a:ext>
            </a:extLst>
          </p:cNvPr>
          <p:cNvSpPr>
            <a:spLocks noGrp="1"/>
          </p:cNvSpPr>
          <p:nvPr>
            <p:ph type="body" idx="20" hasCustomPrompt="1"/>
          </p:nvPr>
        </p:nvSpPr>
        <p:spPr>
          <a:xfrm>
            <a:off x="7994712" y="1050692"/>
            <a:ext cx="3892488" cy="1451141"/>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91440" tIns="0" rIns="91440" bIns="0" anchor="t">
            <a:noAutofit/>
          </a:bodyPr>
          <a:lstStyle>
            <a:lvl1pPr marL="0" indent="0" algn="r">
              <a:buNone/>
              <a:defRPr sz="2200" b="1" i="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Use this if additional subtitle is needed.  Otherwise, delete.</a:t>
            </a:r>
          </a:p>
        </p:txBody>
      </p:sp>
      <p:sp>
        <p:nvSpPr>
          <p:cNvPr id="11" name="Callout box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178174" y="3227894"/>
            <a:ext cx="3347169" cy="2942344"/>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t">
            <a:noAutofit/>
          </a:bodyPr>
          <a:lstStyle>
            <a:lvl1pPr marL="0" indent="0" algn="l">
              <a:buNone/>
              <a:defRPr sz="1600" b="0" i="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24" name="Caption 1">
            <a:extLst>
              <a:ext uri="{FF2B5EF4-FFF2-40B4-BE49-F238E27FC236}">
                <a16:creationId xmlns:a16="http://schemas.microsoft.com/office/drawing/2014/main" id="{6E53E3EF-A315-4552-8CF4-530F162F2215}"/>
              </a:ext>
            </a:extLst>
          </p:cNvPr>
          <p:cNvSpPr>
            <a:spLocks noGrp="1"/>
          </p:cNvSpPr>
          <p:nvPr>
            <p:ph type="body" idx="19" hasCustomPrompt="1"/>
          </p:nvPr>
        </p:nvSpPr>
        <p:spPr>
          <a:xfrm>
            <a:off x="1976311" y="1020559"/>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1 here.</a:t>
            </a:r>
          </a:p>
        </p:txBody>
      </p:sp>
      <p:sp>
        <p:nvSpPr>
          <p:cNvPr id="23" name="Caption 2">
            <a:extLst>
              <a:ext uri="{FF2B5EF4-FFF2-40B4-BE49-F238E27FC236}">
                <a16:creationId xmlns:a16="http://schemas.microsoft.com/office/drawing/2014/main" id="{5785E59E-687B-43E6-AAE8-C7C6B53123EE}"/>
              </a:ext>
            </a:extLst>
          </p:cNvPr>
          <p:cNvSpPr>
            <a:spLocks noGrp="1"/>
          </p:cNvSpPr>
          <p:nvPr>
            <p:ph type="body" idx="18" hasCustomPrompt="1"/>
          </p:nvPr>
        </p:nvSpPr>
        <p:spPr>
          <a:xfrm>
            <a:off x="2791561" y="1836872"/>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dirty="0"/>
              <a:t>Add caption 2 here.</a:t>
            </a:r>
          </a:p>
        </p:txBody>
      </p:sp>
      <p:sp>
        <p:nvSpPr>
          <p:cNvPr id="22" name="Caption 3">
            <a:extLst>
              <a:ext uri="{FF2B5EF4-FFF2-40B4-BE49-F238E27FC236}">
                <a16:creationId xmlns:a16="http://schemas.microsoft.com/office/drawing/2014/main" id="{7F64AC9C-1867-4F45-B435-D0500C668A3F}"/>
              </a:ext>
            </a:extLst>
          </p:cNvPr>
          <p:cNvSpPr>
            <a:spLocks noGrp="1"/>
          </p:cNvSpPr>
          <p:nvPr>
            <p:ph type="body" idx="17" hasCustomPrompt="1"/>
          </p:nvPr>
        </p:nvSpPr>
        <p:spPr>
          <a:xfrm>
            <a:off x="3606811" y="2653185"/>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3 here.</a:t>
            </a:r>
          </a:p>
        </p:txBody>
      </p:sp>
      <p:sp>
        <p:nvSpPr>
          <p:cNvPr id="21" name="Caption 4">
            <a:extLst>
              <a:ext uri="{FF2B5EF4-FFF2-40B4-BE49-F238E27FC236}">
                <a16:creationId xmlns:a16="http://schemas.microsoft.com/office/drawing/2014/main" id="{23B6C41B-B01A-48C4-B1DA-F67135FE81A8}"/>
              </a:ext>
            </a:extLst>
          </p:cNvPr>
          <p:cNvSpPr>
            <a:spLocks noGrp="1"/>
          </p:cNvSpPr>
          <p:nvPr>
            <p:ph type="body" idx="16" hasCustomPrompt="1"/>
          </p:nvPr>
        </p:nvSpPr>
        <p:spPr>
          <a:xfrm>
            <a:off x="4422061" y="3469498"/>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dirty="0"/>
              <a:t>Add caption 4 here.</a:t>
            </a:r>
          </a:p>
        </p:txBody>
      </p:sp>
      <p:sp>
        <p:nvSpPr>
          <p:cNvPr id="20" name="Caption 5">
            <a:extLst>
              <a:ext uri="{FF2B5EF4-FFF2-40B4-BE49-F238E27FC236}">
                <a16:creationId xmlns:a16="http://schemas.microsoft.com/office/drawing/2014/main" id="{F2F618EA-F6FF-4DD1-A1D3-71BB1704CC59}"/>
              </a:ext>
            </a:extLst>
          </p:cNvPr>
          <p:cNvSpPr>
            <a:spLocks noGrp="1"/>
          </p:cNvSpPr>
          <p:nvPr>
            <p:ph type="body" idx="15" hasCustomPrompt="1"/>
          </p:nvPr>
        </p:nvSpPr>
        <p:spPr>
          <a:xfrm>
            <a:off x="5237311" y="4285811"/>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5 here.</a:t>
            </a:r>
          </a:p>
        </p:txBody>
      </p:sp>
      <p:sp>
        <p:nvSpPr>
          <p:cNvPr id="3" name="Caption 6">
            <a:extLst>
              <a:ext uri="{FF2B5EF4-FFF2-40B4-BE49-F238E27FC236}">
                <a16:creationId xmlns:a16="http://schemas.microsoft.com/office/drawing/2014/main" id="{B32B0E8D-8431-408A-AF8C-044EE0F0A717}"/>
              </a:ext>
            </a:extLst>
          </p:cNvPr>
          <p:cNvSpPr>
            <a:spLocks noGrp="1"/>
          </p:cNvSpPr>
          <p:nvPr>
            <p:ph type="body" idx="1" hasCustomPrompt="1"/>
          </p:nvPr>
        </p:nvSpPr>
        <p:spPr>
          <a:xfrm>
            <a:off x="6052561" y="5102122"/>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dirty="0"/>
              <a:t>Add caption 6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86989666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meline 1">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rot="10800000">
            <a:off x="0" y="235399"/>
            <a:ext cx="457200" cy="457200"/>
          </a:xfrm>
          <a:prstGeom prst="rect">
            <a:avLst/>
          </a:prstGeom>
        </p:spPr>
      </p:pic>
      <p:cxnSp>
        <p:nvCxnSpPr>
          <p:cNvPr id="4" name="Gray Line">
            <a:extLst>
              <a:ext uri="{FF2B5EF4-FFF2-40B4-BE49-F238E27FC236}">
                <a16:creationId xmlns:a16="http://schemas.microsoft.com/office/drawing/2014/main" id="{EB1F5497-0BA7-44C4-91C9-0DA349BE0710}"/>
              </a:ext>
              <a:ext uri="{C183D7F6-B498-43B3-948B-1728B52AA6E4}">
                <adec:decorative xmlns:adec="http://schemas.microsoft.com/office/drawing/2017/decorative" val="1"/>
              </a:ext>
            </a:extLst>
          </p:cNvPr>
          <p:cNvCxnSpPr/>
          <p:nvPr userDrawn="1"/>
        </p:nvCxnSpPr>
        <p:spPr>
          <a:xfrm>
            <a:off x="0" y="3447106"/>
            <a:ext cx="12192000" cy="0"/>
          </a:xfrm>
          <a:prstGeom prst="line">
            <a:avLst/>
          </a:prstGeom>
          <a:ln w="28575"/>
        </p:spPr>
        <p:style>
          <a:lnRef idx="1">
            <a:schemeClr val="accent4"/>
          </a:lnRef>
          <a:fillRef idx="0">
            <a:schemeClr val="accent4"/>
          </a:fillRef>
          <a:effectRef idx="0">
            <a:schemeClr val="accent4"/>
          </a:effectRef>
          <a:fontRef idx="minor">
            <a:schemeClr val="tx1"/>
          </a:fontRef>
        </p:style>
      </p:cxnSp>
      <p:sp>
        <p:nvSpPr>
          <p:cNvPr id="30" name="Year Right">
            <a:extLst>
              <a:ext uri="{FF2B5EF4-FFF2-40B4-BE49-F238E27FC236}">
                <a16:creationId xmlns:a16="http://schemas.microsoft.com/office/drawing/2014/main" id="{66D1E8FF-07A1-4602-A7F7-548960E0C1C1}"/>
              </a:ext>
              <a:ext uri="{C183D7F6-B498-43B3-948B-1728B52AA6E4}">
                <adec:decorative xmlns:adec="http://schemas.microsoft.com/office/drawing/2017/decorative" val="1"/>
              </a:ext>
            </a:extLst>
          </p:cNvPr>
          <p:cNvSpPr>
            <a:spLocks noGrp="1"/>
          </p:cNvSpPr>
          <p:nvPr>
            <p:ph type="body" idx="24" hasCustomPrompt="1"/>
          </p:nvPr>
        </p:nvSpPr>
        <p:spPr>
          <a:xfrm>
            <a:off x="366666"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20XX</a:t>
            </a:r>
          </a:p>
        </p:txBody>
      </p:sp>
      <p:sp>
        <p:nvSpPr>
          <p:cNvPr id="31" name="Year Left">
            <a:extLst>
              <a:ext uri="{FF2B5EF4-FFF2-40B4-BE49-F238E27FC236}">
                <a16:creationId xmlns:a16="http://schemas.microsoft.com/office/drawing/2014/main" id="{F60D08D2-751A-4A75-8F69-6933BA144CE2}"/>
              </a:ext>
              <a:ext uri="{C183D7F6-B498-43B3-948B-1728B52AA6E4}">
                <adec:decorative xmlns:adec="http://schemas.microsoft.com/office/drawing/2017/decorative" val="1"/>
              </a:ext>
            </a:extLst>
          </p:cNvPr>
          <p:cNvSpPr>
            <a:spLocks noGrp="1"/>
          </p:cNvSpPr>
          <p:nvPr>
            <p:ph type="body" idx="25" hasCustomPrompt="1"/>
          </p:nvPr>
        </p:nvSpPr>
        <p:spPr>
          <a:xfrm>
            <a:off x="9097643"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20XX</a:t>
            </a:r>
          </a:p>
        </p:txBody>
      </p: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timeline slide title. Delete unneeded shapes.  </a:t>
            </a:r>
          </a:p>
        </p:txBody>
      </p:sp>
      <p:sp>
        <p:nvSpPr>
          <p:cNvPr id="19" name="Timeline Item 1">
            <a:extLst>
              <a:ext uri="{FF2B5EF4-FFF2-40B4-BE49-F238E27FC236}">
                <a16:creationId xmlns:a16="http://schemas.microsoft.com/office/drawing/2014/main" id="{7E8B3B64-B72D-46F2-81CE-8A9ABCF3779F}"/>
              </a:ext>
            </a:extLst>
          </p:cNvPr>
          <p:cNvSpPr>
            <a:spLocks noGrp="1"/>
          </p:cNvSpPr>
          <p:nvPr>
            <p:ph type="body" idx="15" hasCustomPrompt="1"/>
          </p:nvPr>
        </p:nvSpPr>
        <p:spPr>
          <a:xfrm rot="19800000">
            <a:off x="952510"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1 here.</a:t>
            </a:r>
          </a:p>
        </p:txBody>
      </p:sp>
      <p:sp>
        <p:nvSpPr>
          <p:cNvPr id="20" name="Timeline Item 2">
            <a:extLst>
              <a:ext uri="{FF2B5EF4-FFF2-40B4-BE49-F238E27FC236}">
                <a16:creationId xmlns:a16="http://schemas.microsoft.com/office/drawing/2014/main" id="{71175FA4-BAEE-4275-A8DC-9D639675342F}"/>
              </a:ext>
            </a:extLst>
          </p:cNvPr>
          <p:cNvSpPr>
            <a:spLocks noGrp="1"/>
          </p:cNvSpPr>
          <p:nvPr>
            <p:ph type="body" idx="16" hasCustomPrompt="1"/>
          </p:nvPr>
        </p:nvSpPr>
        <p:spPr>
          <a:xfrm rot="19800000">
            <a:off x="2249998"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2 here.</a:t>
            </a:r>
          </a:p>
        </p:txBody>
      </p:sp>
      <p:sp>
        <p:nvSpPr>
          <p:cNvPr id="21" name="Timeline Item 3">
            <a:extLst>
              <a:ext uri="{FF2B5EF4-FFF2-40B4-BE49-F238E27FC236}">
                <a16:creationId xmlns:a16="http://schemas.microsoft.com/office/drawing/2014/main" id="{16445293-5DCC-4B7C-9FC6-1572DB24A1FE}"/>
              </a:ext>
            </a:extLst>
          </p:cNvPr>
          <p:cNvSpPr>
            <a:spLocks noGrp="1"/>
          </p:cNvSpPr>
          <p:nvPr>
            <p:ph type="body" idx="17" hasCustomPrompt="1"/>
          </p:nvPr>
        </p:nvSpPr>
        <p:spPr>
          <a:xfrm rot="19800000">
            <a:off x="3547486"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3 here.</a:t>
            </a:r>
          </a:p>
        </p:txBody>
      </p:sp>
      <p:sp>
        <p:nvSpPr>
          <p:cNvPr id="22" name="Timeline Item 4">
            <a:extLst>
              <a:ext uri="{FF2B5EF4-FFF2-40B4-BE49-F238E27FC236}">
                <a16:creationId xmlns:a16="http://schemas.microsoft.com/office/drawing/2014/main" id="{2B9FE88E-CCED-4252-8A9C-026A3B8594A2}"/>
              </a:ext>
            </a:extLst>
          </p:cNvPr>
          <p:cNvSpPr>
            <a:spLocks noGrp="1"/>
          </p:cNvSpPr>
          <p:nvPr>
            <p:ph type="body" idx="18" hasCustomPrompt="1"/>
          </p:nvPr>
        </p:nvSpPr>
        <p:spPr>
          <a:xfrm rot="19800000">
            <a:off x="4844974"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4 here.</a:t>
            </a:r>
          </a:p>
        </p:txBody>
      </p:sp>
      <p:sp>
        <p:nvSpPr>
          <p:cNvPr id="23" name="Timeline Item 5">
            <a:extLst>
              <a:ext uri="{FF2B5EF4-FFF2-40B4-BE49-F238E27FC236}">
                <a16:creationId xmlns:a16="http://schemas.microsoft.com/office/drawing/2014/main" id="{59CADF66-2650-4A81-9731-9AD87431C781}"/>
              </a:ext>
            </a:extLst>
          </p:cNvPr>
          <p:cNvSpPr>
            <a:spLocks noGrp="1"/>
          </p:cNvSpPr>
          <p:nvPr>
            <p:ph type="body" idx="19" hasCustomPrompt="1"/>
          </p:nvPr>
        </p:nvSpPr>
        <p:spPr>
          <a:xfrm rot="19800000">
            <a:off x="6183563"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5 here.</a:t>
            </a:r>
          </a:p>
        </p:txBody>
      </p:sp>
      <p:sp>
        <p:nvSpPr>
          <p:cNvPr id="24" name="Timeline Item 6">
            <a:extLst>
              <a:ext uri="{FF2B5EF4-FFF2-40B4-BE49-F238E27FC236}">
                <a16:creationId xmlns:a16="http://schemas.microsoft.com/office/drawing/2014/main" id="{2DBD2AA9-D43A-459A-A79F-A51F5F8660C3}"/>
              </a:ext>
            </a:extLst>
          </p:cNvPr>
          <p:cNvSpPr>
            <a:spLocks noGrp="1"/>
          </p:cNvSpPr>
          <p:nvPr>
            <p:ph type="body" idx="20" hasCustomPrompt="1"/>
          </p:nvPr>
        </p:nvSpPr>
        <p:spPr>
          <a:xfrm rot="19800000">
            <a:off x="7481051"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6 here.</a:t>
            </a:r>
          </a:p>
        </p:txBody>
      </p:sp>
      <p:sp>
        <p:nvSpPr>
          <p:cNvPr id="25" name="Timeline Item 7">
            <a:extLst>
              <a:ext uri="{FF2B5EF4-FFF2-40B4-BE49-F238E27FC236}">
                <a16:creationId xmlns:a16="http://schemas.microsoft.com/office/drawing/2014/main" id="{446DB56E-1F98-4CA5-9EA0-CD5D8E696085}"/>
              </a:ext>
            </a:extLst>
          </p:cNvPr>
          <p:cNvSpPr>
            <a:spLocks noGrp="1"/>
          </p:cNvSpPr>
          <p:nvPr>
            <p:ph type="body" idx="21" hasCustomPrompt="1"/>
          </p:nvPr>
        </p:nvSpPr>
        <p:spPr>
          <a:xfrm rot="19800000">
            <a:off x="8778539"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7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805866" y="4575293"/>
            <a:ext cx="10462106" cy="1071062"/>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spAutoFit/>
          </a:bodyPr>
          <a:lstStyle>
            <a:lvl1pPr marL="0" indent="0" algn="l">
              <a:buNone/>
              <a:defRPr sz="16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lvl1pPr>
              <a:defRPr>
                <a:solidFill>
                  <a:srgbClr val="8C8C8C"/>
                </a:solidFill>
              </a:defRPr>
            </a:lvl1pPr>
          </a:lstStyle>
          <a:p>
            <a:endParaRPr lang="en-US" dirty="0"/>
          </a:p>
        </p:txBody>
      </p:sp>
    </p:spTree>
    <p:extLst>
      <p:ext uri="{BB962C8B-B14F-4D97-AF65-F5344CB8AC3E}">
        <p14:creationId xmlns:p14="http://schemas.microsoft.com/office/powerpoint/2010/main" val="114001539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meline 2">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rot="10800000">
            <a:off x="0" y="235399"/>
            <a:ext cx="457200" cy="457200"/>
          </a:xfrm>
          <a:prstGeom prst="rect">
            <a:avLst/>
          </a:prstGeom>
        </p:spPr>
      </p:pic>
      <p:cxnSp>
        <p:nvCxnSpPr>
          <p:cNvPr id="4" name="Gray Line">
            <a:extLst>
              <a:ext uri="{FF2B5EF4-FFF2-40B4-BE49-F238E27FC236}">
                <a16:creationId xmlns:a16="http://schemas.microsoft.com/office/drawing/2014/main" id="{EB1F5497-0BA7-44C4-91C9-0DA349BE0710}"/>
              </a:ext>
              <a:ext uri="{C183D7F6-B498-43B3-948B-1728B52AA6E4}">
                <adec:decorative xmlns:adec="http://schemas.microsoft.com/office/drawing/2017/decorative" val="1"/>
              </a:ext>
            </a:extLst>
          </p:cNvPr>
          <p:cNvCxnSpPr/>
          <p:nvPr userDrawn="1"/>
        </p:nvCxnSpPr>
        <p:spPr>
          <a:xfrm>
            <a:off x="0" y="3447106"/>
            <a:ext cx="12192000" cy="0"/>
          </a:xfrm>
          <a:prstGeom prst="line">
            <a:avLst/>
          </a:prstGeom>
          <a:ln w="28575"/>
        </p:spPr>
        <p:style>
          <a:lnRef idx="1">
            <a:schemeClr val="accent4"/>
          </a:lnRef>
          <a:fillRef idx="0">
            <a:schemeClr val="accent4"/>
          </a:fillRef>
          <a:effectRef idx="0">
            <a:schemeClr val="accent4"/>
          </a:effectRef>
          <a:fontRef idx="minor">
            <a:schemeClr val="tx1"/>
          </a:fontRef>
        </p:style>
      </p:cxnSp>
      <p:sp>
        <p:nvSpPr>
          <p:cNvPr id="31" name="Year Right">
            <a:extLst>
              <a:ext uri="{FF2B5EF4-FFF2-40B4-BE49-F238E27FC236}">
                <a16:creationId xmlns:a16="http://schemas.microsoft.com/office/drawing/2014/main" id="{F60D08D2-751A-4A75-8F69-6933BA144CE2}"/>
              </a:ext>
              <a:ext uri="{C183D7F6-B498-43B3-948B-1728B52AA6E4}">
                <adec:decorative xmlns:adec="http://schemas.microsoft.com/office/drawing/2017/decorative" val="1"/>
              </a:ext>
            </a:extLst>
          </p:cNvPr>
          <p:cNvSpPr>
            <a:spLocks noGrp="1"/>
          </p:cNvSpPr>
          <p:nvPr>
            <p:ph type="body" idx="25" hasCustomPrompt="1"/>
          </p:nvPr>
        </p:nvSpPr>
        <p:spPr>
          <a:xfrm>
            <a:off x="9097643"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20XX</a:t>
            </a:r>
          </a:p>
        </p:txBody>
      </p:sp>
      <p:sp>
        <p:nvSpPr>
          <p:cNvPr id="30" name="Year Left">
            <a:extLst>
              <a:ext uri="{FF2B5EF4-FFF2-40B4-BE49-F238E27FC236}">
                <a16:creationId xmlns:a16="http://schemas.microsoft.com/office/drawing/2014/main" id="{66D1E8FF-07A1-4602-A7F7-548960E0C1C1}"/>
              </a:ext>
              <a:ext uri="{C183D7F6-B498-43B3-948B-1728B52AA6E4}">
                <adec:decorative xmlns:adec="http://schemas.microsoft.com/office/drawing/2017/decorative" val="1"/>
              </a:ext>
            </a:extLst>
          </p:cNvPr>
          <p:cNvSpPr>
            <a:spLocks noGrp="1"/>
          </p:cNvSpPr>
          <p:nvPr>
            <p:ph type="body" idx="24" hasCustomPrompt="1"/>
          </p:nvPr>
        </p:nvSpPr>
        <p:spPr>
          <a:xfrm>
            <a:off x="366666"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20XX</a:t>
            </a:r>
          </a:p>
        </p:txBody>
      </p: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timeline slide title. Delete unneeded shapes.  </a:t>
            </a:r>
          </a:p>
        </p:txBody>
      </p:sp>
      <p:sp>
        <p:nvSpPr>
          <p:cNvPr id="19" name="Timeline Item 1">
            <a:extLst>
              <a:ext uri="{FF2B5EF4-FFF2-40B4-BE49-F238E27FC236}">
                <a16:creationId xmlns:a16="http://schemas.microsoft.com/office/drawing/2014/main" id="{7E8B3B64-B72D-46F2-81CE-8A9ABCF3779F}"/>
              </a:ext>
            </a:extLst>
          </p:cNvPr>
          <p:cNvSpPr>
            <a:spLocks noGrp="1"/>
          </p:cNvSpPr>
          <p:nvPr>
            <p:ph type="body" idx="15" hasCustomPrompt="1"/>
          </p:nvPr>
        </p:nvSpPr>
        <p:spPr>
          <a:xfrm rot="19800000">
            <a:off x="952510" y="2017123"/>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1 here.</a:t>
            </a:r>
          </a:p>
        </p:txBody>
      </p:sp>
      <p:sp>
        <p:nvSpPr>
          <p:cNvPr id="20" name="Timeline Item 2">
            <a:extLst>
              <a:ext uri="{FF2B5EF4-FFF2-40B4-BE49-F238E27FC236}">
                <a16:creationId xmlns:a16="http://schemas.microsoft.com/office/drawing/2014/main" id="{71175FA4-BAEE-4275-A8DC-9D639675342F}"/>
              </a:ext>
            </a:extLst>
          </p:cNvPr>
          <p:cNvSpPr>
            <a:spLocks noGrp="1"/>
          </p:cNvSpPr>
          <p:nvPr>
            <p:ph type="body" idx="16" hasCustomPrompt="1"/>
          </p:nvPr>
        </p:nvSpPr>
        <p:spPr>
          <a:xfrm rot="19800000">
            <a:off x="2249998" y="2017123"/>
            <a:ext cx="3357485" cy="505948"/>
          </a:xfrm>
          <a:prstGeom prst="callout1">
            <a:avLst>
              <a:gd name="adj1" fmla="val 48704"/>
              <a:gd name="adj2" fmla="val -513"/>
              <a:gd name="adj3" fmla="val 48509"/>
              <a:gd name="adj4" fmla="val -20806"/>
            </a:avLst>
          </a:prstGeom>
          <a:noFill/>
          <a:ln w="31750" cap="rnd">
            <a:solidFill>
              <a:schemeClr val="accent5"/>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2 here.</a:t>
            </a:r>
          </a:p>
        </p:txBody>
      </p:sp>
      <p:sp>
        <p:nvSpPr>
          <p:cNvPr id="21" name="Timeline Item 3">
            <a:extLst>
              <a:ext uri="{FF2B5EF4-FFF2-40B4-BE49-F238E27FC236}">
                <a16:creationId xmlns:a16="http://schemas.microsoft.com/office/drawing/2014/main" id="{16445293-5DCC-4B7C-9FC6-1572DB24A1FE}"/>
              </a:ext>
            </a:extLst>
          </p:cNvPr>
          <p:cNvSpPr>
            <a:spLocks noGrp="1"/>
          </p:cNvSpPr>
          <p:nvPr>
            <p:ph type="body" idx="17" hasCustomPrompt="1"/>
          </p:nvPr>
        </p:nvSpPr>
        <p:spPr>
          <a:xfrm rot="19800000">
            <a:off x="3547486" y="2017123"/>
            <a:ext cx="3357485" cy="505948"/>
          </a:xfrm>
          <a:prstGeom prst="callout1">
            <a:avLst>
              <a:gd name="adj1" fmla="val 48704"/>
              <a:gd name="adj2" fmla="val -513"/>
              <a:gd name="adj3" fmla="val 48509"/>
              <a:gd name="adj4" fmla="val -20806"/>
            </a:avLst>
          </a:prstGeom>
          <a:noFill/>
          <a:ln w="31750" cap="rnd">
            <a:solidFill>
              <a:schemeClr val="accent3">
                <a:lumMod val="75000"/>
                <a:lumOff val="25000"/>
              </a:schemeClr>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3 here.</a:t>
            </a:r>
          </a:p>
        </p:txBody>
      </p:sp>
      <p:sp>
        <p:nvSpPr>
          <p:cNvPr id="22" name="Timeline Item 4">
            <a:extLst>
              <a:ext uri="{FF2B5EF4-FFF2-40B4-BE49-F238E27FC236}">
                <a16:creationId xmlns:a16="http://schemas.microsoft.com/office/drawing/2014/main" id="{2B9FE88E-CCED-4252-8A9C-026A3B8594A2}"/>
              </a:ext>
            </a:extLst>
          </p:cNvPr>
          <p:cNvSpPr>
            <a:spLocks noGrp="1"/>
          </p:cNvSpPr>
          <p:nvPr>
            <p:ph type="body" idx="18" hasCustomPrompt="1"/>
          </p:nvPr>
        </p:nvSpPr>
        <p:spPr>
          <a:xfrm rot="19800000">
            <a:off x="4844974" y="2017123"/>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4 here.</a:t>
            </a:r>
          </a:p>
        </p:txBody>
      </p:sp>
      <p:sp>
        <p:nvSpPr>
          <p:cNvPr id="23" name="Timeline Item 5">
            <a:extLst>
              <a:ext uri="{FF2B5EF4-FFF2-40B4-BE49-F238E27FC236}">
                <a16:creationId xmlns:a16="http://schemas.microsoft.com/office/drawing/2014/main" id="{59CADF66-2650-4A81-9731-9AD87431C781}"/>
              </a:ext>
            </a:extLst>
          </p:cNvPr>
          <p:cNvSpPr>
            <a:spLocks noGrp="1"/>
          </p:cNvSpPr>
          <p:nvPr>
            <p:ph type="body" idx="19" hasCustomPrompt="1"/>
          </p:nvPr>
        </p:nvSpPr>
        <p:spPr>
          <a:xfrm rot="19800000">
            <a:off x="6183563" y="2017125"/>
            <a:ext cx="3357485" cy="505948"/>
          </a:xfrm>
          <a:prstGeom prst="callout1">
            <a:avLst>
              <a:gd name="adj1" fmla="val 48704"/>
              <a:gd name="adj2" fmla="val -513"/>
              <a:gd name="adj3" fmla="val 48509"/>
              <a:gd name="adj4" fmla="val -20806"/>
            </a:avLst>
          </a:prstGeom>
          <a:noFill/>
          <a:ln w="31750" cap="rnd">
            <a:solidFill>
              <a:schemeClr val="accent5"/>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5 here.</a:t>
            </a:r>
          </a:p>
        </p:txBody>
      </p:sp>
      <p:sp>
        <p:nvSpPr>
          <p:cNvPr id="24" name="Timeline Item 6">
            <a:extLst>
              <a:ext uri="{FF2B5EF4-FFF2-40B4-BE49-F238E27FC236}">
                <a16:creationId xmlns:a16="http://schemas.microsoft.com/office/drawing/2014/main" id="{2DBD2AA9-D43A-459A-A79F-A51F5F8660C3}"/>
              </a:ext>
            </a:extLst>
          </p:cNvPr>
          <p:cNvSpPr>
            <a:spLocks noGrp="1"/>
          </p:cNvSpPr>
          <p:nvPr>
            <p:ph type="body" idx="20" hasCustomPrompt="1"/>
          </p:nvPr>
        </p:nvSpPr>
        <p:spPr>
          <a:xfrm rot="19800000">
            <a:off x="7481051" y="2017125"/>
            <a:ext cx="3357485" cy="505948"/>
          </a:xfrm>
          <a:prstGeom prst="callout1">
            <a:avLst>
              <a:gd name="adj1" fmla="val 48704"/>
              <a:gd name="adj2" fmla="val -513"/>
              <a:gd name="adj3" fmla="val 48509"/>
              <a:gd name="adj4" fmla="val -20806"/>
            </a:avLst>
          </a:prstGeom>
          <a:noFill/>
          <a:ln w="31750" cap="rnd">
            <a:solidFill>
              <a:schemeClr val="accent3">
                <a:lumMod val="75000"/>
                <a:lumOff val="25000"/>
              </a:schemeClr>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6 here.</a:t>
            </a:r>
          </a:p>
        </p:txBody>
      </p:sp>
      <p:sp>
        <p:nvSpPr>
          <p:cNvPr id="25" name="Timeline Item 7">
            <a:extLst>
              <a:ext uri="{FF2B5EF4-FFF2-40B4-BE49-F238E27FC236}">
                <a16:creationId xmlns:a16="http://schemas.microsoft.com/office/drawing/2014/main" id="{446DB56E-1F98-4CA5-9EA0-CD5D8E696085}"/>
              </a:ext>
            </a:extLst>
          </p:cNvPr>
          <p:cNvSpPr>
            <a:spLocks noGrp="1"/>
          </p:cNvSpPr>
          <p:nvPr>
            <p:ph type="body" idx="21" hasCustomPrompt="1"/>
          </p:nvPr>
        </p:nvSpPr>
        <p:spPr>
          <a:xfrm rot="19800000">
            <a:off x="8778539" y="2017125"/>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7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805866" y="4575293"/>
            <a:ext cx="10462106" cy="1071062"/>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spAutoFit/>
          </a:bodyPr>
          <a:lstStyle>
            <a:lvl1pPr marL="0" indent="0" algn="l">
              <a:buNone/>
              <a:defRPr sz="16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lvl1pPr>
              <a:defRPr>
                <a:solidFill>
                  <a:srgbClr val="8C8C8C"/>
                </a:solidFill>
              </a:defRPr>
            </a:lvl1pPr>
          </a:lstStyle>
          <a:p>
            <a:endParaRPr lang="en-US" dirty="0"/>
          </a:p>
        </p:txBody>
      </p:sp>
    </p:spTree>
    <p:extLst>
      <p:ext uri="{BB962C8B-B14F-4D97-AF65-F5344CB8AC3E}">
        <p14:creationId xmlns:p14="http://schemas.microsoft.com/office/powerpoint/2010/main" val="365274898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meline 3">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rot="10800000">
            <a:off x="0" y="235399"/>
            <a:ext cx="457200" cy="457200"/>
          </a:xfrm>
          <a:prstGeom prst="rect">
            <a:avLst/>
          </a:prstGeom>
        </p:spPr>
      </p:pic>
      <p:cxnSp>
        <p:nvCxnSpPr>
          <p:cNvPr id="5" name="Gray Line">
            <a:extLst>
              <a:ext uri="{FF2B5EF4-FFF2-40B4-BE49-F238E27FC236}">
                <a16:creationId xmlns:a16="http://schemas.microsoft.com/office/drawing/2014/main" id="{FB7FF695-611E-4BA6-99FD-A8120740C671}"/>
              </a:ext>
              <a:ext uri="{C183D7F6-B498-43B3-948B-1728B52AA6E4}">
                <adec:decorative xmlns:adec="http://schemas.microsoft.com/office/drawing/2017/decorative" val="1"/>
              </a:ext>
            </a:extLst>
          </p:cNvPr>
          <p:cNvCxnSpPr>
            <a:cxnSpLocks/>
          </p:cNvCxnSpPr>
          <p:nvPr userDrawn="1"/>
        </p:nvCxnSpPr>
        <p:spPr>
          <a:xfrm>
            <a:off x="8248838" y="861170"/>
            <a:ext cx="0" cy="5387230"/>
          </a:xfrm>
          <a:prstGeom prst="line">
            <a:avLst/>
          </a:prstGeom>
          <a:ln w="28575">
            <a:gradFill>
              <a:gsLst>
                <a:gs pos="1000">
                  <a:schemeClr val="accent4">
                    <a:alpha val="0"/>
                  </a:schemeClr>
                </a:gs>
                <a:gs pos="15000">
                  <a:schemeClr val="accent4"/>
                </a:gs>
                <a:gs pos="85000">
                  <a:schemeClr val="accent4"/>
                </a:gs>
                <a:gs pos="99000">
                  <a:schemeClr val="accent4">
                    <a:alpha val="0"/>
                  </a:schemeClr>
                </a:gs>
              </a:gsLst>
              <a:lin ang="5400000" scaled="1"/>
            </a:gradFill>
          </a:ln>
        </p:spPr>
        <p:style>
          <a:lnRef idx="1">
            <a:schemeClr val="accent4"/>
          </a:lnRef>
          <a:fillRef idx="0">
            <a:schemeClr val="accent4"/>
          </a:fillRef>
          <a:effectRef idx="0">
            <a:schemeClr val="accent4"/>
          </a:effectRef>
          <a:fontRef idx="minor">
            <a:schemeClr val="tx1"/>
          </a:fontRef>
        </p:style>
      </p:cxn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C2ACF4F6-841C-4EB3-998D-4079B398A4B3}"/>
              </a:ext>
            </a:extLst>
          </p:cNvPr>
          <p:cNvSpPr>
            <a:spLocks noGrp="1"/>
          </p:cNvSpPr>
          <p:nvPr>
            <p:ph type="title" hasCustomPrompt="1"/>
          </p:nvPr>
        </p:nvSpPr>
        <p:spPr/>
        <p:txBody>
          <a:bodyPr/>
          <a:lstStyle>
            <a:lvl1pPr>
              <a:defRPr/>
            </a:lvl1pPr>
          </a:lstStyle>
          <a:p>
            <a:r>
              <a:rPr lang="en-US" dirty="0"/>
              <a:t>Click to add timeline slide title. Delete unneeded shapes. </a:t>
            </a:r>
          </a:p>
        </p:txBody>
      </p:sp>
      <p:sp>
        <p:nvSpPr>
          <p:cNvPr id="11" name="Callout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609140" y="1823226"/>
            <a:ext cx="3334023" cy="3263970"/>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noAutofit/>
          </a:bodyPr>
          <a:lstStyle>
            <a:lvl1pPr marL="0" indent="0" algn="l">
              <a:buNone/>
              <a:defRPr sz="18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a:t>
            </a:r>
          </a:p>
        </p:txBody>
      </p:sp>
      <p:sp>
        <p:nvSpPr>
          <p:cNvPr id="27" name="Timeline Item 1">
            <a:extLst>
              <a:ext uri="{FF2B5EF4-FFF2-40B4-BE49-F238E27FC236}">
                <a16:creationId xmlns:a16="http://schemas.microsoft.com/office/drawing/2014/main" id="{CF264817-797F-497A-9AC6-81B3EFFB4035}"/>
              </a:ext>
            </a:extLst>
          </p:cNvPr>
          <p:cNvSpPr>
            <a:spLocks noGrp="1"/>
          </p:cNvSpPr>
          <p:nvPr>
            <p:ph type="body" idx="27" hasCustomPrompt="1"/>
          </p:nvPr>
        </p:nvSpPr>
        <p:spPr>
          <a:xfrm>
            <a:off x="4600952" y="1200470"/>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1 here.</a:t>
            </a:r>
          </a:p>
        </p:txBody>
      </p:sp>
      <p:sp>
        <p:nvSpPr>
          <p:cNvPr id="17" name="Timeline Item 2">
            <a:extLst>
              <a:ext uri="{FF2B5EF4-FFF2-40B4-BE49-F238E27FC236}">
                <a16:creationId xmlns:a16="http://schemas.microsoft.com/office/drawing/2014/main" id="{CBB9AAD3-859D-4004-9796-E5E9CF036E58}"/>
              </a:ext>
            </a:extLst>
          </p:cNvPr>
          <p:cNvSpPr>
            <a:spLocks noGrp="1"/>
          </p:cNvSpPr>
          <p:nvPr>
            <p:ph type="body" idx="1" hasCustomPrompt="1"/>
          </p:nvPr>
        </p:nvSpPr>
        <p:spPr>
          <a:xfrm>
            <a:off x="8548765" y="1698948"/>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2 here.</a:t>
            </a:r>
          </a:p>
        </p:txBody>
      </p:sp>
      <p:sp>
        <p:nvSpPr>
          <p:cNvPr id="26" name="Timeline Item 3">
            <a:extLst>
              <a:ext uri="{FF2B5EF4-FFF2-40B4-BE49-F238E27FC236}">
                <a16:creationId xmlns:a16="http://schemas.microsoft.com/office/drawing/2014/main" id="{D8952813-2EC6-42A3-AFCD-D0EB3A46E7FD}"/>
              </a:ext>
            </a:extLst>
          </p:cNvPr>
          <p:cNvSpPr>
            <a:spLocks noGrp="1"/>
          </p:cNvSpPr>
          <p:nvPr>
            <p:ph type="body" idx="26" hasCustomPrompt="1"/>
          </p:nvPr>
        </p:nvSpPr>
        <p:spPr>
          <a:xfrm>
            <a:off x="4600953" y="2197426"/>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3 here.</a:t>
            </a:r>
          </a:p>
        </p:txBody>
      </p:sp>
      <p:sp>
        <p:nvSpPr>
          <p:cNvPr id="28" name="Timeline Item 4">
            <a:extLst>
              <a:ext uri="{FF2B5EF4-FFF2-40B4-BE49-F238E27FC236}">
                <a16:creationId xmlns:a16="http://schemas.microsoft.com/office/drawing/2014/main" id="{D23AED94-E8A9-498E-B8DB-E06B880F3344}"/>
              </a:ext>
            </a:extLst>
          </p:cNvPr>
          <p:cNvSpPr>
            <a:spLocks noGrp="1"/>
          </p:cNvSpPr>
          <p:nvPr>
            <p:ph type="body" idx="28" hasCustomPrompt="1"/>
          </p:nvPr>
        </p:nvSpPr>
        <p:spPr>
          <a:xfrm>
            <a:off x="8548765" y="2695904"/>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4 here.</a:t>
            </a:r>
          </a:p>
        </p:txBody>
      </p:sp>
      <p:sp>
        <p:nvSpPr>
          <p:cNvPr id="34" name="Timeline Item 5">
            <a:extLst>
              <a:ext uri="{FF2B5EF4-FFF2-40B4-BE49-F238E27FC236}">
                <a16:creationId xmlns:a16="http://schemas.microsoft.com/office/drawing/2014/main" id="{D0490684-BF2D-4D43-AF2F-1DF814863A3B}"/>
              </a:ext>
            </a:extLst>
          </p:cNvPr>
          <p:cNvSpPr>
            <a:spLocks noGrp="1"/>
          </p:cNvSpPr>
          <p:nvPr>
            <p:ph type="body" idx="31" hasCustomPrompt="1"/>
          </p:nvPr>
        </p:nvSpPr>
        <p:spPr>
          <a:xfrm>
            <a:off x="4606810" y="3194382"/>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5 here.</a:t>
            </a:r>
          </a:p>
        </p:txBody>
      </p:sp>
      <p:sp>
        <p:nvSpPr>
          <p:cNvPr id="32" name="Timeline Item 6">
            <a:extLst>
              <a:ext uri="{FF2B5EF4-FFF2-40B4-BE49-F238E27FC236}">
                <a16:creationId xmlns:a16="http://schemas.microsoft.com/office/drawing/2014/main" id="{332605F8-B1E8-420F-9AB3-BEA8E983B716}"/>
              </a:ext>
            </a:extLst>
          </p:cNvPr>
          <p:cNvSpPr>
            <a:spLocks noGrp="1"/>
          </p:cNvSpPr>
          <p:nvPr>
            <p:ph type="body" idx="29" hasCustomPrompt="1"/>
          </p:nvPr>
        </p:nvSpPr>
        <p:spPr>
          <a:xfrm>
            <a:off x="8554623" y="3692860"/>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6 here.</a:t>
            </a:r>
          </a:p>
        </p:txBody>
      </p:sp>
      <p:sp>
        <p:nvSpPr>
          <p:cNvPr id="33" name="Timeline Item 7">
            <a:extLst>
              <a:ext uri="{FF2B5EF4-FFF2-40B4-BE49-F238E27FC236}">
                <a16:creationId xmlns:a16="http://schemas.microsoft.com/office/drawing/2014/main" id="{FA272DBF-150C-48C0-9616-14571A3CBAAE}"/>
              </a:ext>
            </a:extLst>
          </p:cNvPr>
          <p:cNvSpPr>
            <a:spLocks noGrp="1"/>
          </p:cNvSpPr>
          <p:nvPr>
            <p:ph type="body" idx="30" hasCustomPrompt="1"/>
          </p:nvPr>
        </p:nvSpPr>
        <p:spPr>
          <a:xfrm>
            <a:off x="4606811" y="4191338"/>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7 here.</a:t>
            </a:r>
          </a:p>
        </p:txBody>
      </p:sp>
      <p:sp>
        <p:nvSpPr>
          <p:cNvPr id="35" name="Timeline Item 8">
            <a:extLst>
              <a:ext uri="{FF2B5EF4-FFF2-40B4-BE49-F238E27FC236}">
                <a16:creationId xmlns:a16="http://schemas.microsoft.com/office/drawing/2014/main" id="{7C824D20-BF3C-46D9-8DF9-3784B7B4CDC4}"/>
              </a:ext>
            </a:extLst>
          </p:cNvPr>
          <p:cNvSpPr>
            <a:spLocks noGrp="1"/>
          </p:cNvSpPr>
          <p:nvPr>
            <p:ph type="body" idx="32" hasCustomPrompt="1"/>
          </p:nvPr>
        </p:nvSpPr>
        <p:spPr>
          <a:xfrm>
            <a:off x="8554623" y="4689816"/>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8 here.</a:t>
            </a:r>
          </a:p>
        </p:txBody>
      </p:sp>
      <p:sp>
        <p:nvSpPr>
          <p:cNvPr id="36" name="Timeline Item 9">
            <a:extLst>
              <a:ext uri="{FF2B5EF4-FFF2-40B4-BE49-F238E27FC236}">
                <a16:creationId xmlns:a16="http://schemas.microsoft.com/office/drawing/2014/main" id="{2CD28ECE-ECF2-4119-AAA7-D9F5245530C4}"/>
              </a:ext>
            </a:extLst>
          </p:cNvPr>
          <p:cNvSpPr>
            <a:spLocks noGrp="1"/>
          </p:cNvSpPr>
          <p:nvPr>
            <p:ph type="body" idx="33" hasCustomPrompt="1"/>
          </p:nvPr>
        </p:nvSpPr>
        <p:spPr>
          <a:xfrm>
            <a:off x="4600952" y="5188297"/>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9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lvl1pPr>
              <a:defRPr>
                <a:solidFill>
                  <a:srgbClr val="8C8C8C"/>
                </a:solidFill>
              </a:defRPr>
            </a:lvl1pPr>
          </a:lstStyle>
          <a:p>
            <a:endParaRPr lang="en-US" dirty="0"/>
          </a:p>
        </p:txBody>
      </p:sp>
    </p:spTree>
    <p:extLst>
      <p:ext uri="{BB962C8B-B14F-4D97-AF65-F5344CB8AC3E}">
        <p14:creationId xmlns:p14="http://schemas.microsoft.com/office/powerpoint/2010/main" val="183915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microsoft.com/office/2007/relationships/hdphoto" Target="../media/hdphoto1.wdp"/><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10" Type="http://schemas.openxmlformats.org/officeDocument/2006/relationships/image" Target="../media/image1.emf"/><Relationship Id="rId4" Type="http://schemas.openxmlformats.org/officeDocument/2006/relationships/slideLayout" Target="../slideLayouts/slideLayout15.xml"/><Relationship Id="rId9" Type="http://schemas.microsoft.com/office/2007/relationships/hdphoto" Target="../media/hdphoto1.wdp"/></Relationships>
</file>

<file path=ppt/slideMasters/_rels/slideMaster3.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slideLayout" Target="../slideLayouts/slideLayout20.xml"/><Relationship Id="rId7" Type="http://schemas.openxmlformats.org/officeDocument/2006/relationships/image" Target="../media/image2.png"/><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image" Target="../media/image1.emf"/><Relationship Id="rId5" Type="http://schemas.openxmlformats.org/officeDocument/2006/relationships/theme" Target="../theme/theme3.xml"/><Relationship Id="rId4" Type="http://schemas.openxmlformats.org/officeDocument/2006/relationships/slideLayout" Target="../slideLayouts/slideLayout21.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4.xml"/><Relationship Id="rId7" Type="http://schemas.openxmlformats.org/officeDocument/2006/relationships/image" Target="../media/image1.emf"/><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theme" Target="../theme/theme4.xml"/><Relationship Id="rId5" Type="http://schemas.openxmlformats.org/officeDocument/2006/relationships/slideLayout" Target="../slideLayouts/slideLayout26.xml"/><Relationship Id="rId4" Type="http://schemas.openxmlformats.org/officeDocument/2006/relationships/slideLayout" Target="../slideLayouts/slideLayout25.xml"/><Relationship Id="rId9" Type="http://schemas.microsoft.com/office/2007/relationships/hdphoto" Target="../media/hdphoto1.wdp"/></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29.xml"/><Relationship Id="rId7" Type="http://schemas.openxmlformats.org/officeDocument/2006/relationships/slideLayout" Target="../slideLayouts/slideLayout33.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microsoft.com/office/2007/relationships/hdphoto" Target="../media/hdphoto1.wdp"/><Relationship Id="rId5" Type="http://schemas.openxmlformats.org/officeDocument/2006/relationships/slideLayout" Target="../slideLayouts/slideLayout31.xml"/><Relationship Id="rId10" Type="http://schemas.openxmlformats.org/officeDocument/2006/relationships/image" Target="../media/image2.png"/><Relationship Id="rId4" Type="http://schemas.openxmlformats.org/officeDocument/2006/relationships/slideLayout" Target="../slideLayouts/slideLayout30.xml"/><Relationship Id="rId9"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13"/>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14" cstate="hqprint">
            <a:alphaModFix amt="70000"/>
            <a:extLst>
              <a:ext uri="{BEBA8EAE-BF5A-486C-A8C5-ECC9F3942E4B}">
                <a14:imgProps xmlns:a14="http://schemas.microsoft.com/office/drawing/2010/main">
                  <a14:imgLayer r:embed="rId15">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dirty="0"/>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8643363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80" r:id="rId4"/>
    <p:sldLayoutId id="2147483652" r:id="rId5"/>
    <p:sldLayoutId id="2147483653" r:id="rId6"/>
    <p:sldLayoutId id="2147483654" r:id="rId7"/>
    <p:sldLayoutId id="2147483655" r:id="rId8"/>
    <p:sldLayoutId id="2147483656" r:id="rId9"/>
    <p:sldLayoutId id="2147483657" r:id="rId10"/>
    <p:sldLayoutId id="2147483714" r:id="rId11"/>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8" cstate="hqprint">
            <a:alphaModFix amt="70000"/>
            <a:extLst>
              <a:ext uri="{BEBA8EAE-BF5A-486C-A8C5-ECC9F3942E4B}">
                <a14:imgProps xmlns:a14="http://schemas.microsoft.com/office/drawing/2010/main">
                  <a14:imgLayer r:embed="rId9">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10"/>
          <a:stretch>
            <a:fillRect/>
          </a:stretch>
        </p:blipFill>
        <p:spPr>
          <a:xfrm>
            <a:off x="9622551" y="6284572"/>
            <a:ext cx="1389041" cy="471509"/>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dirty="0"/>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3402457141"/>
      </p:ext>
    </p:extLst>
  </p:cSld>
  <p:clrMap bg1="lt1" tx1="dk1" bg2="lt2" tx2="dk2" accent1="accent1" accent2="accent2" accent3="accent3" accent4="accent4" accent5="accent5" accent6="accent6" hlink="hlink" folHlink="folHlink"/>
  <p:sldLayoutIdLst>
    <p:sldLayoutId id="2147483681" r:id="rId1"/>
    <p:sldLayoutId id="2147483683" r:id="rId2"/>
    <p:sldLayoutId id="2147483672" r:id="rId3"/>
    <p:sldLayoutId id="2147483682" r:id="rId4"/>
    <p:sldLayoutId id="2147483674" r:id="rId5"/>
    <p:sldLayoutId id="2147483697" r:id="rId6"/>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6"/>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7" cstate="hqprint">
            <a:alphaModFix amt="70000"/>
            <a:extLst>
              <a:ext uri="{BEBA8EAE-BF5A-486C-A8C5-ECC9F3942E4B}">
                <a14:imgProps xmlns:a14="http://schemas.microsoft.com/office/drawing/2010/main">
                  <a14:imgLayer r:embed="rId8">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dirty="0"/>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chor="ctr">
            <a:noAutofit/>
          </a:body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1036630729"/>
      </p:ext>
    </p:extLst>
  </p:cSld>
  <p:clrMap bg1="lt1" tx1="dk1" bg2="lt2" tx2="dk2" accent1="accent1" accent2="accent2" accent3="accent3" accent4="accent4" accent5="accent5" accent6="accent6" hlink="hlink" folHlink="folHlink"/>
  <p:sldLayoutIdLst>
    <p:sldLayoutId id="2147483660" r:id="rId1"/>
    <p:sldLayoutId id="2147483662" r:id="rId2"/>
    <p:sldLayoutId id="2147483668" r:id="rId3"/>
    <p:sldLayoutId id="2147483669" r:id="rId4"/>
  </p:sldLayoutIdLst>
  <p:hf hdr="0" ftr="0" dt="0"/>
  <p:txStyles>
    <p:titleStyle>
      <a:lvl1pPr algn="l" defTabSz="914400" rtl="0" eaLnBrk="1" latinLnBrk="0" hangingPunct="1">
        <a:lnSpc>
          <a:spcPct val="90000"/>
        </a:lnSpc>
        <a:spcBef>
          <a:spcPct val="0"/>
        </a:spcBef>
        <a:buNone/>
        <a:defRPr sz="3600" b="1" kern="1200">
          <a:solidFill>
            <a:schemeClr val="accent1"/>
          </a:solidFill>
          <a:latin typeface="+mn-lt"/>
          <a:ea typeface="+mj-ea"/>
          <a:cs typeface="+mj-cs"/>
        </a:defRPr>
      </a:lvl1pPr>
    </p:titleStyle>
    <p:bodyStyle>
      <a:lvl1pPr marL="0" indent="0" algn="l" defTabSz="914400" rtl="0" eaLnBrk="1" latinLnBrk="0" hangingPunct="1">
        <a:lnSpc>
          <a:spcPct val="95000"/>
        </a:lnSpc>
        <a:spcBef>
          <a:spcPts val="3000"/>
        </a:spcBef>
        <a:buClr>
          <a:schemeClr val="accent2"/>
        </a:buClr>
        <a:buFontTx/>
        <a:buNone/>
        <a:defRPr sz="2800" b="1" kern="1200">
          <a:solidFill>
            <a:schemeClr val="accent5"/>
          </a:solidFill>
          <a:latin typeface="+mn-lt"/>
          <a:ea typeface="+mn-ea"/>
          <a:cs typeface="+mn-cs"/>
        </a:defRPr>
      </a:lvl1pPr>
      <a:lvl2pPr marL="457200" indent="0" algn="l" defTabSz="914400" rtl="0" eaLnBrk="1" latinLnBrk="0" hangingPunct="1">
        <a:lnSpc>
          <a:spcPct val="95000"/>
        </a:lnSpc>
        <a:spcBef>
          <a:spcPts val="400"/>
        </a:spcBef>
        <a:buClr>
          <a:schemeClr val="accent6"/>
        </a:buClr>
        <a:buFont typeface="Wingdings 3" panose="05040102010807070707" pitchFamily="18" charset="2"/>
        <a:buNone/>
        <a:defRPr sz="2200" i="1" kern="1200">
          <a:solidFill>
            <a:schemeClr val="bg2">
              <a:lumMod val="25000"/>
            </a:schemeClr>
          </a:solidFill>
          <a:latin typeface="+mj-lt"/>
          <a:ea typeface="+mn-ea"/>
          <a:cs typeface="+mn-cs"/>
        </a:defRPr>
      </a:lvl2pPr>
      <a:lvl3pPr marL="457200" indent="0" algn="l" defTabSz="914400" rtl="0" eaLnBrk="1" latinLnBrk="0" hangingPunct="1">
        <a:lnSpc>
          <a:spcPct val="95000"/>
        </a:lnSpc>
        <a:spcBef>
          <a:spcPts val="200"/>
        </a:spcBef>
        <a:buClr>
          <a:schemeClr val="bg1">
            <a:lumMod val="50000"/>
          </a:schemeClr>
        </a:buClr>
        <a:buFont typeface="Wingdings 3" panose="05040102010807070707" pitchFamily="18" charset="2"/>
        <a:buNone/>
        <a:defRPr sz="2200" kern="1200">
          <a:solidFill>
            <a:schemeClr val="bg2">
              <a:lumMod val="25000"/>
            </a:schemeClr>
          </a:solidFill>
          <a:latin typeface="+mn-lt"/>
          <a:ea typeface="+mn-ea"/>
          <a:cs typeface="+mn-cs"/>
        </a:defRPr>
      </a:lvl3pPr>
      <a:lvl4pPr marL="914400" indent="-457200" algn="l" defTabSz="914400" rtl="0" eaLnBrk="1" latinLnBrk="0" hangingPunct="1">
        <a:lnSpc>
          <a:spcPct val="95000"/>
        </a:lnSpc>
        <a:spcBef>
          <a:spcPts val="1000"/>
        </a:spcBef>
        <a:buClr>
          <a:schemeClr val="tx2">
            <a:lumMod val="90000"/>
            <a:lumOff val="10000"/>
          </a:schemeClr>
        </a:buClr>
        <a:buFont typeface="Wingdings" panose="05000000000000000000" pitchFamily="2" charset="2"/>
        <a:buChar char=""/>
        <a:defRPr sz="2000" u="sng" kern="1200">
          <a:solidFill>
            <a:schemeClr val="accent6"/>
          </a:solidFill>
          <a:latin typeface="+mn-lt"/>
          <a:ea typeface="+mn-ea"/>
          <a:cs typeface="+mn-cs"/>
        </a:defRPr>
      </a:lvl4pPr>
      <a:lvl5pPr marL="914400" indent="-429768" algn="l" defTabSz="914400" rtl="0" eaLnBrk="1" latinLnBrk="0" hangingPunct="1">
        <a:lnSpc>
          <a:spcPct val="95000"/>
        </a:lnSpc>
        <a:spcBef>
          <a:spcPts val="300"/>
        </a:spcBef>
        <a:buClr>
          <a:schemeClr val="accent5"/>
        </a:buClr>
        <a:buFont typeface="Wingdings" panose="05000000000000000000" pitchFamily="2" charset="2"/>
        <a:buChar char=""/>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7"/>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8" cstate="hqprint">
            <a:alphaModFix amt="70000"/>
            <a:extLst>
              <a:ext uri="{BEBA8EAE-BF5A-486C-A8C5-ECC9F3942E4B}">
                <a14:imgProps xmlns:a14="http://schemas.microsoft.com/office/drawing/2010/main">
                  <a14:imgLayer r:embed="rId9">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2"/>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dirty="0"/>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981448211"/>
      </p:ext>
    </p:extLst>
  </p:cSld>
  <p:clrMap bg1="lt1" tx1="dk1" bg2="lt2" tx2="dk2" accent1="accent1" accent2="accent2" accent3="accent3" accent4="accent4" accent5="accent5" accent6="accent6" hlink="hlink" folHlink="folHlink"/>
  <p:sldLayoutIdLst>
    <p:sldLayoutId id="2147483693" r:id="rId1"/>
    <p:sldLayoutId id="2147483692" r:id="rId2"/>
    <p:sldLayoutId id="2147483694" r:id="rId3"/>
    <p:sldLayoutId id="2147483696" r:id="rId4"/>
    <p:sldLayoutId id="2147483691" r:id="rId5"/>
  </p:sldLayoutIdLst>
  <p:hf hdr="0" ftr="0" dt="0"/>
  <p:txStyles>
    <p:titleStyle>
      <a:lvl1pPr algn="l" defTabSz="914400" rtl="0" eaLnBrk="1" latinLnBrk="0" hangingPunct="1">
        <a:lnSpc>
          <a:spcPct val="90000"/>
        </a:lnSpc>
        <a:spcBef>
          <a:spcPct val="0"/>
        </a:spcBef>
        <a:buNone/>
        <a:defRPr sz="3200" b="1" kern="1200">
          <a:solidFill>
            <a:schemeClr val="accent5"/>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9"/>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10" cstate="hqprint">
            <a:alphaModFix amt="70000"/>
            <a:extLst>
              <a:ext uri="{BEBA8EAE-BF5A-486C-A8C5-ECC9F3942E4B}">
                <a14:imgProps xmlns:a14="http://schemas.microsoft.com/office/drawing/2010/main">
                  <a14:imgLayer r:embed="rId11">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dirty="0"/>
              <a:t>Click to add infographic slide title. Delete unneeded shapes.</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95730275"/>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13" r:id="rId4"/>
    <p:sldLayoutId id="2147483709" r:id="rId5"/>
    <p:sldLayoutId id="2147483711" r:id="rId6"/>
    <p:sldLayoutId id="2147483712" r:id="rId7"/>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slideLayout" Target="../slideLayouts/slideLayout18.xml"/><Relationship Id="rId1" Type="http://schemas.openxmlformats.org/officeDocument/2006/relationships/tags" Target="../tags/tag3.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0.xml"/><Relationship Id="rId1" Type="http://schemas.openxmlformats.org/officeDocument/2006/relationships/tags" Target="../tags/tag4.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hyperlink" Target="http://www.mainecareercenter.com/laidoffinfo/" TargetMode="External"/><Relationship Id="rId2" Type="http://schemas.openxmlformats.org/officeDocument/2006/relationships/slideLayout" Target="../slideLayouts/slideLayout14.xml"/><Relationship Id="rId1" Type="http://schemas.openxmlformats.org/officeDocument/2006/relationships/tags" Target="../tags/tag7.xml"/></Relationships>
</file>

<file path=ppt/slides/_rels/slide1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slideLayout" Target="../slideLayouts/slideLayout4.xml"/><Relationship Id="rId1" Type="http://schemas.openxmlformats.org/officeDocument/2006/relationships/tags" Target="../tags/tag8.xml"/></Relationships>
</file>

<file path=ppt/slides/_rels/slide1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39.jpeg"/><Relationship Id="rId2" Type="http://schemas.openxmlformats.org/officeDocument/2006/relationships/slideLayout" Target="../slideLayouts/slideLayout11.xml"/><Relationship Id="rId1" Type="http://schemas.openxmlformats.org/officeDocument/2006/relationships/tags" Target="../tags/tag9.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1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slideLayout" Target="../slideLayouts/slideLayout11.xml"/><Relationship Id="rId1" Type="http://schemas.openxmlformats.org/officeDocument/2006/relationships/tags" Target="../tags/tag1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1.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3.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6.xml"/><Relationship Id="rId1" Type="http://schemas.openxmlformats.org/officeDocument/2006/relationships/tags" Target="../tags/tag15.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1.xml"/><Relationship Id="rId1" Type="http://schemas.openxmlformats.org/officeDocument/2006/relationships/tags" Target="../tags/tag16.xml"/><Relationship Id="rId6" Type="http://schemas.openxmlformats.org/officeDocument/2006/relationships/hyperlink" Target="mailto:kate@workforcenavigator.org" TargetMode="External"/><Relationship Id="rId5" Type="http://schemas.openxmlformats.org/officeDocument/2006/relationships/hyperlink" Target="mailto:David.Wurm@goodwillnne.org" TargetMode="External"/><Relationship Id="rId4" Type="http://schemas.openxmlformats.org/officeDocument/2006/relationships/hyperlink" Target="mailto:Judith.a.pelletier@maine.gov" TargetMode="Externa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2.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7.xml"/><Relationship Id="rId1" Type="http://schemas.openxmlformats.org/officeDocument/2006/relationships/tags" Target="../tags/tag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D11B7818-C123-4CF9-B8D5-062A839522B2}"/>
              </a:ext>
            </a:extLst>
          </p:cNvPr>
          <p:cNvSpPr>
            <a:spLocks noGrp="1"/>
          </p:cNvSpPr>
          <p:nvPr>
            <p:ph type="sldNum" sz="quarter" idx="12"/>
          </p:nvPr>
        </p:nvSpPr>
        <p:spPr/>
        <p:txBody>
          <a:bodyPr/>
          <a:lstStyle/>
          <a:p>
            <a:fld id="{158B7785-F6D6-45F8-833E-07BD84680091}" type="slidenum">
              <a:rPr lang="en-US" smtClean="0"/>
              <a:pPr/>
              <a:t>1</a:t>
            </a:fld>
            <a:endParaRPr lang="en-US"/>
          </a:p>
        </p:txBody>
      </p:sp>
      <p:sp>
        <p:nvSpPr>
          <p:cNvPr id="3" name="Title 2">
            <a:extLst>
              <a:ext uri="{FF2B5EF4-FFF2-40B4-BE49-F238E27FC236}">
                <a16:creationId xmlns:a16="http://schemas.microsoft.com/office/drawing/2014/main" id="{DCF752CF-6FCB-42A1-A1C5-EEF678B33718}"/>
              </a:ext>
            </a:extLst>
          </p:cNvPr>
          <p:cNvSpPr>
            <a:spLocks noGrp="1"/>
          </p:cNvSpPr>
          <p:nvPr>
            <p:ph type="title"/>
          </p:nvPr>
        </p:nvSpPr>
        <p:spPr/>
        <p:txBody>
          <a:bodyPr/>
          <a:lstStyle/>
          <a:p>
            <a:r>
              <a:rPr lang="en-US" dirty="0"/>
              <a:t>Where Are You?</a:t>
            </a:r>
          </a:p>
        </p:txBody>
      </p:sp>
      <p:sp>
        <p:nvSpPr>
          <p:cNvPr id="2" name="Text Placeholder 1">
            <a:extLst>
              <a:ext uri="{FF2B5EF4-FFF2-40B4-BE49-F238E27FC236}">
                <a16:creationId xmlns:a16="http://schemas.microsoft.com/office/drawing/2014/main" id="{F9657500-EFA7-4B4C-BA82-1BC2FA8AF541}"/>
              </a:ext>
            </a:extLst>
          </p:cNvPr>
          <p:cNvSpPr>
            <a:spLocks noGrp="1"/>
          </p:cNvSpPr>
          <p:nvPr>
            <p:ph type="body" sz="quarter" idx="13"/>
          </p:nvPr>
        </p:nvSpPr>
        <p:spPr/>
        <p:txBody>
          <a:bodyPr/>
          <a:lstStyle/>
          <a:p>
            <a:r>
              <a:rPr lang="en-US" dirty="0"/>
              <a:t>Please enter your location in the chat window</a:t>
            </a:r>
          </a:p>
          <a:p>
            <a:pPr lvl="1"/>
            <a:r>
              <a:rPr lang="en-US" dirty="0"/>
              <a:t>(lower left of screen)</a:t>
            </a:r>
          </a:p>
        </p:txBody>
      </p:sp>
      <p:sp>
        <p:nvSpPr>
          <p:cNvPr id="8" name="Text Placeholder 7">
            <a:extLst>
              <a:ext uri="{FF2B5EF4-FFF2-40B4-BE49-F238E27FC236}">
                <a16:creationId xmlns:a16="http://schemas.microsoft.com/office/drawing/2014/main" id="{DB60730D-C5B5-43CB-9BC0-5768ED578A47}"/>
              </a:ext>
            </a:extLst>
          </p:cNvPr>
          <p:cNvSpPr>
            <a:spLocks noGrp="1"/>
          </p:cNvSpPr>
          <p:nvPr>
            <p:ph type="body" idx="14"/>
          </p:nvPr>
        </p:nvSpPr>
        <p:spPr/>
        <p:txBody>
          <a:bodyPr/>
          <a:lstStyle/>
          <a:p>
            <a:endParaRPr lang="en-US" dirty="0"/>
          </a:p>
        </p:txBody>
      </p:sp>
    </p:spTree>
    <p:extLst>
      <p:ext uri="{BB962C8B-B14F-4D97-AF65-F5344CB8AC3E}">
        <p14:creationId xmlns:p14="http://schemas.microsoft.com/office/powerpoint/2010/main" val="32637777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5FB03-888E-4898-A21E-566F5D1EB9B1}"/>
              </a:ext>
            </a:extLst>
          </p:cNvPr>
          <p:cNvSpPr>
            <a:spLocks noGrp="1"/>
          </p:cNvSpPr>
          <p:nvPr>
            <p:ph type="ctrTitle"/>
          </p:nvPr>
        </p:nvSpPr>
        <p:spPr/>
        <p:txBody>
          <a:bodyPr/>
          <a:lstStyle/>
          <a:p>
            <a:r>
              <a:rPr lang="en-US" dirty="0"/>
              <a:t>Serving Workers in a Large-Scale Multi-Language Layoff</a:t>
            </a:r>
          </a:p>
        </p:txBody>
      </p:sp>
      <p:sp>
        <p:nvSpPr>
          <p:cNvPr id="9" name="Date Placeholder 8">
            <a:extLst>
              <a:ext uri="{FF2B5EF4-FFF2-40B4-BE49-F238E27FC236}">
                <a16:creationId xmlns:a16="http://schemas.microsoft.com/office/drawing/2014/main" id="{F685FEE7-9073-4872-AA27-FBCEF01F2136}"/>
              </a:ext>
            </a:extLst>
          </p:cNvPr>
          <p:cNvSpPr>
            <a:spLocks noGrp="1"/>
          </p:cNvSpPr>
          <p:nvPr>
            <p:ph type="dt" sz="half" idx="10"/>
          </p:nvPr>
        </p:nvSpPr>
        <p:spPr/>
        <p:txBody>
          <a:bodyPr/>
          <a:lstStyle/>
          <a:p>
            <a:r>
              <a:rPr lang="en-US" dirty="0"/>
              <a:t>July 25, 2023</a:t>
            </a:r>
          </a:p>
        </p:txBody>
      </p:sp>
      <p:sp>
        <p:nvSpPr>
          <p:cNvPr id="5" name="Subtitle 4">
            <a:extLst>
              <a:ext uri="{FF2B5EF4-FFF2-40B4-BE49-F238E27FC236}">
                <a16:creationId xmlns:a16="http://schemas.microsoft.com/office/drawing/2014/main" id="{3D419B2D-5403-4628-81B9-81B43B949B23}"/>
              </a:ext>
            </a:extLst>
          </p:cNvPr>
          <p:cNvSpPr>
            <a:spLocks noGrp="1"/>
          </p:cNvSpPr>
          <p:nvPr>
            <p:ph type="subTitle" idx="1"/>
          </p:nvPr>
        </p:nvSpPr>
        <p:spPr/>
        <p:txBody>
          <a:bodyPr/>
          <a:lstStyle/>
          <a:p>
            <a:r>
              <a:rPr lang="en-US" dirty="0"/>
              <a:t>Maine</a:t>
            </a:r>
          </a:p>
        </p:txBody>
      </p:sp>
    </p:spTree>
    <p:custDataLst>
      <p:tags r:id="rId1"/>
    </p:custDataLst>
    <p:extLst>
      <p:ext uri="{BB962C8B-B14F-4D97-AF65-F5344CB8AC3E}">
        <p14:creationId xmlns:p14="http://schemas.microsoft.com/office/powerpoint/2010/main" val="26635529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76F5827-80B0-4A41-9EDA-E768A3E2AE63}"/>
              </a:ext>
            </a:extLst>
          </p:cNvPr>
          <p:cNvSpPr>
            <a:spLocks noGrp="1"/>
          </p:cNvSpPr>
          <p:nvPr>
            <p:ph type="sldNum" sz="quarter" idx="12"/>
          </p:nvPr>
        </p:nvSpPr>
        <p:spPr/>
        <p:txBody>
          <a:bodyPr/>
          <a:lstStyle/>
          <a:p>
            <a:fld id="{158B7785-F6D6-45F8-833E-07BD84680091}" type="slidenum">
              <a:rPr lang="en-US" smtClean="0"/>
              <a:pPr/>
              <a:t>3</a:t>
            </a:fld>
            <a:endParaRPr lang="en-US"/>
          </a:p>
        </p:txBody>
      </p:sp>
      <p:sp>
        <p:nvSpPr>
          <p:cNvPr id="8" name="Title 7">
            <a:extLst>
              <a:ext uri="{FF2B5EF4-FFF2-40B4-BE49-F238E27FC236}">
                <a16:creationId xmlns:a16="http://schemas.microsoft.com/office/drawing/2014/main" id="{A0DF715D-E369-4178-8CA1-81684719C47D}"/>
              </a:ext>
            </a:extLst>
          </p:cNvPr>
          <p:cNvSpPr>
            <a:spLocks noGrp="1"/>
          </p:cNvSpPr>
          <p:nvPr>
            <p:ph type="title"/>
          </p:nvPr>
        </p:nvSpPr>
        <p:spPr/>
        <p:txBody>
          <a:bodyPr/>
          <a:lstStyle/>
          <a:p>
            <a:r>
              <a:rPr lang="en-US" dirty="0"/>
              <a:t>Today’s Moderator</a:t>
            </a:r>
          </a:p>
        </p:txBody>
      </p:sp>
      <p:pic>
        <p:nvPicPr>
          <p:cNvPr id="3" name="Picture Placeholder 2" descr="A person wearing glasses and a plaid shirt&#10;&#10;Description automatically generated with low confidence">
            <a:extLst>
              <a:ext uri="{FF2B5EF4-FFF2-40B4-BE49-F238E27FC236}">
                <a16:creationId xmlns:a16="http://schemas.microsoft.com/office/drawing/2014/main" id="{C359B85A-DCA3-9EE3-DCDE-E8583B7BEF34}"/>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a:stretch>
            <a:fillRect/>
          </a:stretch>
        </p:blipFill>
        <p:spPr/>
      </p:pic>
      <p:sp>
        <p:nvSpPr>
          <p:cNvPr id="9" name="Content Placeholder 8">
            <a:extLst>
              <a:ext uri="{FF2B5EF4-FFF2-40B4-BE49-F238E27FC236}">
                <a16:creationId xmlns:a16="http://schemas.microsoft.com/office/drawing/2014/main" id="{D9A418EB-75AD-44C6-8706-B14F9390C784}"/>
              </a:ext>
            </a:extLst>
          </p:cNvPr>
          <p:cNvSpPr>
            <a:spLocks noGrp="1"/>
          </p:cNvSpPr>
          <p:nvPr>
            <p:ph idx="1"/>
          </p:nvPr>
        </p:nvSpPr>
        <p:spPr/>
        <p:txBody>
          <a:bodyPr/>
          <a:lstStyle/>
          <a:p>
            <a:r>
              <a:rPr lang="en-US" dirty="0"/>
              <a:t>Timothy Theberge</a:t>
            </a:r>
          </a:p>
          <a:p>
            <a:pPr lvl="1"/>
            <a:r>
              <a:rPr lang="en-US" dirty="0"/>
              <a:t>Division Director</a:t>
            </a:r>
          </a:p>
          <a:p>
            <a:pPr lvl="2"/>
            <a:r>
              <a:rPr lang="en-US" dirty="0"/>
              <a:t>Office of Trade Adjustment Assistance</a:t>
            </a:r>
          </a:p>
        </p:txBody>
      </p:sp>
    </p:spTree>
    <p:custDataLst>
      <p:tags r:id="rId1"/>
    </p:custDataLst>
    <p:extLst>
      <p:ext uri="{BB962C8B-B14F-4D97-AF65-F5344CB8AC3E}">
        <p14:creationId xmlns:p14="http://schemas.microsoft.com/office/powerpoint/2010/main" val="4049306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780BA221-3FF2-4CDA-BE6F-6F5CDFE4871F}"/>
              </a:ext>
            </a:extLst>
          </p:cNvPr>
          <p:cNvSpPr>
            <a:spLocks noGrp="1"/>
          </p:cNvSpPr>
          <p:nvPr>
            <p:ph type="sldNum" sz="quarter" idx="12"/>
          </p:nvPr>
        </p:nvSpPr>
        <p:spPr/>
        <p:txBody>
          <a:bodyPr/>
          <a:lstStyle/>
          <a:p>
            <a:fld id="{158B7785-F6D6-45F8-833E-07BD84680091}" type="slidenum">
              <a:rPr lang="en-US" smtClean="0"/>
              <a:pPr/>
              <a:t>4</a:t>
            </a:fld>
            <a:endParaRPr lang="en-US"/>
          </a:p>
        </p:txBody>
      </p:sp>
      <p:sp>
        <p:nvSpPr>
          <p:cNvPr id="2" name="Title 1">
            <a:extLst>
              <a:ext uri="{FF2B5EF4-FFF2-40B4-BE49-F238E27FC236}">
                <a16:creationId xmlns:a16="http://schemas.microsoft.com/office/drawing/2014/main" id="{BEEED5D4-778F-418B-8852-DBFAE2D24571}"/>
              </a:ext>
            </a:extLst>
          </p:cNvPr>
          <p:cNvSpPr>
            <a:spLocks noGrp="1"/>
          </p:cNvSpPr>
          <p:nvPr>
            <p:ph type="title"/>
          </p:nvPr>
        </p:nvSpPr>
        <p:spPr/>
        <p:txBody>
          <a:bodyPr/>
          <a:lstStyle/>
          <a:p>
            <a:r>
              <a:rPr lang="en-US" dirty="0"/>
              <a:t>Today’s Speakers</a:t>
            </a:r>
          </a:p>
        </p:txBody>
      </p:sp>
      <p:sp>
        <p:nvSpPr>
          <p:cNvPr id="3" name="Content Placeholder 2">
            <a:extLst>
              <a:ext uri="{FF2B5EF4-FFF2-40B4-BE49-F238E27FC236}">
                <a16:creationId xmlns:a16="http://schemas.microsoft.com/office/drawing/2014/main" id="{E2BED0D9-11B9-41BB-B610-727CD264CD48}"/>
              </a:ext>
            </a:extLst>
          </p:cNvPr>
          <p:cNvSpPr>
            <a:spLocks noGrp="1"/>
          </p:cNvSpPr>
          <p:nvPr>
            <p:ph sz="half" idx="1"/>
          </p:nvPr>
        </p:nvSpPr>
        <p:spPr>
          <a:xfrm>
            <a:off x="4341181" y="1592993"/>
            <a:ext cx="3566160" cy="2201789"/>
          </a:xfrm>
        </p:spPr>
        <p:txBody>
          <a:bodyPr/>
          <a:lstStyle/>
          <a:p>
            <a:pPr marL="0" marR="0" lvl="0" indent="0" algn="l" defTabSz="914400" rtl="0" eaLnBrk="1" fontAlgn="auto" latinLnBrk="0" hangingPunct="1">
              <a:lnSpc>
                <a:spcPct val="95000"/>
              </a:lnSpc>
              <a:spcBef>
                <a:spcPts val="3000"/>
              </a:spcBef>
              <a:spcAft>
                <a:spcPts val="0"/>
              </a:spcAft>
              <a:buClr>
                <a:srgbClr val="7A232F"/>
              </a:buClr>
              <a:buSzTx/>
              <a:buFontTx/>
              <a:buNone/>
              <a:tabLst/>
              <a:defRPr/>
            </a:pPr>
            <a:r>
              <a:rPr kumimoji="0" lang="en-US" sz="2800" b="1" i="0" u="none" strike="noStrike" kern="1200" cap="none" spc="0" normalizeH="0" baseline="0" noProof="0" dirty="0">
                <a:ln>
                  <a:noFill/>
                </a:ln>
                <a:solidFill>
                  <a:srgbClr val="9E1C30"/>
                </a:solidFill>
                <a:effectLst/>
                <a:uLnTx/>
                <a:uFillTx/>
                <a:latin typeface="Calibri" panose="020F0502020204030204"/>
                <a:ea typeface="+mn-ea"/>
                <a:cs typeface="+mn-cs"/>
              </a:rPr>
              <a:t>Kate Fahey </a:t>
            </a:r>
          </a:p>
          <a:p>
            <a:pPr marL="457200" marR="0" lvl="1" indent="0" algn="l" defTabSz="914400" rtl="0" eaLnBrk="1" fontAlgn="auto" latinLnBrk="0" hangingPunct="1">
              <a:lnSpc>
                <a:spcPct val="95000"/>
              </a:lnSpc>
              <a:spcBef>
                <a:spcPts val="400"/>
              </a:spcBef>
              <a:spcAft>
                <a:spcPts val="0"/>
              </a:spcAft>
              <a:buClr>
                <a:srgbClr val="005A7C"/>
              </a:buClr>
              <a:buSzTx/>
              <a:buFont typeface="Wingdings 3" panose="05040102010807070707" pitchFamily="18" charset="2"/>
              <a:buNone/>
              <a:tabLst/>
              <a:defRPr/>
            </a:pPr>
            <a:r>
              <a:rPr kumimoji="0" lang="en-US" sz="2200" b="0" i="1" u="none" strike="noStrike" kern="1200" cap="none" spc="0" normalizeH="0" baseline="0" noProof="0" dirty="0">
                <a:ln>
                  <a:noFill/>
                </a:ln>
                <a:solidFill>
                  <a:srgbClr val="F3F4F4">
                    <a:lumMod val="25000"/>
                  </a:srgbClr>
                </a:solidFill>
                <a:effectLst/>
                <a:uLnTx/>
                <a:uFillTx/>
                <a:latin typeface="Calibri Light" panose="020F0302020204030204"/>
                <a:ea typeface="+mn-ea"/>
                <a:cs typeface="+mn-cs"/>
              </a:rPr>
              <a:t>Project Director</a:t>
            </a:r>
          </a:p>
          <a:p>
            <a:pPr marL="457200" marR="0" lvl="2" indent="0" algn="l" defTabSz="914400" rtl="0" eaLnBrk="1" fontAlgn="auto" latinLnBrk="0" hangingPunct="1">
              <a:lnSpc>
                <a:spcPct val="95000"/>
              </a:lnSpc>
              <a:spcBef>
                <a:spcPts val="200"/>
              </a:spcBef>
              <a:spcAft>
                <a:spcPts val="0"/>
              </a:spcAft>
              <a:buClr>
                <a:srgbClr val="FFFFFF">
                  <a:lumMod val="50000"/>
                </a:srgbClr>
              </a:buClr>
              <a:buSzTx/>
              <a:buFont typeface="Wingdings 3" panose="05040102010807070707" pitchFamily="18" charset="2"/>
              <a:buNone/>
              <a:tabLst/>
              <a:defRPr/>
            </a:pPr>
            <a:r>
              <a:rPr kumimoji="0" lang="en-US" sz="2200" b="0" i="0" u="none" strike="noStrike" kern="1200" cap="none" spc="0" normalizeH="0" baseline="0" noProof="0" dirty="0">
                <a:ln>
                  <a:noFill/>
                </a:ln>
                <a:solidFill>
                  <a:srgbClr val="F3F4F4">
                    <a:lumMod val="25000"/>
                  </a:srgbClr>
                </a:solidFill>
                <a:effectLst/>
                <a:uLnTx/>
                <a:uFillTx/>
                <a:latin typeface="Calibri" panose="020F0502020204030204"/>
                <a:ea typeface="+mn-ea"/>
                <a:cs typeface="+mn-cs"/>
              </a:rPr>
              <a:t>Peer Workforce Navigator project</a:t>
            </a:r>
          </a:p>
        </p:txBody>
      </p:sp>
      <p:sp>
        <p:nvSpPr>
          <p:cNvPr id="4" name="Content Placeholder 3">
            <a:extLst>
              <a:ext uri="{FF2B5EF4-FFF2-40B4-BE49-F238E27FC236}">
                <a16:creationId xmlns:a16="http://schemas.microsoft.com/office/drawing/2014/main" id="{A5DC4EBE-0A00-492E-9CD3-CBE1F6F1C0AF}"/>
              </a:ext>
            </a:extLst>
          </p:cNvPr>
          <p:cNvSpPr>
            <a:spLocks noGrp="1"/>
          </p:cNvSpPr>
          <p:nvPr>
            <p:ph sz="half" idx="2"/>
          </p:nvPr>
        </p:nvSpPr>
        <p:spPr>
          <a:xfrm>
            <a:off x="7461681" y="3666540"/>
            <a:ext cx="3566160" cy="2201789"/>
          </a:xfrm>
        </p:spPr>
        <p:txBody>
          <a:bodyPr/>
          <a:lstStyle/>
          <a:p>
            <a:r>
              <a:rPr lang="en-US" dirty="0"/>
              <a:t>Robert Klaiber</a:t>
            </a:r>
          </a:p>
          <a:p>
            <a:pPr lvl="1"/>
            <a:r>
              <a:rPr lang="en-US" dirty="0"/>
              <a:t>CareerCenter Manager</a:t>
            </a:r>
          </a:p>
          <a:p>
            <a:pPr marL="457200" marR="0" lvl="2" indent="0" algn="l" defTabSz="914400" rtl="0" eaLnBrk="1" fontAlgn="auto" latinLnBrk="0" hangingPunct="1">
              <a:lnSpc>
                <a:spcPct val="95000"/>
              </a:lnSpc>
              <a:spcBef>
                <a:spcPts val="200"/>
              </a:spcBef>
              <a:spcAft>
                <a:spcPts val="0"/>
              </a:spcAft>
              <a:buClr>
                <a:srgbClr val="FFFFFF">
                  <a:lumMod val="50000"/>
                </a:srgbClr>
              </a:buClr>
              <a:buSzTx/>
              <a:buFont typeface="Wingdings 3" panose="05040102010807070707" pitchFamily="18" charset="2"/>
              <a:buNone/>
              <a:tabLst/>
              <a:defRPr/>
            </a:pPr>
            <a:r>
              <a:rPr kumimoji="0" lang="en-US" sz="2000" b="0" i="0" u="none" strike="noStrike" kern="1200" cap="none" spc="0" normalizeH="0" baseline="0" noProof="0" dirty="0">
                <a:ln>
                  <a:noFill/>
                </a:ln>
                <a:solidFill>
                  <a:srgbClr val="F3F4F4">
                    <a:lumMod val="25000"/>
                  </a:srgbClr>
                </a:solidFill>
                <a:effectLst/>
                <a:uLnTx/>
                <a:uFillTx/>
                <a:latin typeface="Calibri" panose="020F0502020204030204"/>
                <a:ea typeface="+mn-ea"/>
                <a:cs typeface="+mn-cs"/>
              </a:rPr>
              <a:t>Bureau of Employment Services - MDOL</a:t>
            </a:r>
            <a:endParaRPr lang="en-US" dirty="0"/>
          </a:p>
        </p:txBody>
      </p:sp>
      <p:sp>
        <p:nvSpPr>
          <p:cNvPr id="5" name="Content Placeholder 6">
            <a:extLst>
              <a:ext uri="{FF2B5EF4-FFF2-40B4-BE49-F238E27FC236}">
                <a16:creationId xmlns:a16="http://schemas.microsoft.com/office/drawing/2014/main" id="{137E992B-83DC-1F9C-715B-1B537AC4D12C}"/>
              </a:ext>
            </a:extLst>
          </p:cNvPr>
          <p:cNvSpPr txBox="1">
            <a:spLocks/>
          </p:cNvSpPr>
          <p:nvPr/>
        </p:nvSpPr>
        <p:spPr>
          <a:xfrm>
            <a:off x="8208362" y="1464751"/>
            <a:ext cx="3566160" cy="2201789"/>
          </a:xfrm>
          <a:prstGeom prst="rect">
            <a:avLst/>
          </a:prstGeom>
        </p:spPr>
        <p:txBody>
          <a:bodyPr vert="horz" lIns="91440" tIns="45720" rIns="91440" bIns="45720" rtlCol="0" anchor="ctr">
            <a:noAutofit/>
          </a:bodyPr>
          <a:lstStyle>
            <a:lvl1pPr marL="0" indent="0" algn="l" defTabSz="914400" rtl="0" eaLnBrk="1" latinLnBrk="0" hangingPunct="1">
              <a:lnSpc>
                <a:spcPct val="95000"/>
              </a:lnSpc>
              <a:spcBef>
                <a:spcPts val="3000"/>
              </a:spcBef>
              <a:buClr>
                <a:schemeClr val="accent2"/>
              </a:buClr>
              <a:buFontTx/>
              <a:buNone/>
              <a:defRPr sz="2400" b="1" kern="1200">
                <a:solidFill>
                  <a:schemeClr val="accent5"/>
                </a:solidFill>
                <a:latin typeface="+mn-lt"/>
                <a:ea typeface="+mn-ea"/>
                <a:cs typeface="+mn-cs"/>
              </a:defRPr>
            </a:lvl1pPr>
            <a:lvl2pPr marL="457200" indent="0" algn="l" defTabSz="914400" rtl="0" eaLnBrk="1" latinLnBrk="0" hangingPunct="1">
              <a:lnSpc>
                <a:spcPct val="95000"/>
              </a:lnSpc>
              <a:spcBef>
                <a:spcPts val="400"/>
              </a:spcBef>
              <a:buClr>
                <a:schemeClr val="accent6"/>
              </a:buClr>
              <a:buFont typeface="Wingdings 3" panose="05040102010807070707" pitchFamily="18" charset="2"/>
              <a:buNone/>
              <a:defRPr sz="2000" i="1" kern="1200">
                <a:solidFill>
                  <a:schemeClr val="bg2">
                    <a:lumMod val="25000"/>
                  </a:schemeClr>
                </a:solidFill>
                <a:latin typeface="+mj-lt"/>
                <a:ea typeface="+mn-ea"/>
                <a:cs typeface="+mn-cs"/>
              </a:defRPr>
            </a:lvl2pPr>
            <a:lvl3pPr marL="457200" indent="0" algn="l" defTabSz="914400" rtl="0" eaLnBrk="1" latinLnBrk="0" hangingPunct="1">
              <a:lnSpc>
                <a:spcPct val="95000"/>
              </a:lnSpc>
              <a:spcBef>
                <a:spcPts val="200"/>
              </a:spcBef>
              <a:buClr>
                <a:schemeClr val="bg1">
                  <a:lumMod val="50000"/>
                </a:schemeClr>
              </a:buClr>
              <a:buFont typeface="Wingdings 3" panose="05040102010807070707" pitchFamily="18" charset="2"/>
              <a:buNone/>
              <a:defRPr sz="2000" kern="1200">
                <a:solidFill>
                  <a:schemeClr val="bg2">
                    <a:lumMod val="25000"/>
                  </a:schemeClr>
                </a:solidFill>
                <a:latin typeface="+mn-lt"/>
                <a:ea typeface="+mn-ea"/>
                <a:cs typeface="+mn-cs"/>
              </a:defRPr>
            </a:lvl3pPr>
            <a:lvl4pPr marL="914400" indent="-457200" algn="l" defTabSz="914400" rtl="0" eaLnBrk="1" latinLnBrk="0" hangingPunct="1">
              <a:lnSpc>
                <a:spcPct val="95000"/>
              </a:lnSpc>
              <a:spcBef>
                <a:spcPts val="1000"/>
              </a:spcBef>
              <a:buClr>
                <a:schemeClr val="tx2">
                  <a:lumMod val="90000"/>
                  <a:lumOff val="10000"/>
                </a:schemeClr>
              </a:buClr>
              <a:buFont typeface="Wingdings" panose="05000000000000000000" pitchFamily="2" charset="2"/>
              <a:buChar char=""/>
              <a:defRPr sz="2000" u="sng" kern="1200">
                <a:solidFill>
                  <a:schemeClr val="accent6"/>
                </a:solidFill>
                <a:latin typeface="+mn-lt"/>
                <a:ea typeface="+mn-ea"/>
                <a:cs typeface="+mn-cs"/>
              </a:defRPr>
            </a:lvl4pPr>
            <a:lvl5pPr marL="914400" indent="-429768" algn="l" defTabSz="914400" rtl="0" eaLnBrk="1" latinLnBrk="0" hangingPunct="1">
              <a:lnSpc>
                <a:spcPct val="95000"/>
              </a:lnSpc>
              <a:spcBef>
                <a:spcPts val="300"/>
              </a:spcBef>
              <a:buClr>
                <a:schemeClr val="accent5"/>
              </a:buClr>
              <a:buFont typeface="Wingdings" panose="05000000000000000000" pitchFamily="2" charset="2"/>
              <a:buChar char=""/>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Danielle McKinnon</a:t>
            </a:r>
          </a:p>
          <a:p>
            <a:pPr lvl="1"/>
            <a:r>
              <a:rPr lang="en-US" dirty="0"/>
              <a:t>Team Leader</a:t>
            </a:r>
          </a:p>
          <a:p>
            <a:pPr lvl="2"/>
            <a:r>
              <a:rPr lang="en-US" dirty="0"/>
              <a:t>Bureau of Unemployment Compensation- MDOL</a:t>
            </a:r>
          </a:p>
        </p:txBody>
      </p:sp>
      <p:sp>
        <p:nvSpPr>
          <p:cNvPr id="11" name="TextBox 10">
            <a:extLst>
              <a:ext uri="{FF2B5EF4-FFF2-40B4-BE49-F238E27FC236}">
                <a16:creationId xmlns:a16="http://schemas.microsoft.com/office/drawing/2014/main" id="{B61B66F1-D890-7FD9-B089-9816B4E22536}"/>
              </a:ext>
            </a:extLst>
          </p:cNvPr>
          <p:cNvSpPr txBox="1"/>
          <p:nvPr/>
        </p:nvSpPr>
        <p:spPr>
          <a:xfrm>
            <a:off x="417478" y="2018382"/>
            <a:ext cx="3999390" cy="1543499"/>
          </a:xfrm>
          <a:prstGeom prst="rect">
            <a:avLst/>
          </a:prstGeom>
          <a:noFill/>
        </p:spPr>
        <p:txBody>
          <a:bodyPr wrap="square">
            <a:spAutoFit/>
          </a:bodyPr>
          <a:lstStyle/>
          <a:p>
            <a:pPr marL="0" marR="0" lvl="0" indent="0" algn="l" defTabSz="914400" rtl="0" eaLnBrk="1" fontAlgn="auto" latinLnBrk="0" hangingPunct="1">
              <a:lnSpc>
                <a:spcPct val="95000"/>
              </a:lnSpc>
              <a:spcBef>
                <a:spcPts val="3000"/>
              </a:spcBef>
              <a:spcAft>
                <a:spcPts val="0"/>
              </a:spcAft>
              <a:buClr>
                <a:srgbClr val="7A232F"/>
              </a:buClr>
              <a:buSzTx/>
              <a:buFontTx/>
              <a:buNone/>
              <a:tabLst/>
              <a:defRPr/>
            </a:pPr>
            <a:r>
              <a:rPr kumimoji="0" lang="en-US" sz="2800" b="1" i="0" u="none" strike="noStrike" kern="1200" cap="none" spc="0" normalizeH="0" baseline="0" noProof="0" dirty="0">
                <a:ln>
                  <a:noFill/>
                </a:ln>
                <a:solidFill>
                  <a:srgbClr val="9E1C30"/>
                </a:solidFill>
                <a:effectLst/>
                <a:uLnTx/>
                <a:uFillTx/>
                <a:latin typeface="Calibri" panose="020F0502020204030204"/>
                <a:ea typeface="+mn-ea"/>
                <a:cs typeface="+mn-cs"/>
              </a:rPr>
              <a:t>Judy Pelletier	</a:t>
            </a:r>
          </a:p>
          <a:p>
            <a:pPr marL="457200" marR="0" lvl="1" indent="0" algn="l" defTabSz="914400" rtl="0" eaLnBrk="1" fontAlgn="auto" latinLnBrk="0" hangingPunct="1">
              <a:lnSpc>
                <a:spcPct val="95000"/>
              </a:lnSpc>
              <a:spcBef>
                <a:spcPts val="400"/>
              </a:spcBef>
              <a:spcAft>
                <a:spcPts val="0"/>
              </a:spcAft>
              <a:buClr>
                <a:srgbClr val="005A7C"/>
              </a:buClr>
              <a:buSzTx/>
              <a:buFont typeface="Wingdings 3" panose="05040102010807070707" pitchFamily="18" charset="2"/>
              <a:buNone/>
              <a:tabLst/>
              <a:defRPr/>
            </a:pPr>
            <a:r>
              <a:rPr kumimoji="0" lang="en-US" sz="2200" b="0" i="1" u="none" strike="noStrike" kern="1200" cap="none" spc="0" normalizeH="0" baseline="0" noProof="0" dirty="0">
                <a:ln>
                  <a:noFill/>
                </a:ln>
                <a:solidFill>
                  <a:srgbClr val="F3F4F4">
                    <a:lumMod val="25000"/>
                  </a:srgbClr>
                </a:solidFill>
                <a:effectLst/>
                <a:uLnTx/>
                <a:uFillTx/>
                <a:latin typeface="Calibri Light" panose="020F0302020204030204"/>
                <a:ea typeface="+mn-ea"/>
                <a:cs typeface="+mn-cs"/>
              </a:rPr>
              <a:t>Program Manager</a:t>
            </a:r>
          </a:p>
          <a:p>
            <a:pPr marL="457200" marR="0" lvl="2" indent="0" algn="l" defTabSz="914400" rtl="0" eaLnBrk="1" fontAlgn="auto" latinLnBrk="0" hangingPunct="1">
              <a:lnSpc>
                <a:spcPct val="95000"/>
              </a:lnSpc>
              <a:spcBef>
                <a:spcPts val="200"/>
              </a:spcBef>
              <a:spcAft>
                <a:spcPts val="0"/>
              </a:spcAft>
              <a:buClr>
                <a:srgbClr val="FFFFFF">
                  <a:lumMod val="50000"/>
                </a:srgbClr>
              </a:buClr>
              <a:buSzTx/>
              <a:buFont typeface="Wingdings 3" panose="05040102010807070707" pitchFamily="18" charset="2"/>
              <a:buNone/>
              <a:tabLst/>
              <a:defRPr/>
            </a:pPr>
            <a:r>
              <a:rPr kumimoji="0" lang="en-US" sz="2200" b="0" i="0" u="none" strike="noStrike" kern="1200" cap="none" spc="0" normalizeH="0" baseline="0" noProof="0" dirty="0">
                <a:ln>
                  <a:noFill/>
                </a:ln>
                <a:solidFill>
                  <a:srgbClr val="F3F4F4">
                    <a:lumMod val="25000"/>
                  </a:srgbClr>
                </a:solidFill>
                <a:effectLst/>
                <a:uLnTx/>
                <a:uFillTx/>
                <a:latin typeface="Calibri" panose="020F0502020204030204"/>
                <a:ea typeface="+mn-ea"/>
                <a:cs typeface="+mn-cs"/>
              </a:rPr>
              <a:t>Bureau of Employment Services - MDOL</a:t>
            </a:r>
            <a:endParaRPr lang="en-US" dirty="0"/>
          </a:p>
        </p:txBody>
      </p:sp>
      <p:sp>
        <p:nvSpPr>
          <p:cNvPr id="16" name="TextBox 15">
            <a:extLst>
              <a:ext uri="{FF2B5EF4-FFF2-40B4-BE49-F238E27FC236}">
                <a16:creationId xmlns:a16="http://schemas.microsoft.com/office/drawing/2014/main" id="{7D402703-7726-A489-B1D1-BF3E235CA0BF}"/>
              </a:ext>
            </a:extLst>
          </p:cNvPr>
          <p:cNvSpPr txBox="1"/>
          <p:nvPr/>
        </p:nvSpPr>
        <p:spPr>
          <a:xfrm>
            <a:off x="1363540" y="4067868"/>
            <a:ext cx="4256025" cy="1104918"/>
          </a:xfrm>
          <a:prstGeom prst="rect">
            <a:avLst/>
          </a:prstGeom>
          <a:noFill/>
        </p:spPr>
        <p:txBody>
          <a:bodyPr wrap="square">
            <a:spAutoFit/>
          </a:bodyPr>
          <a:lstStyle/>
          <a:p>
            <a:pPr marL="0" marR="0" lvl="0" indent="0" algn="l" defTabSz="914400" rtl="0" eaLnBrk="1" fontAlgn="auto" latinLnBrk="0" hangingPunct="1">
              <a:lnSpc>
                <a:spcPct val="95000"/>
              </a:lnSpc>
              <a:spcBef>
                <a:spcPts val="3000"/>
              </a:spcBef>
              <a:spcAft>
                <a:spcPts val="0"/>
              </a:spcAft>
              <a:buClr>
                <a:srgbClr val="7A232F"/>
              </a:buClr>
              <a:buSzTx/>
              <a:buFontTx/>
              <a:buNone/>
              <a:tabLst/>
              <a:defRPr/>
            </a:pPr>
            <a:r>
              <a:rPr kumimoji="0" lang="en-US" sz="2400" b="1" i="0" u="none" strike="noStrike" kern="1200" cap="none" spc="0" normalizeH="0" baseline="0" noProof="0" dirty="0">
                <a:ln>
                  <a:noFill/>
                </a:ln>
                <a:solidFill>
                  <a:srgbClr val="9E1C30"/>
                </a:solidFill>
                <a:effectLst/>
                <a:uLnTx/>
                <a:uFillTx/>
                <a:latin typeface="Calibri" panose="020F0502020204030204"/>
                <a:ea typeface="+mn-ea"/>
                <a:cs typeface="+mn-cs"/>
              </a:rPr>
              <a:t>Dave Wurm</a:t>
            </a:r>
          </a:p>
          <a:p>
            <a:pPr marL="457200" marR="0" lvl="1" indent="0" algn="l" defTabSz="914400" rtl="0" eaLnBrk="1" fontAlgn="auto" latinLnBrk="0" hangingPunct="1">
              <a:lnSpc>
                <a:spcPct val="95000"/>
              </a:lnSpc>
              <a:spcBef>
                <a:spcPts val="400"/>
              </a:spcBef>
              <a:spcAft>
                <a:spcPts val="0"/>
              </a:spcAft>
              <a:buClr>
                <a:srgbClr val="005A7C"/>
              </a:buClr>
              <a:buSzTx/>
              <a:buFont typeface="Wingdings 3" panose="05040102010807070707" pitchFamily="18" charset="2"/>
              <a:buNone/>
              <a:tabLst/>
              <a:defRPr/>
            </a:pPr>
            <a:r>
              <a:rPr kumimoji="0" lang="en-US" sz="2000" b="0" i="1" u="none" strike="noStrike" kern="1200" cap="none" spc="0" normalizeH="0" baseline="0" noProof="0" dirty="0">
                <a:ln>
                  <a:noFill/>
                </a:ln>
                <a:solidFill>
                  <a:srgbClr val="F3F4F4">
                    <a:lumMod val="25000"/>
                  </a:srgbClr>
                </a:solidFill>
                <a:effectLst/>
                <a:uLnTx/>
                <a:uFillTx/>
                <a:latin typeface="Calibri Light" panose="020F0302020204030204"/>
                <a:ea typeface="+mn-ea"/>
                <a:cs typeface="+mn-cs"/>
              </a:rPr>
              <a:t>Director, Workforce Services</a:t>
            </a:r>
          </a:p>
          <a:p>
            <a:pPr marL="457200" marR="0" lvl="2" indent="0" algn="l" defTabSz="914400" rtl="0" eaLnBrk="1" fontAlgn="auto" latinLnBrk="0" hangingPunct="1">
              <a:lnSpc>
                <a:spcPct val="95000"/>
              </a:lnSpc>
              <a:spcBef>
                <a:spcPts val="200"/>
              </a:spcBef>
              <a:spcAft>
                <a:spcPts val="0"/>
              </a:spcAft>
              <a:buClr>
                <a:srgbClr val="FFFFFF">
                  <a:lumMod val="50000"/>
                </a:srgbClr>
              </a:buClr>
              <a:buSzTx/>
              <a:buFont typeface="Wingdings 3" panose="05040102010807070707" pitchFamily="18" charset="2"/>
              <a:buNone/>
              <a:tabLst/>
              <a:defRPr/>
            </a:pPr>
            <a:r>
              <a:rPr kumimoji="0" lang="en-US" sz="2000" b="0" i="0" u="none" strike="noStrike" kern="1200" cap="none" spc="0" normalizeH="0" baseline="0" noProof="0" dirty="0">
                <a:ln>
                  <a:noFill/>
                </a:ln>
                <a:solidFill>
                  <a:srgbClr val="F3F4F4">
                    <a:lumMod val="25000"/>
                  </a:srgbClr>
                </a:solidFill>
                <a:effectLst/>
                <a:uLnTx/>
                <a:uFillTx/>
                <a:latin typeface="Calibri" panose="020F0502020204030204"/>
                <a:ea typeface="+mn-ea"/>
                <a:cs typeface="+mn-cs"/>
              </a:rPr>
              <a:t>Goodwill Northern New England</a:t>
            </a:r>
          </a:p>
        </p:txBody>
      </p:sp>
    </p:spTree>
    <p:custDataLst>
      <p:tags r:id="rId1"/>
    </p:custDataLst>
    <p:extLst>
      <p:ext uri="{BB962C8B-B14F-4D97-AF65-F5344CB8AC3E}">
        <p14:creationId xmlns:p14="http://schemas.microsoft.com/office/powerpoint/2010/main" val="11244637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2">
            <a:extLst>
              <a:ext uri="{FF2B5EF4-FFF2-40B4-BE49-F238E27FC236}">
                <a16:creationId xmlns:a16="http://schemas.microsoft.com/office/drawing/2014/main" id="{AC78C552-266F-4620-8D95-4B0AF61366E0}"/>
              </a:ext>
            </a:extLst>
          </p:cNvPr>
          <p:cNvSpPr>
            <a:spLocks noGrp="1"/>
          </p:cNvSpPr>
          <p:nvPr>
            <p:ph type="sldNum" sz="quarter" idx="12"/>
          </p:nvPr>
        </p:nvSpPr>
        <p:spPr/>
        <p:txBody>
          <a:bodyPr/>
          <a:lstStyle/>
          <a:p>
            <a:fld id="{158B7785-F6D6-45F8-833E-07BD84680091}" type="slidenum">
              <a:rPr lang="en-US" smtClean="0"/>
              <a:pPr/>
              <a:t>5</a:t>
            </a:fld>
            <a:endParaRPr lang="en-US"/>
          </a:p>
        </p:txBody>
      </p:sp>
      <p:sp>
        <p:nvSpPr>
          <p:cNvPr id="2" name="Title 1">
            <a:extLst>
              <a:ext uri="{FF2B5EF4-FFF2-40B4-BE49-F238E27FC236}">
                <a16:creationId xmlns:a16="http://schemas.microsoft.com/office/drawing/2014/main" id="{C3A492C9-8667-4DC9-996D-C335A1A2FB4A}"/>
              </a:ext>
            </a:extLst>
          </p:cNvPr>
          <p:cNvSpPr>
            <a:spLocks noGrp="1"/>
          </p:cNvSpPr>
          <p:nvPr>
            <p:ph type="title"/>
          </p:nvPr>
        </p:nvSpPr>
        <p:spPr/>
        <p:txBody>
          <a:bodyPr/>
          <a:lstStyle/>
          <a:p>
            <a:r>
              <a:rPr lang="en-US" dirty="0"/>
              <a:t>Today’s Objectives</a:t>
            </a:r>
          </a:p>
        </p:txBody>
      </p:sp>
      <p:sp>
        <p:nvSpPr>
          <p:cNvPr id="3" name="Content Placeholder 2">
            <a:extLst>
              <a:ext uri="{FF2B5EF4-FFF2-40B4-BE49-F238E27FC236}">
                <a16:creationId xmlns:a16="http://schemas.microsoft.com/office/drawing/2014/main" id="{C3BD19AC-2823-4A5C-AB87-949EBC16F679}"/>
              </a:ext>
            </a:extLst>
          </p:cNvPr>
          <p:cNvSpPr>
            <a:spLocks noGrp="1"/>
          </p:cNvSpPr>
          <p:nvPr>
            <p:ph idx="1"/>
          </p:nvPr>
        </p:nvSpPr>
        <p:spPr/>
        <p:txBody>
          <a:bodyPr>
            <a:normAutofit/>
          </a:bodyPr>
          <a:lstStyle/>
          <a:p>
            <a:r>
              <a:rPr lang="en-US" dirty="0"/>
              <a:t>To share our experiences and lessons learned in serving a large group of multi language laid off workers. </a:t>
            </a:r>
          </a:p>
          <a:p>
            <a:r>
              <a:rPr lang="en-US" dirty="0"/>
              <a:t>Multiple Providers will describe their services and approach</a:t>
            </a:r>
          </a:p>
          <a:p>
            <a:pPr lvl="1"/>
            <a:r>
              <a:rPr lang="en-US" dirty="0"/>
              <a:t>Rapid Response</a:t>
            </a:r>
          </a:p>
          <a:p>
            <a:pPr lvl="1"/>
            <a:r>
              <a:rPr lang="en-US" dirty="0"/>
              <a:t>Peer Navigator Project </a:t>
            </a:r>
          </a:p>
          <a:p>
            <a:pPr lvl="1"/>
            <a:r>
              <a:rPr lang="en-US" dirty="0"/>
              <a:t>Unemployment Compensation</a:t>
            </a:r>
          </a:p>
          <a:p>
            <a:pPr lvl="1"/>
            <a:r>
              <a:rPr lang="en-US" dirty="0"/>
              <a:t>WIOA Service Provider – Peer Support Worker Services</a:t>
            </a:r>
          </a:p>
          <a:p>
            <a:pPr lvl="1"/>
            <a:r>
              <a:rPr lang="en-US" dirty="0"/>
              <a:t>CareerCenter </a:t>
            </a:r>
          </a:p>
          <a:p>
            <a:r>
              <a:rPr lang="en-US" dirty="0"/>
              <a:t>Provide time for questions and answers</a:t>
            </a:r>
          </a:p>
          <a:p>
            <a:pPr marL="457200" lvl="1" indent="0">
              <a:buNone/>
            </a:pPr>
            <a:endParaRPr lang="en-US" dirty="0"/>
          </a:p>
        </p:txBody>
      </p:sp>
    </p:spTree>
    <p:custDataLst>
      <p:tags r:id="rId1"/>
    </p:custDataLst>
    <p:extLst>
      <p:ext uri="{BB962C8B-B14F-4D97-AF65-F5344CB8AC3E}">
        <p14:creationId xmlns:p14="http://schemas.microsoft.com/office/powerpoint/2010/main" val="20480837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B46E5AE-23BD-49EE-ABC8-B1F84CC28EEF}"/>
              </a:ext>
            </a:extLst>
          </p:cNvPr>
          <p:cNvSpPr>
            <a:spLocks noGrp="1"/>
          </p:cNvSpPr>
          <p:nvPr>
            <p:ph type="sldNum" sz="quarter" idx="12"/>
          </p:nvPr>
        </p:nvSpPr>
        <p:spPr/>
        <p:txBody>
          <a:bodyPr/>
          <a:lstStyle/>
          <a:p>
            <a:fld id="{158B7785-F6D6-45F8-833E-07BD84680091}" type="slidenum">
              <a:rPr lang="en-US" smtClean="0"/>
              <a:pPr/>
              <a:t>6</a:t>
            </a:fld>
            <a:endParaRPr lang="en-US" dirty="0"/>
          </a:p>
        </p:txBody>
      </p:sp>
      <p:sp>
        <p:nvSpPr>
          <p:cNvPr id="3" name="Title 2">
            <a:extLst>
              <a:ext uri="{FF2B5EF4-FFF2-40B4-BE49-F238E27FC236}">
                <a16:creationId xmlns:a16="http://schemas.microsoft.com/office/drawing/2014/main" id="{3F82E2C5-9465-4D62-9D11-434910C088F2}"/>
              </a:ext>
            </a:extLst>
          </p:cNvPr>
          <p:cNvSpPr>
            <a:spLocks noGrp="1"/>
          </p:cNvSpPr>
          <p:nvPr>
            <p:ph type="title"/>
          </p:nvPr>
        </p:nvSpPr>
        <p:spPr/>
        <p:txBody>
          <a:bodyPr/>
          <a:lstStyle/>
          <a:p>
            <a:r>
              <a:rPr lang="en-US" dirty="0"/>
              <a:t>Rapid Response</a:t>
            </a:r>
          </a:p>
        </p:txBody>
      </p:sp>
    </p:spTree>
    <p:extLst>
      <p:ext uri="{BB962C8B-B14F-4D97-AF65-F5344CB8AC3E}">
        <p14:creationId xmlns:p14="http://schemas.microsoft.com/office/powerpoint/2010/main" val="31589195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7</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r>
              <a:rPr lang="en-US" dirty="0"/>
              <a:t>Multiple Temp Agency Layoffs </a:t>
            </a:r>
          </a:p>
        </p:txBody>
      </p:sp>
      <p:sp>
        <p:nvSpPr>
          <p:cNvPr id="4" name="Text Placeholder 3">
            <a:extLst>
              <a:ext uri="{FF2B5EF4-FFF2-40B4-BE49-F238E27FC236}">
                <a16:creationId xmlns:a16="http://schemas.microsoft.com/office/drawing/2014/main" id="{7685B04E-D334-4757-A429-1A0B989B688B}"/>
              </a:ext>
            </a:extLst>
          </p:cNvPr>
          <p:cNvSpPr>
            <a:spLocks noGrp="1"/>
          </p:cNvSpPr>
          <p:nvPr>
            <p:ph type="body" idx="1"/>
          </p:nvPr>
        </p:nvSpPr>
        <p:spPr/>
        <p:txBody>
          <a:bodyPr/>
          <a:lstStyle/>
          <a:p>
            <a:r>
              <a:rPr lang="en-US" dirty="0"/>
              <a:t>Second layoff from same employer for most workers</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p:txBody>
          <a:bodyPr/>
          <a:lstStyle/>
          <a:p>
            <a:r>
              <a:rPr lang="en-US" dirty="0"/>
              <a:t>Some workers experienced prior short-term layoff – no UI and waited for call back</a:t>
            </a:r>
          </a:p>
          <a:p>
            <a:r>
              <a:rPr lang="en-US" dirty="0"/>
              <a:t>No severance or WARN pay was provided- immediate need for services</a:t>
            </a:r>
          </a:p>
          <a:p>
            <a:r>
              <a:rPr lang="en-US" dirty="0"/>
              <a:t>Over 1,000+ Workers who spoke multiple languages- 7-8 </a:t>
            </a:r>
          </a:p>
          <a:p>
            <a:r>
              <a:rPr lang="en-US" dirty="0"/>
              <a:t>Lack of understanding of services or processes- Government programs- unemployment – training- job search assistance.  Confusion over cash payment while looking for work- not a loan.</a:t>
            </a:r>
          </a:p>
          <a:p>
            <a:r>
              <a:rPr lang="en-US" dirty="0"/>
              <a:t>Culture differences – Concept of Time, lack of government trust, etc.</a:t>
            </a:r>
          </a:p>
          <a:p>
            <a:endParaRPr lang="en-US" dirty="0">
              <a:highlight>
                <a:srgbClr val="FFFF00"/>
              </a:highlight>
            </a:endParaRPr>
          </a:p>
          <a:p>
            <a:pPr marL="0" indent="0">
              <a:buNone/>
            </a:pPr>
            <a:endParaRPr lang="en-US" dirty="0"/>
          </a:p>
        </p:txBody>
      </p:sp>
    </p:spTree>
    <p:custDataLst>
      <p:tags r:id="rId1"/>
    </p:custDataLst>
    <p:extLst>
      <p:ext uri="{BB962C8B-B14F-4D97-AF65-F5344CB8AC3E}">
        <p14:creationId xmlns:p14="http://schemas.microsoft.com/office/powerpoint/2010/main" val="4462020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F15F674-67DA-4DD3-9830-A75CD46DDEA2}"/>
              </a:ext>
            </a:extLst>
          </p:cNvPr>
          <p:cNvSpPr>
            <a:spLocks noGrp="1"/>
          </p:cNvSpPr>
          <p:nvPr>
            <p:ph type="sldNum" sz="quarter" idx="12"/>
          </p:nvPr>
        </p:nvSpPr>
        <p:spPr/>
        <p:txBody>
          <a:bodyPr/>
          <a:lstStyle/>
          <a:p>
            <a:fld id="{158B7785-F6D6-45F8-833E-07BD84680091}" type="slidenum">
              <a:rPr lang="en-US" smtClean="0"/>
              <a:pPr/>
              <a:t>8</a:t>
            </a:fld>
            <a:endParaRPr lang="en-US"/>
          </a:p>
        </p:txBody>
      </p:sp>
      <p:sp>
        <p:nvSpPr>
          <p:cNvPr id="3" name="Title 2">
            <a:extLst>
              <a:ext uri="{FF2B5EF4-FFF2-40B4-BE49-F238E27FC236}">
                <a16:creationId xmlns:a16="http://schemas.microsoft.com/office/drawing/2014/main" id="{1D78FCF3-560C-401F-81AF-ADB914E546E1}"/>
              </a:ext>
            </a:extLst>
          </p:cNvPr>
          <p:cNvSpPr>
            <a:spLocks noGrp="1"/>
          </p:cNvSpPr>
          <p:nvPr>
            <p:ph type="title"/>
          </p:nvPr>
        </p:nvSpPr>
        <p:spPr/>
        <p:txBody>
          <a:bodyPr/>
          <a:lstStyle/>
          <a:p>
            <a:r>
              <a:rPr lang="en-US" dirty="0"/>
              <a:t>Rapid Response Experiences</a:t>
            </a:r>
          </a:p>
        </p:txBody>
      </p:sp>
      <p:sp>
        <p:nvSpPr>
          <p:cNvPr id="4" name="Content Placeholder 3">
            <a:extLst>
              <a:ext uri="{FF2B5EF4-FFF2-40B4-BE49-F238E27FC236}">
                <a16:creationId xmlns:a16="http://schemas.microsoft.com/office/drawing/2014/main" id="{3756CA95-40E2-44E1-915A-103F00416835}"/>
              </a:ext>
            </a:extLst>
          </p:cNvPr>
          <p:cNvSpPr>
            <a:spLocks noGrp="1"/>
          </p:cNvSpPr>
          <p:nvPr>
            <p:ph sz="half" idx="1"/>
          </p:nvPr>
        </p:nvSpPr>
        <p:spPr/>
        <p:txBody>
          <a:bodyPr/>
          <a:lstStyle/>
          <a:p>
            <a:r>
              <a:rPr lang="en-US" dirty="0"/>
              <a:t>Large Rapid Response event – Didn’t meet RR expectations</a:t>
            </a:r>
          </a:p>
          <a:p>
            <a:pPr lvl="1"/>
            <a:r>
              <a:rPr lang="en-US" dirty="0"/>
              <a:t>Social event</a:t>
            </a:r>
          </a:p>
          <a:p>
            <a:pPr lvl="1"/>
            <a:r>
              <a:rPr lang="en-US" dirty="0"/>
              <a:t>Parking</a:t>
            </a:r>
          </a:p>
          <a:p>
            <a:pPr lvl="1"/>
            <a:r>
              <a:rPr lang="en-US" dirty="0"/>
              <a:t>Timing</a:t>
            </a:r>
          </a:p>
          <a:p>
            <a:r>
              <a:rPr lang="en-US" dirty="0"/>
              <a:t>Zoom sessions in multiple languages helpful but lower attendance. </a:t>
            </a:r>
          </a:p>
          <a:p>
            <a:r>
              <a:rPr lang="en-US" dirty="0"/>
              <a:t>Rumors- miscommunications- $500 in cash</a:t>
            </a:r>
          </a:p>
          <a:p>
            <a:pPr marL="457200" lvl="1" indent="0">
              <a:buNone/>
            </a:pPr>
            <a:endParaRPr lang="en-US" dirty="0"/>
          </a:p>
          <a:p>
            <a:pPr marL="457200" lvl="1" indent="0">
              <a:buNone/>
            </a:pPr>
            <a:endParaRPr lang="en-US" dirty="0"/>
          </a:p>
        </p:txBody>
      </p:sp>
      <p:sp>
        <p:nvSpPr>
          <p:cNvPr id="6" name="Content Placeholder 5">
            <a:extLst>
              <a:ext uri="{FF2B5EF4-FFF2-40B4-BE49-F238E27FC236}">
                <a16:creationId xmlns:a16="http://schemas.microsoft.com/office/drawing/2014/main" id="{600F390C-A08E-48D9-9844-DA96A77EF841}"/>
              </a:ext>
            </a:extLst>
          </p:cNvPr>
          <p:cNvSpPr>
            <a:spLocks noGrp="1"/>
          </p:cNvSpPr>
          <p:nvPr>
            <p:ph sz="half" idx="2"/>
          </p:nvPr>
        </p:nvSpPr>
        <p:spPr/>
        <p:txBody>
          <a:bodyPr/>
          <a:lstStyle/>
          <a:p>
            <a:r>
              <a:rPr lang="en-US" dirty="0"/>
              <a:t>During RR some signed up w/ WIOA provider and Peer Navigators</a:t>
            </a:r>
          </a:p>
          <a:p>
            <a:r>
              <a:rPr lang="en-US" dirty="0"/>
              <a:t>Some basic print info in multiple languages was provided</a:t>
            </a:r>
          </a:p>
          <a:p>
            <a:r>
              <a:rPr lang="en-US" dirty="0"/>
              <a:t> Strong need for collaboration</a:t>
            </a:r>
          </a:p>
        </p:txBody>
      </p:sp>
    </p:spTree>
    <p:extLst>
      <p:ext uri="{BB962C8B-B14F-4D97-AF65-F5344CB8AC3E}">
        <p14:creationId xmlns:p14="http://schemas.microsoft.com/office/powerpoint/2010/main" val="40737435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BEB2736-6E2D-43F3-B639-B3C526A20702}"/>
              </a:ext>
            </a:extLst>
          </p:cNvPr>
          <p:cNvSpPr>
            <a:spLocks noGrp="1"/>
          </p:cNvSpPr>
          <p:nvPr>
            <p:ph type="sldNum" sz="quarter" idx="12"/>
          </p:nvPr>
        </p:nvSpPr>
        <p:spPr/>
        <p:txBody>
          <a:bodyPr/>
          <a:lstStyle/>
          <a:p>
            <a:fld id="{158B7785-F6D6-45F8-833E-07BD84680091}" type="slidenum">
              <a:rPr lang="en-US" smtClean="0"/>
              <a:pPr/>
              <a:t>9</a:t>
            </a:fld>
            <a:endParaRPr lang="en-US"/>
          </a:p>
        </p:txBody>
      </p:sp>
      <p:sp>
        <p:nvSpPr>
          <p:cNvPr id="6" name="Text Placeholder 5">
            <a:extLst>
              <a:ext uri="{FF2B5EF4-FFF2-40B4-BE49-F238E27FC236}">
                <a16:creationId xmlns:a16="http://schemas.microsoft.com/office/drawing/2014/main" id="{2CDBAF7E-D21C-4CD1-ACF4-5FB8702DD83C}"/>
              </a:ext>
            </a:extLst>
          </p:cNvPr>
          <p:cNvSpPr>
            <a:spLocks noGrp="1"/>
          </p:cNvSpPr>
          <p:nvPr>
            <p:ph type="body" sz="quarter" idx="13"/>
          </p:nvPr>
        </p:nvSpPr>
        <p:spPr/>
        <p:txBody>
          <a:bodyPr/>
          <a:lstStyle/>
          <a:p>
            <a:endParaRPr lang="en-US"/>
          </a:p>
        </p:txBody>
      </p:sp>
      <p:sp>
        <p:nvSpPr>
          <p:cNvPr id="3" name="Title 2">
            <a:extLst>
              <a:ext uri="{FF2B5EF4-FFF2-40B4-BE49-F238E27FC236}">
                <a16:creationId xmlns:a16="http://schemas.microsoft.com/office/drawing/2014/main" id="{443B89BE-E387-4544-B4EC-4F67AF8B0332}"/>
              </a:ext>
            </a:extLst>
          </p:cNvPr>
          <p:cNvSpPr>
            <a:spLocks noGrp="1"/>
          </p:cNvSpPr>
          <p:nvPr>
            <p:ph type="title"/>
          </p:nvPr>
        </p:nvSpPr>
        <p:spPr/>
        <p:txBody>
          <a:bodyPr/>
          <a:lstStyle/>
          <a:p>
            <a:r>
              <a:rPr lang="en-US" dirty="0"/>
              <a:t>Rapid Response Take Aways</a:t>
            </a:r>
          </a:p>
        </p:txBody>
      </p:sp>
      <p:sp>
        <p:nvSpPr>
          <p:cNvPr id="4" name="Content Placeholder 3">
            <a:extLst>
              <a:ext uri="{FF2B5EF4-FFF2-40B4-BE49-F238E27FC236}">
                <a16:creationId xmlns:a16="http://schemas.microsoft.com/office/drawing/2014/main" id="{94E32948-06BA-444F-B5EC-19CC49D852D4}"/>
              </a:ext>
            </a:extLst>
          </p:cNvPr>
          <p:cNvSpPr>
            <a:spLocks noGrp="1"/>
          </p:cNvSpPr>
          <p:nvPr>
            <p:ph idx="1"/>
          </p:nvPr>
        </p:nvSpPr>
        <p:spPr/>
        <p:txBody>
          <a:bodyPr/>
          <a:lstStyle/>
          <a:p>
            <a:r>
              <a:rPr lang="en-US" dirty="0"/>
              <a:t>New website of Rapid Response information in multiple languages. </a:t>
            </a:r>
          </a:p>
          <a:p>
            <a:pPr lvl="1"/>
            <a:r>
              <a:rPr lang="en-US" dirty="0">
                <a:hlinkClick r:id="rId3"/>
              </a:rPr>
              <a:t>www.mainecareercenter.com/laidoffinfo/</a:t>
            </a:r>
            <a:endParaRPr lang="en-US" dirty="0"/>
          </a:p>
          <a:p>
            <a:r>
              <a:rPr lang="en-US" dirty="0"/>
              <a:t>Stronger approach and connection of all parties to provide services in small groups.</a:t>
            </a:r>
          </a:p>
          <a:p>
            <a:r>
              <a:rPr lang="en-US" dirty="0"/>
              <a:t>Peer Support worker contract </a:t>
            </a:r>
          </a:p>
          <a:p>
            <a:r>
              <a:rPr lang="en-US" dirty="0"/>
              <a:t>Email blast announcing local, upcoming events – Job Fairs</a:t>
            </a:r>
            <a:r>
              <a:rPr lang="en-US"/>
              <a:t>, training, etc. </a:t>
            </a:r>
            <a:endParaRPr lang="en-US" dirty="0"/>
          </a:p>
          <a:p>
            <a:r>
              <a:rPr lang="en-US" dirty="0"/>
              <a:t>Weekly statewide RR meetings- started with this group- now statewide</a:t>
            </a:r>
          </a:p>
          <a:p>
            <a:pPr lvl="1"/>
            <a:r>
              <a:rPr lang="en-US" dirty="0"/>
              <a:t>Include CareerCenter Managers, Rapid Response staff, Local WIOA service providers and Peer Workforce Navigators.  </a:t>
            </a:r>
          </a:p>
          <a:p>
            <a:pPr lvl="1"/>
            <a:endParaRPr lang="en-US" dirty="0"/>
          </a:p>
          <a:p>
            <a:pPr lvl="1"/>
            <a:endParaRPr lang="en-US" dirty="0"/>
          </a:p>
          <a:p>
            <a:endParaRPr lang="en-US" dirty="0"/>
          </a:p>
        </p:txBody>
      </p:sp>
    </p:spTree>
    <p:custDataLst>
      <p:tags r:id="rId1"/>
    </p:custDataLst>
    <p:extLst>
      <p:ext uri="{BB962C8B-B14F-4D97-AF65-F5344CB8AC3E}">
        <p14:creationId xmlns:p14="http://schemas.microsoft.com/office/powerpoint/2010/main" val="24692100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close-up of a logo&#10;&#10;Description automatically generated">
            <a:extLst>
              <a:ext uri="{FF2B5EF4-FFF2-40B4-BE49-F238E27FC236}">
                <a16:creationId xmlns:a16="http://schemas.microsoft.com/office/drawing/2014/main" id="{5BC0B202-F9D8-3FB6-DF39-E19C16FBFE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3467" y="2270334"/>
            <a:ext cx="10905066" cy="2317331"/>
          </a:xfrm>
          <a:prstGeom prst="rect">
            <a:avLst/>
          </a:prstGeom>
        </p:spPr>
      </p:pic>
      <p:sp>
        <p:nvSpPr>
          <p:cNvPr id="4" name="Slide Number Placeholder 3">
            <a:extLst>
              <a:ext uri="{FF2B5EF4-FFF2-40B4-BE49-F238E27FC236}">
                <a16:creationId xmlns:a16="http://schemas.microsoft.com/office/drawing/2014/main" id="{2B46E5AE-23BD-49EE-ABC8-B1F84CC28EEF}"/>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lgn="r">
              <a:spcAft>
                <a:spcPts val="600"/>
              </a:spcAft>
            </a:pPr>
            <a:fld id="{158B7785-F6D6-45F8-833E-07BD84680091}" type="slidenum">
              <a:rPr lang="en-US" sz="1200" smtClean="0">
                <a:solidFill>
                  <a:schemeClr val="tx1">
                    <a:tint val="75000"/>
                  </a:schemeClr>
                </a:solidFill>
              </a:rPr>
              <a:pPr algn="r">
                <a:spcAft>
                  <a:spcPts val="600"/>
                </a:spcAft>
              </a:pPr>
              <a:t>10</a:t>
            </a:fld>
            <a:endParaRPr lang="en-US" sz="1200">
              <a:solidFill>
                <a:schemeClr val="tx1">
                  <a:tint val="75000"/>
                </a:schemeClr>
              </a:solidFill>
            </a:endParaRPr>
          </a:p>
        </p:txBody>
      </p:sp>
      <p:sp>
        <p:nvSpPr>
          <p:cNvPr id="7" name="Text Placeholder 4">
            <a:extLst>
              <a:ext uri="{FF2B5EF4-FFF2-40B4-BE49-F238E27FC236}">
                <a16:creationId xmlns:a16="http://schemas.microsoft.com/office/drawing/2014/main" id="{0C36272E-0A0C-6D92-21BD-352D90E5DF72}"/>
              </a:ext>
            </a:extLst>
          </p:cNvPr>
          <p:cNvSpPr>
            <a:spLocks noGrp="1"/>
          </p:cNvSpPr>
          <p:nvPr>
            <p:ph type="body" idx="1"/>
          </p:nvPr>
        </p:nvSpPr>
        <p:spPr>
          <a:xfrm>
            <a:off x="643467" y="5566682"/>
            <a:ext cx="6553200" cy="1154793"/>
          </a:xfrm>
        </p:spPr>
        <p:txBody>
          <a:bodyPr>
            <a:normAutofit fontScale="92500"/>
          </a:bodyPr>
          <a:lstStyle/>
          <a:p>
            <a:r>
              <a:rPr lang="en-US" dirty="0"/>
              <a:t>Working together to support laid off workers from Maine’s immigrant community</a:t>
            </a:r>
          </a:p>
        </p:txBody>
      </p:sp>
    </p:spTree>
    <p:extLst>
      <p:ext uri="{BB962C8B-B14F-4D97-AF65-F5344CB8AC3E}">
        <p14:creationId xmlns:p14="http://schemas.microsoft.com/office/powerpoint/2010/main" val="32974824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11</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r>
              <a:rPr lang="en-US" dirty="0"/>
              <a:t>Who is the Peer Workforce Navigator project? </a:t>
            </a:r>
          </a:p>
        </p:txBody>
      </p:sp>
      <p:sp>
        <p:nvSpPr>
          <p:cNvPr id="4" name="Text Placeholder 3">
            <a:extLst>
              <a:ext uri="{FF2B5EF4-FFF2-40B4-BE49-F238E27FC236}">
                <a16:creationId xmlns:a16="http://schemas.microsoft.com/office/drawing/2014/main" id="{7685B04E-D334-4757-A429-1A0B989B688B}"/>
              </a:ext>
            </a:extLst>
          </p:cNvPr>
          <p:cNvSpPr>
            <a:spLocks noGrp="1"/>
          </p:cNvSpPr>
          <p:nvPr>
            <p:ph type="body" idx="1"/>
          </p:nvPr>
        </p:nvSpPr>
        <p:spPr/>
        <p:txBody>
          <a:bodyPr>
            <a:normAutofit fontScale="85000" lnSpcReduction="10000"/>
          </a:bodyPr>
          <a:lstStyle/>
          <a:p>
            <a:r>
              <a:rPr lang="en-US" dirty="0"/>
              <a:t>The Peer Workforce Navigator project is made up of 6 community-based organizations built to support the advancement of economic security of all Mainers</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p:txBody>
          <a:bodyPr/>
          <a:lstStyle/>
          <a:p>
            <a:pPr>
              <a:lnSpc>
                <a:spcPct val="100000"/>
              </a:lnSpc>
              <a:spcBef>
                <a:spcPts val="600"/>
              </a:spcBef>
            </a:pPr>
            <a:r>
              <a:rPr lang="en-US" sz="2200" dirty="0"/>
              <a:t>Birth story of the Peer Workforce Navigator project </a:t>
            </a:r>
          </a:p>
          <a:p>
            <a:pPr>
              <a:lnSpc>
                <a:spcPct val="100000"/>
              </a:lnSpc>
              <a:spcBef>
                <a:spcPts val="600"/>
              </a:spcBef>
            </a:pPr>
            <a:r>
              <a:rPr lang="en-US" sz="2200" dirty="0"/>
              <a:t>Our partner organizations include:</a:t>
            </a:r>
          </a:p>
          <a:p>
            <a:pPr lvl="1">
              <a:lnSpc>
                <a:spcPct val="100000"/>
              </a:lnSpc>
              <a:spcBef>
                <a:spcPts val="600"/>
              </a:spcBef>
            </a:pPr>
            <a:r>
              <a:rPr lang="en-US" sz="2000" dirty="0"/>
              <a:t>Food AND Medicine </a:t>
            </a:r>
          </a:p>
          <a:p>
            <a:pPr lvl="1">
              <a:lnSpc>
                <a:spcPct val="100000"/>
              </a:lnSpc>
              <a:spcBef>
                <a:spcPts val="600"/>
              </a:spcBef>
            </a:pPr>
            <a:r>
              <a:rPr lang="en-US" sz="2000" dirty="0"/>
              <a:t>Gateway Community Services Maine</a:t>
            </a:r>
          </a:p>
          <a:p>
            <a:pPr lvl="1">
              <a:lnSpc>
                <a:spcPct val="100000"/>
              </a:lnSpc>
              <a:spcBef>
                <a:spcPts val="600"/>
              </a:spcBef>
            </a:pPr>
            <a:r>
              <a:rPr lang="en-US" sz="2000" dirty="0"/>
              <a:t>Maine AFL-CIO</a:t>
            </a:r>
          </a:p>
          <a:p>
            <a:pPr lvl="1">
              <a:lnSpc>
                <a:spcPct val="100000"/>
              </a:lnSpc>
              <a:spcBef>
                <a:spcPts val="600"/>
              </a:spcBef>
            </a:pPr>
            <a:r>
              <a:rPr lang="en-US" sz="2000" dirty="0"/>
              <a:t>Maine Equal Justice</a:t>
            </a:r>
          </a:p>
          <a:p>
            <a:pPr lvl="1">
              <a:lnSpc>
                <a:spcPct val="100000"/>
              </a:lnSpc>
              <a:spcBef>
                <a:spcPts val="600"/>
              </a:spcBef>
            </a:pPr>
            <a:r>
              <a:rPr lang="en-US" sz="2000" dirty="0"/>
              <a:t>Prosperity Maine </a:t>
            </a:r>
          </a:p>
          <a:p>
            <a:pPr lvl="1">
              <a:lnSpc>
                <a:spcPct val="100000"/>
              </a:lnSpc>
              <a:spcBef>
                <a:spcPts val="600"/>
              </a:spcBef>
            </a:pPr>
            <a:r>
              <a:rPr lang="en-US" sz="2000" dirty="0"/>
              <a:t>Wabanaki Public Health &amp; Wellness</a:t>
            </a:r>
          </a:p>
          <a:p>
            <a:pPr>
              <a:lnSpc>
                <a:spcPct val="100000"/>
              </a:lnSpc>
              <a:spcBef>
                <a:spcPts val="600"/>
              </a:spcBef>
            </a:pPr>
            <a:r>
              <a:rPr lang="en-US" sz="2200" dirty="0"/>
              <a:t>Foundational in our work: relationships, trust, building bridges to resources</a:t>
            </a:r>
          </a:p>
          <a:p>
            <a:pPr>
              <a:lnSpc>
                <a:spcPct val="100000"/>
              </a:lnSpc>
              <a:spcBef>
                <a:spcPts val="600"/>
              </a:spcBef>
            </a:pPr>
            <a:r>
              <a:rPr lang="en-US" sz="2200" dirty="0"/>
              <a:t>Working in partnership with the Maine Department of Labor </a:t>
            </a:r>
          </a:p>
          <a:p>
            <a:pPr lvl="1">
              <a:lnSpc>
                <a:spcPct val="100000"/>
              </a:lnSpc>
              <a:spcBef>
                <a:spcPts val="600"/>
              </a:spcBef>
            </a:pPr>
            <a:r>
              <a:rPr lang="en-US" sz="2000" dirty="0"/>
              <a:t>(Bureau of Employment Services and the Bureau of Unemployment Compensation)</a:t>
            </a:r>
          </a:p>
          <a:p>
            <a:pPr>
              <a:lnSpc>
                <a:spcPct val="100000"/>
              </a:lnSpc>
              <a:spcBef>
                <a:spcPts val="600"/>
              </a:spcBef>
            </a:pPr>
            <a:endParaRPr lang="en-US" sz="2200" dirty="0"/>
          </a:p>
        </p:txBody>
      </p:sp>
      <p:pic>
        <p:nvPicPr>
          <p:cNvPr id="7" name="Picture 6" descr="A close-up of a logo&#10;&#10;Description automatically generated">
            <a:extLst>
              <a:ext uri="{FF2B5EF4-FFF2-40B4-BE49-F238E27FC236}">
                <a16:creationId xmlns:a16="http://schemas.microsoft.com/office/drawing/2014/main" id="{F0347ED0-2D71-4738-7520-2196799FBB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60692" y="-49836"/>
            <a:ext cx="2176908" cy="464988"/>
          </a:xfrm>
          <a:prstGeom prst="rect">
            <a:avLst/>
          </a:prstGeom>
        </p:spPr>
      </p:pic>
    </p:spTree>
    <p:custDataLst>
      <p:tags r:id="rId1"/>
    </p:custDataLst>
    <p:extLst>
      <p:ext uri="{BB962C8B-B14F-4D97-AF65-F5344CB8AC3E}">
        <p14:creationId xmlns:p14="http://schemas.microsoft.com/office/powerpoint/2010/main" val="42142388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F15F674-67DA-4DD3-9830-A75CD46DDEA2}"/>
              </a:ext>
            </a:extLst>
          </p:cNvPr>
          <p:cNvSpPr>
            <a:spLocks noGrp="1"/>
          </p:cNvSpPr>
          <p:nvPr>
            <p:ph type="sldNum" sz="quarter" idx="12"/>
          </p:nvPr>
        </p:nvSpPr>
        <p:spPr/>
        <p:txBody>
          <a:bodyPr/>
          <a:lstStyle/>
          <a:p>
            <a:fld id="{158B7785-F6D6-45F8-833E-07BD84680091}" type="slidenum">
              <a:rPr lang="en-US" smtClean="0"/>
              <a:pPr/>
              <a:t>12</a:t>
            </a:fld>
            <a:endParaRPr lang="en-US"/>
          </a:p>
        </p:txBody>
      </p:sp>
      <p:sp>
        <p:nvSpPr>
          <p:cNvPr id="3" name="Title 2">
            <a:extLst>
              <a:ext uri="{FF2B5EF4-FFF2-40B4-BE49-F238E27FC236}">
                <a16:creationId xmlns:a16="http://schemas.microsoft.com/office/drawing/2014/main" id="{1D78FCF3-560C-401F-81AF-ADB914E546E1}"/>
              </a:ext>
            </a:extLst>
          </p:cNvPr>
          <p:cNvSpPr>
            <a:spLocks noGrp="1"/>
          </p:cNvSpPr>
          <p:nvPr>
            <p:ph type="title"/>
          </p:nvPr>
        </p:nvSpPr>
        <p:spPr/>
        <p:txBody>
          <a:bodyPr/>
          <a:lstStyle/>
          <a:p>
            <a:r>
              <a:rPr lang="en-US" dirty="0"/>
              <a:t>Our 3 buckets of work include</a:t>
            </a:r>
          </a:p>
        </p:txBody>
      </p:sp>
      <p:sp>
        <p:nvSpPr>
          <p:cNvPr id="4" name="Content Placeholder 3">
            <a:extLst>
              <a:ext uri="{FF2B5EF4-FFF2-40B4-BE49-F238E27FC236}">
                <a16:creationId xmlns:a16="http://schemas.microsoft.com/office/drawing/2014/main" id="{3756CA95-40E2-44E1-915A-103F00416835}"/>
              </a:ext>
            </a:extLst>
          </p:cNvPr>
          <p:cNvSpPr>
            <a:spLocks noGrp="1"/>
          </p:cNvSpPr>
          <p:nvPr>
            <p:ph sz="half" idx="1"/>
          </p:nvPr>
        </p:nvSpPr>
        <p:spPr>
          <a:xfrm>
            <a:off x="838200" y="1161144"/>
            <a:ext cx="2732903" cy="4918380"/>
          </a:xfrm>
        </p:spPr>
        <p:txBody>
          <a:bodyPr/>
          <a:lstStyle/>
          <a:p>
            <a:r>
              <a:rPr lang="en-US" sz="2800" dirty="0"/>
              <a:t>Connecting community members to good jobs, and the education and training opportunities that can help make those jobs possible</a:t>
            </a:r>
          </a:p>
          <a:p>
            <a:endParaRPr lang="en-US" sz="2800" dirty="0"/>
          </a:p>
        </p:txBody>
      </p:sp>
      <p:sp>
        <p:nvSpPr>
          <p:cNvPr id="6" name="Content Placeholder 5">
            <a:extLst>
              <a:ext uri="{FF2B5EF4-FFF2-40B4-BE49-F238E27FC236}">
                <a16:creationId xmlns:a16="http://schemas.microsoft.com/office/drawing/2014/main" id="{600F390C-A08E-48D9-9844-DA96A77EF841}"/>
              </a:ext>
            </a:extLst>
          </p:cNvPr>
          <p:cNvSpPr>
            <a:spLocks noGrp="1"/>
          </p:cNvSpPr>
          <p:nvPr>
            <p:ph sz="half" idx="2"/>
          </p:nvPr>
        </p:nvSpPr>
        <p:spPr>
          <a:xfrm>
            <a:off x="4729548" y="1161144"/>
            <a:ext cx="2732903" cy="4831883"/>
          </a:xfrm>
        </p:spPr>
        <p:txBody>
          <a:bodyPr/>
          <a:lstStyle/>
          <a:p>
            <a:r>
              <a:rPr lang="en-US" sz="2800" dirty="0"/>
              <a:t>Supporting community members as they apply for and navigate the Unemployment Insurance system</a:t>
            </a:r>
          </a:p>
          <a:p>
            <a:endParaRPr lang="en-US" dirty="0"/>
          </a:p>
        </p:txBody>
      </p:sp>
      <p:sp>
        <p:nvSpPr>
          <p:cNvPr id="2" name="TextBox 1">
            <a:extLst>
              <a:ext uri="{FF2B5EF4-FFF2-40B4-BE49-F238E27FC236}">
                <a16:creationId xmlns:a16="http://schemas.microsoft.com/office/drawing/2014/main" id="{B887971F-26BD-826C-3B99-EB99FE60F9A6}"/>
              </a:ext>
            </a:extLst>
          </p:cNvPr>
          <p:cNvSpPr txBox="1"/>
          <p:nvPr/>
        </p:nvSpPr>
        <p:spPr>
          <a:xfrm>
            <a:off x="8620897" y="1161144"/>
            <a:ext cx="2732903" cy="3970318"/>
          </a:xfrm>
          <a:prstGeom prst="rect">
            <a:avLst/>
          </a:prstGeom>
          <a:noFill/>
        </p:spPr>
        <p:txBody>
          <a:bodyPr wrap="square" rtlCol="0">
            <a:spAutoFit/>
          </a:bodyPr>
          <a:lstStyle/>
          <a:p>
            <a:pPr marL="285750" indent="-285750">
              <a:buClr>
                <a:schemeClr val="accent2"/>
              </a:buClr>
              <a:buSzPct val="100000"/>
              <a:buFont typeface="Wingdings 3" panose="05040102010807070707" pitchFamily="18" charset="2"/>
              <a:buChar char=""/>
            </a:pPr>
            <a:r>
              <a:rPr lang="en-US" sz="2800" dirty="0"/>
              <a:t>Raise awareness of and connect people to critical public benefits to help make sure basic needs are met</a:t>
            </a:r>
          </a:p>
        </p:txBody>
      </p:sp>
      <p:sp>
        <p:nvSpPr>
          <p:cNvPr id="7" name="TextBox 6">
            <a:extLst>
              <a:ext uri="{FF2B5EF4-FFF2-40B4-BE49-F238E27FC236}">
                <a16:creationId xmlns:a16="http://schemas.microsoft.com/office/drawing/2014/main" id="{FE250B2E-9F99-2669-BA80-9955394826E3}"/>
              </a:ext>
            </a:extLst>
          </p:cNvPr>
          <p:cNvSpPr txBox="1"/>
          <p:nvPr/>
        </p:nvSpPr>
        <p:spPr>
          <a:xfrm>
            <a:off x="838200" y="5808361"/>
            <a:ext cx="8736228" cy="369332"/>
          </a:xfrm>
          <a:prstGeom prst="rect">
            <a:avLst/>
          </a:prstGeom>
          <a:noFill/>
        </p:spPr>
        <p:txBody>
          <a:bodyPr wrap="square" rtlCol="0">
            <a:spAutoFit/>
          </a:bodyPr>
          <a:lstStyle/>
          <a:p>
            <a:r>
              <a:rPr lang="en-US" i="1" dirty="0"/>
              <a:t>And working with the Maine Department of Labor to inform systems that work for all of us</a:t>
            </a:r>
          </a:p>
        </p:txBody>
      </p:sp>
      <p:pic>
        <p:nvPicPr>
          <p:cNvPr id="10" name="Picture 9" descr="A close-up of a logo&#10;&#10;Description automatically generated">
            <a:extLst>
              <a:ext uri="{FF2B5EF4-FFF2-40B4-BE49-F238E27FC236}">
                <a16:creationId xmlns:a16="http://schemas.microsoft.com/office/drawing/2014/main" id="{C8C8A306-DAC2-2257-2E21-0A4F6F5244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60692" y="46208"/>
            <a:ext cx="2176908" cy="464988"/>
          </a:xfrm>
          <a:prstGeom prst="rect">
            <a:avLst/>
          </a:prstGeom>
        </p:spPr>
      </p:pic>
    </p:spTree>
    <p:extLst>
      <p:ext uri="{BB962C8B-B14F-4D97-AF65-F5344CB8AC3E}">
        <p14:creationId xmlns:p14="http://schemas.microsoft.com/office/powerpoint/2010/main" val="35722865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F4F992C-72F7-4282-94DC-78B5EC46709E}"/>
              </a:ext>
            </a:extLst>
          </p:cNvPr>
          <p:cNvSpPr>
            <a:spLocks noGrp="1"/>
          </p:cNvSpPr>
          <p:nvPr>
            <p:ph type="sldNum" sz="quarter" idx="12"/>
          </p:nvPr>
        </p:nvSpPr>
        <p:spPr/>
        <p:txBody>
          <a:bodyPr/>
          <a:lstStyle/>
          <a:p>
            <a:fld id="{158B7785-F6D6-45F8-833E-07BD84680091}" type="slidenum">
              <a:rPr lang="en-US" smtClean="0"/>
              <a:pPr/>
              <a:t>13</a:t>
            </a:fld>
            <a:endParaRPr lang="en-US"/>
          </a:p>
        </p:txBody>
      </p:sp>
      <p:sp>
        <p:nvSpPr>
          <p:cNvPr id="4" name="Title 3">
            <a:extLst>
              <a:ext uri="{FF2B5EF4-FFF2-40B4-BE49-F238E27FC236}">
                <a16:creationId xmlns:a16="http://schemas.microsoft.com/office/drawing/2014/main" id="{6082C2B4-7EAB-4611-ABFC-2E8C5E72E6A3}"/>
              </a:ext>
            </a:extLst>
          </p:cNvPr>
          <p:cNvSpPr>
            <a:spLocks noGrp="1"/>
          </p:cNvSpPr>
          <p:nvPr>
            <p:ph type="title"/>
          </p:nvPr>
        </p:nvSpPr>
        <p:spPr/>
        <p:txBody>
          <a:bodyPr/>
          <a:lstStyle/>
          <a:p>
            <a:r>
              <a:rPr lang="en-US" dirty="0"/>
              <a:t>Learning about the Abbott layoffs </a:t>
            </a:r>
          </a:p>
        </p:txBody>
      </p:sp>
      <p:pic>
        <p:nvPicPr>
          <p:cNvPr id="2" name="Picture 1" descr="A close-up of a logo&#10;&#10;Description automatically generated">
            <a:extLst>
              <a:ext uri="{FF2B5EF4-FFF2-40B4-BE49-F238E27FC236}">
                <a16:creationId xmlns:a16="http://schemas.microsoft.com/office/drawing/2014/main" id="{EEB2BA19-F02A-5F27-4321-F655BF9846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60692" y="136525"/>
            <a:ext cx="2176908" cy="464988"/>
          </a:xfrm>
          <a:prstGeom prst="rect">
            <a:avLst/>
          </a:prstGeom>
        </p:spPr>
      </p:pic>
      <p:sp>
        <p:nvSpPr>
          <p:cNvPr id="5" name="TextBox 4">
            <a:extLst>
              <a:ext uri="{FF2B5EF4-FFF2-40B4-BE49-F238E27FC236}">
                <a16:creationId xmlns:a16="http://schemas.microsoft.com/office/drawing/2014/main" id="{E9B88D1C-E716-395D-A487-88846803378C}"/>
              </a:ext>
            </a:extLst>
          </p:cNvPr>
          <p:cNvSpPr txBox="1"/>
          <p:nvPr/>
        </p:nvSpPr>
        <p:spPr>
          <a:xfrm>
            <a:off x="805866" y="1532238"/>
            <a:ext cx="10747702" cy="4154984"/>
          </a:xfrm>
          <a:prstGeom prst="rect">
            <a:avLst/>
          </a:prstGeom>
          <a:noFill/>
        </p:spPr>
        <p:txBody>
          <a:bodyPr wrap="square" rtlCol="0">
            <a:spAutoFit/>
          </a:bodyPr>
          <a:lstStyle/>
          <a:p>
            <a:pPr marL="285750" indent="-285750">
              <a:buClr>
                <a:schemeClr val="accent2"/>
              </a:buClr>
              <a:buFont typeface="Wingdings 3" panose="05040102010807070707" pitchFamily="18" charset="2"/>
              <a:buChar char=""/>
            </a:pPr>
            <a:r>
              <a:rPr lang="en-US" sz="2200" dirty="0"/>
              <a:t>Initial day of layoffs </a:t>
            </a:r>
          </a:p>
          <a:p>
            <a:pPr marL="742950" lvl="1" indent="-285750">
              <a:buClr>
                <a:schemeClr val="accent2"/>
              </a:buClr>
              <a:buFont typeface="Wingdings 3" panose="05040102010807070707" pitchFamily="18" charset="2"/>
              <a:buChar char=""/>
            </a:pPr>
            <a:r>
              <a:rPr lang="en-US" sz="2200" i="1" dirty="0"/>
              <a:t>Navigator receiving calls</a:t>
            </a:r>
          </a:p>
          <a:p>
            <a:pPr marL="742950" lvl="1" indent="-285750">
              <a:buClr>
                <a:schemeClr val="accent2"/>
              </a:buClr>
              <a:buFont typeface="Wingdings 3" panose="05040102010807070707" pitchFamily="18" charset="2"/>
              <a:buChar char=""/>
            </a:pPr>
            <a:r>
              <a:rPr lang="en-US" sz="2200" i="1" dirty="0"/>
              <a:t>Connecting with MDOL’s Rapid Response</a:t>
            </a:r>
          </a:p>
          <a:p>
            <a:pPr marL="742950" lvl="1" indent="-285750">
              <a:buClr>
                <a:schemeClr val="accent2"/>
              </a:buClr>
              <a:buFont typeface="Wingdings 3" panose="05040102010807070707" pitchFamily="18" charset="2"/>
              <a:buChar char=""/>
            </a:pPr>
            <a:r>
              <a:rPr lang="en-US" sz="2200" i="1" dirty="0"/>
              <a:t>Community-Based Organizations &amp; Asylum Seekers Working Group</a:t>
            </a:r>
          </a:p>
          <a:p>
            <a:pPr lvl="1">
              <a:buClr>
                <a:schemeClr val="accent2"/>
              </a:buClr>
            </a:pPr>
            <a:r>
              <a:rPr lang="en-US" sz="2200" i="1" dirty="0"/>
              <a:t> </a:t>
            </a:r>
          </a:p>
          <a:p>
            <a:pPr marL="285750" indent="-285750">
              <a:buClr>
                <a:schemeClr val="accent2"/>
              </a:buClr>
              <a:buFont typeface="Wingdings 3" panose="05040102010807070707" pitchFamily="18" charset="2"/>
              <a:buChar char=""/>
            </a:pPr>
            <a:r>
              <a:rPr lang="en-US" sz="2200" dirty="0"/>
              <a:t>Directing people to Prosperity Maine for further information</a:t>
            </a:r>
          </a:p>
          <a:p>
            <a:pPr marL="742950" lvl="1" indent="-285750">
              <a:buClr>
                <a:schemeClr val="accent2"/>
              </a:buClr>
              <a:buFont typeface="Wingdings 3" panose="05040102010807070707" pitchFamily="18" charset="2"/>
              <a:buChar char=""/>
            </a:pPr>
            <a:r>
              <a:rPr lang="en-US" sz="2200" i="1" dirty="0"/>
              <a:t>Collecting names, preferred languages and phone numbers </a:t>
            </a:r>
          </a:p>
          <a:p>
            <a:pPr marL="742950" lvl="1" indent="-285750">
              <a:buClr>
                <a:schemeClr val="accent2"/>
              </a:buClr>
              <a:buFont typeface="Wingdings 3" panose="05040102010807070707" pitchFamily="18" charset="2"/>
              <a:buChar char=""/>
            </a:pPr>
            <a:r>
              <a:rPr lang="en-US" sz="2200" i="1" dirty="0"/>
              <a:t>Sharing information about upcoming Rapid Response session</a:t>
            </a:r>
          </a:p>
          <a:p>
            <a:pPr lvl="1">
              <a:buClr>
                <a:schemeClr val="accent2"/>
              </a:buClr>
            </a:pPr>
            <a:endParaRPr lang="en-US" sz="2200" i="1" dirty="0"/>
          </a:p>
          <a:p>
            <a:pPr marL="285750" indent="-285750">
              <a:buClr>
                <a:schemeClr val="accent2"/>
              </a:buClr>
              <a:buFont typeface="Wingdings 3" panose="05040102010807070707" pitchFamily="18" charset="2"/>
              <a:buChar char=""/>
            </a:pPr>
            <a:r>
              <a:rPr lang="en-US" sz="2200" dirty="0"/>
              <a:t>Rapid Response session</a:t>
            </a:r>
          </a:p>
          <a:p>
            <a:pPr>
              <a:buClr>
                <a:schemeClr val="accent2"/>
              </a:buClr>
            </a:pPr>
            <a:endParaRPr lang="en-US" sz="2200" dirty="0"/>
          </a:p>
          <a:p>
            <a:pPr marL="285750" indent="-285750">
              <a:buClr>
                <a:schemeClr val="accent2"/>
              </a:buClr>
              <a:buFont typeface="Wingdings 3" panose="05040102010807070707" pitchFamily="18" charset="2"/>
              <a:buChar char=""/>
            </a:pPr>
            <a:r>
              <a:rPr lang="en-US" sz="2200" dirty="0"/>
              <a:t>Creation of clinics &amp; coordination of Community-Based Organizations</a:t>
            </a:r>
          </a:p>
        </p:txBody>
      </p:sp>
    </p:spTree>
    <p:extLst>
      <p:ext uri="{BB962C8B-B14F-4D97-AF65-F5344CB8AC3E}">
        <p14:creationId xmlns:p14="http://schemas.microsoft.com/office/powerpoint/2010/main" val="14142902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5EA37B3-35EB-44F9-92D3-CE25A473802D}"/>
              </a:ext>
            </a:extLst>
          </p:cNvPr>
          <p:cNvSpPr>
            <a:spLocks noGrp="1"/>
          </p:cNvSpPr>
          <p:nvPr>
            <p:ph type="sldNum" sz="quarter" idx="12"/>
          </p:nvPr>
        </p:nvSpPr>
        <p:spPr/>
        <p:txBody>
          <a:bodyPr/>
          <a:lstStyle/>
          <a:p>
            <a:fld id="{158B7785-F6D6-45F8-833E-07BD84680091}" type="slidenum">
              <a:rPr lang="en-US" smtClean="0"/>
              <a:pPr/>
              <a:t>14</a:t>
            </a:fld>
            <a:endParaRPr lang="en-US"/>
          </a:p>
        </p:txBody>
      </p:sp>
      <p:sp>
        <p:nvSpPr>
          <p:cNvPr id="3" name="Title 2">
            <a:extLst>
              <a:ext uri="{FF2B5EF4-FFF2-40B4-BE49-F238E27FC236}">
                <a16:creationId xmlns:a16="http://schemas.microsoft.com/office/drawing/2014/main" id="{7D730FDF-48A3-409E-AF61-368F45FC1D25}"/>
              </a:ext>
            </a:extLst>
          </p:cNvPr>
          <p:cNvSpPr>
            <a:spLocks noGrp="1"/>
          </p:cNvSpPr>
          <p:nvPr>
            <p:ph type="title"/>
          </p:nvPr>
        </p:nvSpPr>
        <p:spPr/>
        <p:txBody>
          <a:bodyPr/>
          <a:lstStyle/>
          <a:p>
            <a:r>
              <a:rPr lang="en-US" dirty="0"/>
              <a:t>Creation of the clinics</a:t>
            </a:r>
          </a:p>
        </p:txBody>
      </p:sp>
      <p:sp>
        <p:nvSpPr>
          <p:cNvPr id="4" name="Text Placeholder 3">
            <a:extLst>
              <a:ext uri="{FF2B5EF4-FFF2-40B4-BE49-F238E27FC236}">
                <a16:creationId xmlns:a16="http://schemas.microsoft.com/office/drawing/2014/main" id="{8BA75C86-642C-45D0-BB7D-6E2B4D3AC17F}"/>
              </a:ext>
            </a:extLst>
          </p:cNvPr>
          <p:cNvSpPr>
            <a:spLocks noGrp="1"/>
          </p:cNvSpPr>
          <p:nvPr>
            <p:ph type="body" idx="1"/>
          </p:nvPr>
        </p:nvSpPr>
        <p:spPr>
          <a:xfrm>
            <a:off x="626692" y="999279"/>
            <a:ext cx="3296577" cy="681240"/>
          </a:xfrm>
        </p:spPr>
        <p:txBody>
          <a:bodyPr/>
          <a:lstStyle/>
          <a:p>
            <a:r>
              <a:rPr lang="en-US" dirty="0"/>
              <a:t>Stage 1 </a:t>
            </a:r>
          </a:p>
        </p:txBody>
      </p:sp>
      <p:sp>
        <p:nvSpPr>
          <p:cNvPr id="5" name="Content Placeholder 4">
            <a:extLst>
              <a:ext uri="{FF2B5EF4-FFF2-40B4-BE49-F238E27FC236}">
                <a16:creationId xmlns:a16="http://schemas.microsoft.com/office/drawing/2014/main" id="{05C808E6-CEDE-43DB-96F4-7F93D6E66EDC}"/>
              </a:ext>
            </a:extLst>
          </p:cNvPr>
          <p:cNvSpPr>
            <a:spLocks noGrp="1"/>
          </p:cNvSpPr>
          <p:nvPr>
            <p:ph sz="half" idx="2"/>
          </p:nvPr>
        </p:nvSpPr>
        <p:spPr>
          <a:xfrm>
            <a:off x="447517" y="1847206"/>
            <a:ext cx="3654923" cy="4509144"/>
          </a:xfrm>
          <a:ln>
            <a:solidFill>
              <a:schemeClr val="accent2"/>
            </a:solidFill>
          </a:ln>
        </p:spPr>
        <p:txBody>
          <a:bodyPr/>
          <a:lstStyle/>
          <a:p>
            <a:pPr>
              <a:lnSpc>
                <a:spcPct val="100000"/>
              </a:lnSpc>
              <a:spcBef>
                <a:spcPts val="800"/>
              </a:spcBef>
            </a:pPr>
            <a:r>
              <a:rPr lang="en-US" sz="1800" dirty="0"/>
              <a:t>Holding space at Prosperity Maine weekly (consistency, a familiar &amp; trusted space)</a:t>
            </a:r>
          </a:p>
          <a:p>
            <a:pPr>
              <a:lnSpc>
                <a:spcPct val="100000"/>
              </a:lnSpc>
              <a:spcBef>
                <a:spcPts val="800"/>
              </a:spcBef>
            </a:pPr>
            <a:r>
              <a:rPr lang="en-US" sz="1800" dirty="0"/>
              <a:t>Collecting contact information (preferred language, preferred method of contact)</a:t>
            </a:r>
          </a:p>
          <a:p>
            <a:pPr>
              <a:lnSpc>
                <a:spcPct val="100000"/>
              </a:lnSpc>
              <a:spcBef>
                <a:spcPts val="800"/>
              </a:spcBef>
            </a:pPr>
            <a:r>
              <a:rPr lang="en-US" sz="1800" dirty="0"/>
              <a:t>Initial Q&amp;A re: UI, re-employment, public benefits</a:t>
            </a:r>
          </a:p>
          <a:p>
            <a:pPr>
              <a:lnSpc>
                <a:spcPct val="100000"/>
              </a:lnSpc>
              <a:spcBef>
                <a:spcPts val="800"/>
              </a:spcBef>
            </a:pPr>
            <a:r>
              <a:rPr lang="en-US" sz="1800" dirty="0"/>
              <a:t>Collection and creation (when necessary) of multi-lingual one pagers informed by common questions received </a:t>
            </a:r>
          </a:p>
          <a:p>
            <a:pPr>
              <a:lnSpc>
                <a:spcPct val="100000"/>
              </a:lnSpc>
              <a:spcBef>
                <a:spcPts val="800"/>
              </a:spcBef>
            </a:pPr>
            <a:r>
              <a:rPr lang="en-US" sz="1800" dirty="0"/>
              <a:t>Texting out clinic &amp; weekly claim reminders</a:t>
            </a:r>
          </a:p>
        </p:txBody>
      </p:sp>
      <p:sp>
        <p:nvSpPr>
          <p:cNvPr id="6" name="Text Placeholder 5">
            <a:extLst>
              <a:ext uri="{FF2B5EF4-FFF2-40B4-BE49-F238E27FC236}">
                <a16:creationId xmlns:a16="http://schemas.microsoft.com/office/drawing/2014/main" id="{A9C3C87C-DA27-4A41-A0D5-D5D724D8BA35}"/>
              </a:ext>
            </a:extLst>
          </p:cNvPr>
          <p:cNvSpPr>
            <a:spLocks noGrp="1"/>
          </p:cNvSpPr>
          <p:nvPr>
            <p:ph type="body" sz="quarter" idx="3"/>
          </p:nvPr>
        </p:nvSpPr>
        <p:spPr>
          <a:xfrm>
            <a:off x="8268733" y="1039986"/>
            <a:ext cx="3296577" cy="640533"/>
          </a:xfrm>
        </p:spPr>
        <p:txBody>
          <a:bodyPr/>
          <a:lstStyle/>
          <a:p>
            <a:r>
              <a:rPr lang="en-US" dirty="0"/>
              <a:t>Stage 3</a:t>
            </a:r>
          </a:p>
        </p:txBody>
      </p:sp>
      <p:sp>
        <p:nvSpPr>
          <p:cNvPr id="8" name="Content Placeholder 7">
            <a:extLst>
              <a:ext uri="{FF2B5EF4-FFF2-40B4-BE49-F238E27FC236}">
                <a16:creationId xmlns:a16="http://schemas.microsoft.com/office/drawing/2014/main" id="{98B54F96-2085-4B1A-9B67-FEEDC23EF0B1}"/>
              </a:ext>
            </a:extLst>
          </p:cNvPr>
          <p:cNvSpPr>
            <a:spLocks noGrp="1"/>
          </p:cNvSpPr>
          <p:nvPr>
            <p:ph sz="quarter" idx="4"/>
          </p:nvPr>
        </p:nvSpPr>
        <p:spPr>
          <a:xfrm>
            <a:off x="8089559" y="1801816"/>
            <a:ext cx="3654924" cy="4585871"/>
          </a:xfrm>
          <a:ln>
            <a:solidFill>
              <a:schemeClr val="accent2"/>
            </a:solidFill>
          </a:ln>
        </p:spPr>
        <p:txBody>
          <a:bodyPr/>
          <a:lstStyle/>
          <a:p>
            <a:r>
              <a:rPr lang="en-US" sz="1800" dirty="0"/>
              <a:t>Bringing in peer “PWN Clinic Helpers” </a:t>
            </a:r>
          </a:p>
          <a:p>
            <a:pPr lvl="1"/>
            <a:r>
              <a:rPr lang="en-US" sz="1400" dirty="0"/>
              <a:t>Later to create Volunteer Navigator opportunities</a:t>
            </a:r>
          </a:p>
          <a:p>
            <a:r>
              <a:rPr lang="en-US" sz="1800" dirty="0"/>
              <a:t>Welcoming in employers to the clinics</a:t>
            </a:r>
          </a:p>
          <a:p>
            <a:pPr lvl="1">
              <a:lnSpc>
                <a:spcPct val="100000"/>
              </a:lnSpc>
              <a:spcBef>
                <a:spcPts val="0"/>
              </a:spcBef>
            </a:pPr>
            <a:r>
              <a:rPr lang="en-US" sz="1600" dirty="0"/>
              <a:t>Intentional choices of employers: no temp employers; employers with positions that can accommodate a variety of English proficiency; hiring on the spot</a:t>
            </a:r>
          </a:p>
          <a:p>
            <a:r>
              <a:rPr lang="en-US" sz="1800" dirty="0"/>
              <a:t>Bringing in Maine Equal Justice for public benefit questions</a:t>
            </a:r>
          </a:p>
          <a:p>
            <a:r>
              <a:rPr lang="en-US" sz="1800" dirty="0"/>
              <a:t>Beginning to incorporate educational opportunities </a:t>
            </a:r>
          </a:p>
        </p:txBody>
      </p:sp>
      <p:pic>
        <p:nvPicPr>
          <p:cNvPr id="2" name="Picture 1" descr="A close-up of a logo&#10;&#10;Description automatically generated">
            <a:extLst>
              <a:ext uri="{FF2B5EF4-FFF2-40B4-BE49-F238E27FC236}">
                <a16:creationId xmlns:a16="http://schemas.microsoft.com/office/drawing/2014/main" id="{14754D6A-2679-8385-E082-99C869CEFF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60692" y="157271"/>
            <a:ext cx="2176908" cy="464988"/>
          </a:xfrm>
          <a:prstGeom prst="rect">
            <a:avLst/>
          </a:prstGeom>
        </p:spPr>
      </p:pic>
      <p:sp>
        <p:nvSpPr>
          <p:cNvPr id="9" name="Text Placeholder 5">
            <a:extLst>
              <a:ext uri="{FF2B5EF4-FFF2-40B4-BE49-F238E27FC236}">
                <a16:creationId xmlns:a16="http://schemas.microsoft.com/office/drawing/2014/main" id="{365DBA3F-67C6-D416-C61F-4F614078ADEB}"/>
              </a:ext>
            </a:extLst>
          </p:cNvPr>
          <p:cNvSpPr txBox="1">
            <a:spLocks/>
          </p:cNvSpPr>
          <p:nvPr/>
        </p:nvSpPr>
        <p:spPr>
          <a:xfrm>
            <a:off x="4447712" y="999279"/>
            <a:ext cx="3296577" cy="681240"/>
          </a:xfrm>
          <a:prstGeom prst="rect">
            <a:avLst/>
          </a:prstGeom>
          <a:solidFill>
            <a:srgbClr val="F3F4F4"/>
          </a:solidFill>
          <a:ln>
            <a:solidFill>
              <a:schemeClr val="accent4"/>
            </a:solidFill>
          </a:ln>
        </p:spPr>
        <p:txBody>
          <a:bodyPr vert="horz" lIns="91440" tIns="45720" rIns="91440" bIns="45720" rtlCol="0" anchor="ctr">
            <a:normAutofit/>
          </a:bodyPr>
          <a:lstStyle>
            <a:lvl1pPr marL="0" indent="0" algn="ctr" defTabSz="914400" rtl="0" eaLnBrk="1" latinLnBrk="0" hangingPunct="1">
              <a:lnSpc>
                <a:spcPct val="95000"/>
              </a:lnSpc>
              <a:spcBef>
                <a:spcPts val="1800"/>
              </a:spcBef>
              <a:buClr>
                <a:schemeClr val="accent2"/>
              </a:buClr>
              <a:buFont typeface="Wingdings 3" panose="05040102010807070707" pitchFamily="18" charset="2"/>
              <a:buNone/>
              <a:defRPr sz="2800" b="0" kern="1200">
                <a:solidFill>
                  <a:schemeClr val="accent2"/>
                </a:solidFill>
                <a:latin typeface="+mn-lt"/>
                <a:ea typeface="+mn-ea"/>
                <a:cs typeface="+mn-cs"/>
              </a:defRPr>
            </a:lvl1pPr>
            <a:lvl2pPr marL="457200" indent="0" algn="l" defTabSz="914400" rtl="0" eaLnBrk="1" latinLnBrk="0" hangingPunct="1">
              <a:lnSpc>
                <a:spcPct val="95000"/>
              </a:lnSpc>
              <a:spcBef>
                <a:spcPts val="800"/>
              </a:spcBef>
              <a:buClr>
                <a:schemeClr val="accent6"/>
              </a:buClr>
              <a:buFont typeface="Wingdings 3" panose="05040102010807070707" pitchFamily="18" charset="2"/>
              <a:buNone/>
              <a:defRPr sz="2000" b="1" kern="1200">
                <a:solidFill>
                  <a:schemeClr val="bg2">
                    <a:lumMod val="25000"/>
                  </a:schemeClr>
                </a:solidFill>
                <a:latin typeface="+mn-lt"/>
                <a:ea typeface="+mn-ea"/>
                <a:cs typeface="+mn-cs"/>
              </a:defRPr>
            </a:lvl2pPr>
            <a:lvl3pPr marL="914400" indent="0" algn="l" defTabSz="914400" rtl="0" eaLnBrk="1" latinLnBrk="0" hangingPunct="1">
              <a:lnSpc>
                <a:spcPct val="95000"/>
              </a:lnSpc>
              <a:spcBef>
                <a:spcPts val="500"/>
              </a:spcBef>
              <a:buClr>
                <a:schemeClr val="bg1">
                  <a:lumMod val="50000"/>
                </a:schemeClr>
              </a:buClr>
              <a:buFont typeface="Wingdings 3" panose="05040102010807070707" pitchFamily="18" charset="2"/>
              <a:buNone/>
              <a:defRPr sz="1800" b="1" kern="1200">
                <a:solidFill>
                  <a:schemeClr val="bg2">
                    <a:lumMod val="25000"/>
                  </a:schemeClr>
                </a:solidFill>
                <a:latin typeface="+mn-lt"/>
                <a:ea typeface="+mn-ea"/>
                <a:cs typeface="+mn-cs"/>
              </a:defRPr>
            </a:lvl3pPr>
            <a:lvl4pPr marL="1371600" indent="0" algn="l" defTabSz="914400" rtl="0" eaLnBrk="1" latinLnBrk="0" hangingPunct="1">
              <a:lnSpc>
                <a:spcPct val="95000"/>
              </a:lnSpc>
              <a:spcBef>
                <a:spcPts val="500"/>
              </a:spcBef>
              <a:buClr>
                <a:schemeClr val="accent2"/>
              </a:buClr>
              <a:buFont typeface="Wingdings 3" panose="05040102010807070707" pitchFamily="18" charset="2"/>
              <a:buNone/>
              <a:defRPr sz="1600" b="1" kern="1200">
                <a:solidFill>
                  <a:schemeClr val="bg2">
                    <a:lumMod val="25000"/>
                  </a:schemeClr>
                </a:solidFill>
                <a:latin typeface="+mn-lt"/>
                <a:ea typeface="+mn-ea"/>
                <a:cs typeface="+mn-cs"/>
              </a:defRPr>
            </a:lvl4pPr>
            <a:lvl5pPr marL="1828800" indent="0" algn="l" defTabSz="914400" rtl="0" eaLnBrk="1" latinLnBrk="0" hangingPunct="1">
              <a:lnSpc>
                <a:spcPct val="95000"/>
              </a:lnSpc>
              <a:spcBef>
                <a:spcPts val="500"/>
              </a:spcBef>
              <a:buClr>
                <a:schemeClr val="accent6"/>
              </a:buClr>
              <a:buFont typeface="Wingdings 3" panose="05040102010807070707" pitchFamily="18" charset="2"/>
              <a:buNone/>
              <a:defRPr sz="1600" b="1" kern="1200">
                <a:solidFill>
                  <a:schemeClr val="bg2">
                    <a:lumMod val="2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dirty="0"/>
              <a:t>Stage 2</a:t>
            </a:r>
          </a:p>
        </p:txBody>
      </p:sp>
      <p:sp>
        <p:nvSpPr>
          <p:cNvPr id="10" name="TextBox 9">
            <a:extLst>
              <a:ext uri="{FF2B5EF4-FFF2-40B4-BE49-F238E27FC236}">
                <a16:creationId xmlns:a16="http://schemas.microsoft.com/office/drawing/2014/main" id="{00DB852D-14A0-5139-EEC4-14CD41679835}"/>
              </a:ext>
            </a:extLst>
          </p:cNvPr>
          <p:cNvSpPr txBox="1"/>
          <p:nvPr/>
        </p:nvSpPr>
        <p:spPr>
          <a:xfrm>
            <a:off x="4268539" y="1801816"/>
            <a:ext cx="3654923" cy="4585871"/>
          </a:xfrm>
          <a:prstGeom prst="rect">
            <a:avLst/>
          </a:prstGeom>
          <a:noFill/>
          <a:ln>
            <a:solidFill>
              <a:schemeClr val="accent2"/>
            </a:solidFill>
          </a:ln>
        </p:spPr>
        <p:txBody>
          <a:bodyPr wrap="square" rtlCol="0">
            <a:spAutoFit/>
          </a:bodyPr>
          <a:lstStyle/>
          <a:p>
            <a:pPr marL="285750" indent="-285750">
              <a:buClr>
                <a:schemeClr val="accent2"/>
              </a:buClr>
              <a:buFont typeface="Wingdings 3" panose="05040102010807070707" pitchFamily="18" charset="2"/>
              <a:buChar char=""/>
            </a:pPr>
            <a:r>
              <a:rPr lang="en-US" dirty="0"/>
              <a:t>Welcoming in staff from MDOL’s BUC team (1-3 UI Claims reps present at each clinic) </a:t>
            </a:r>
          </a:p>
          <a:p>
            <a:pPr marL="742950" lvl="1" indent="-285750">
              <a:buClr>
                <a:schemeClr val="accent2"/>
              </a:buClr>
              <a:buFont typeface="Wingdings 3" panose="05040102010807070707" pitchFamily="18" charset="2"/>
              <a:buChar char=""/>
            </a:pPr>
            <a:r>
              <a:rPr lang="en-US" sz="1400" dirty="0"/>
              <a:t>Hands-on UI claims support</a:t>
            </a:r>
          </a:p>
          <a:p>
            <a:pPr lvl="1">
              <a:buClr>
                <a:schemeClr val="accent2"/>
              </a:buClr>
            </a:pPr>
            <a:endParaRPr lang="en-US" sz="1400" dirty="0"/>
          </a:p>
          <a:p>
            <a:pPr marL="285750" indent="-285750">
              <a:buClr>
                <a:schemeClr val="accent2"/>
              </a:buClr>
              <a:buFont typeface="Wingdings 3" panose="05040102010807070707" pitchFamily="18" charset="2"/>
              <a:buChar char=""/>
            </a:pPr>
            <a:r>
              <a:rPr lang="en-US" dirty="0"/>
              <a:t>Welcoming in staff from MDOL’s Greater Portland </a:t>
            </a:r>
            <a:r>
              <a:rPr lang="en-US" dirty="0" err="1"/>
              <a:t>CareerCenter</a:t>
            </a:r>
            <a:r>
              <a:rPr lang="en-US" dirty="0"/>
              <a:t> (Diane joining each week) </a:t>
            </a:r>
          </a:p>
          <a:p>
            <a:pPr marL="742950" lvl="1" indent="-285750">
              <a:buClr>
                <a:schemeClr val="accent2"/>
              </a:buClr>
              <a:buFont typeface="Wingdings 3" panose="05040102010807070707" pitchFamily="18" charset="2"/>
              <a:buChar char=""/>
            </a:pPr>
            <a:r>
              <a:rPr lang="en-US" sz="1400" dirty="0"/>
              <a:t>Supporting with </a:t>
            </a:r>
            <a:r>
              <a:rPr lang="en-US" sz="1400" dirty="0" err="1"/>
              <a:t>MaineJobLink</a:t>
            </a:r>
            <a:r>
              <a:rPr lang="en-US" sz="1400" dirty="0"/>
              <a:t>, resumes, applications, education &amp; training</a:t>
            </a:r>
          </a:p>
          <a:p>
            <a:pPr lvl="1">
              <a:buClr>
                <a:schemeClr val="accent2"/>
              </a:buClr>
            </a:pPr>
            <a:endParaRPr lang="en-US" sz="1400" dirty="0"/>
          </a:p>
          <a:p>
            <a:pPr marL="285750" indent="-285750">
              <a:buClr>
                <a:schemeClr val="accent2"/>
              </a:buClr>
              <a:buFont typeface="Wingdings 3" panose="05040102010807070707" pitchFamily="18" charset="2"/>
              <a:buChar char=""/>
            </a:pPr>
            <a:r>
              <a:rPr lang="en-US" dirty="0"/>
              <a:t>Welcoming in staff from Goodwill’s Workforce Solutions (Djo Bobolibanda, Peer Support Worker) </a:t>
            </a:r>
          </a:p>
          <a:p>
            <a:pPr marL="742950" lvl="1" indent="-285750">
              <a:buClr>
                <a:schemeClr val="accent2"/>
              </a:buClr>
              <a:buFont typeface="Wingdings 3" panose="05040102010807070707" pitchFamily="18" charset="2"/>
              <a:buChar char=""/>
            </a:pPr>
            <a:r>
              <a:rPr lang="en-US" sz="1400" dirty="0"/>
              <a:t>Supporting with resumes, job search, E&amp;T</a:t>
            </a:r>
          </a:p>
        </p:txBody>
      </p:sp>
    </p:spTree>
    <p:extLst>
      <p:ext uri="{BB962C8B-B14F-4D97-AF65-F5344CB8AC3E}">
        <p14:creationId xmlns:p14="http://schemas.microsoft.com/office/powerpoint/2010/main" val="28489320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94E1470-C0CE-6D88-48F2-77AD50270131}"/>
              </a:ext>
            </a:extLst>
          </p:cNvPr>
          <p:cNvSpPr>
            <a:spLocks noGrp="1"/>
          </p:cNvSpPr>
          <p:nvPr>
            <p:ph type="sldNum" sz="quarter" idx="12"/>
          </p:nvPr>
        </p:nvSpPr>
        <p:spPr/>
        <p:txBody>
          <a:bodyPr/>
          <a:lstStyle/>
          <a:p>
            <a:fld id="{158B7785-F6D6-45F8-833E-07BD84680091}" type="slidenum">
              <a:rPr lang="en-US" smtClean="0"/>
              <a:t>15</a:t>
            </a:fld>
            <a:endParaRPr lang="en-US"/>
          </a:p>
        </p:txBody>
      </p:sp>
      <p:sp>
        <p:nvSpPr>
          <p:cNvPr id="3" name="Title 2">
            <a:extLst>
              <a:ext uri="{FF2B5EF4-FFF2-40B4-BE49-F238E27FC236}">
                <a16:creationId xmlns:a16="http://schemas.microsoft.com/office/drawing/2014/main" id="{67913E16-9E60-2D09-7A74-07326363027B}"/>
              </a:ext>
            </a:extLst>
          </p:cNvPr>
          <p:cNvSpPr>
            <a:spLocks noGrp="1"/>
          </p:cNvSpPr>
          <p:nvPr>
            <p:ph type="title"/>
          </p:nvPr>
        </p:nvSpPr>
        <p:spPr/>
        <p:txBody>
          <a:bodyPr/>
          <a:lstStyle/>
          <a:p>
            <a:r>
              <a:rPr lang="en-US" dirty="0"/>
              <a:t>Impact of clinics – from the community’s perspective</a:t>
            </a:r>
          </a:p>
        </p:txBody>
      </p:sp>
      <p:sp>
        <p:nvSpPr>
          <p:cNvPr id="4" name="Text Placeholder 3">
            <a:extLst>
              <a:ext uri="{FF2B5EF4-FFF2-40B4-BE49-F238E27FC236}">
                <a16:creationId xmlns:a16="http://schemas.microsoft.com/office/drawing/2014/main" id="{770036FD-9188-6F6A-AFFF-4A6569E83BC2}"/>
              </a:ext>
            </a:extLst>
          </p:cNvPr>
          <p:cNvSpPr>
            <a:spLocks noGrp="1"/>
          </p:cNvSpPr>
          <p:nvPr>
            <p:ph type="body" idx="1"/>
          </p:nvPr>
        </p:nvSpPr>
        <p:spPr>
          <a:xfrm>
            <a:off x="680960" y="985304"/>
            <a:ext cx="5212080" cy="823912"/>
          </a:xfrm>
        </p:spPr>
        <p:txBody>
          <a:bodyPr/>
          <a:lstStyle/>
          <a:p>
            <a:r>
              <a:rPr lang="en-US" dirty="0"/>
              <a:t>From community advocates:</a:t>
            </a:r>
          </a:p>
        </p:txBody>
      </p:sp>
      <p:sp>
        <p:nvSpPr>
          <p:cNvPr id="5" name="Content Placeholder 4">
            <a:extLst>
              <a:ext uri="{FF2B5EF4-FFF2-40B4-BE49-F238E27FC236}">
                <a16:creationId xmlns:a16="http://schemas.microsoft.com/office/drawing/2014/main" id="{E5132728-6BF8-AF63-5B23-DF8F4F4460CB}"/>
              </a:ext>
            </a:extLst>
          </p:cNvPr>
          <p:cNvSpPr>
            <a:spLocks noGrp="1"/>
          </p:cNvSpPr>
          <p:nvPr>
            <p:ph sz="half" idx="2"/>
          </p:nvPr>
        </p:nvSpPr>
        <p:spPr>
          <a:xfrm>
            <a:off x="556054" y="1989878"/>
            <a:ext cx="5461892" cy="4199785"/>
          </a:xfrm>
        </p:spPr>
        <p:txBody>
          <a:bodyPr/>
          <a:lstStyle/>
          <a:p>
            <a:pPr marL="0" indent="0">
              <a:buNone/>
            </a:pPr>
            <a:r>
              <a:rPr lang="en-US" sz="2000" i="1" dirty="0"/>
              <a:t>“Since some people have started attending the clinics, they have begun receiving benefits. PWN has brought together a team of folks speaking different languages, employers, and folks who can help them get UI and jobs.”  </a:t>
            </a:r>
            <a:r>
              <a:rPr lang="en-US" sz="1500" dirty="0"/>
              <a:t>- Cadeau Assoumani, Immigrant Health Specialist at Cumberland County Public Health Dept</a:t>
            </a:r>
          </a:p>
          <a:p>
            <a:pPr marL="0" indent="0">
              <a:buNone/>
            </a:pPr>
            <a:r>
              <a:rPr lang="en-US" sz="2000" i="1" dirty="0"/>
              <a:t>“More people are applying now than they used to – having information in people’s languages is making all the difference; also, having UI and job resources in one place, with language accessibility, this is bringing more people into the UI system. They come to the clinic for the options it provides…” </a:t>
            </a:r>
            <a:r>
              <a:rPr lang="en-US" sz="1500" dirty="0"/>
              <a:t>– Guy Serge </a:t>
            </a:r>
            <a:r>
              <a:rPr lang="en-US" sz="1500" dirty="0" err="1"/>
              <a:t>Makonda</a:t>
            </a:r>
            <a:r>
              <a:rPr lang="en-US" sz="1500" dirty="0"/>
              <a:t>, Employment Case Manager at Catholic Charities</a:t>
            </a:r>
          </a:p>
        </p:txBody>
      </p:sp>
      <p:sp>
        <p:nvSpPr>
          <p:cNvPr id="6" name="Text Placeholder 5">
            <a:extLst>
              <a:ext uri="{FF2B5EF4-FFF2-40B4-BE49-F238E27FC236}">
                <a16:creationId xmlns:a16="http://schemas.microsoft.com/office/drawing/2014/main" id="{05513EFD-E551-7C53-F5D1-301474E55F70}"/>
              </a:ext>
            </a:extLst>
          </p:cNvPr>
          <p:cNvSpPr>
            <a:spLocks noGrp="1"/>
          </p:cNvSpPr>
          <p:nvPr>
            <p:ph type="body" sz="quarter" idx="3"/>
          </p:nvPr>
        </p:nvSpPr>
        <p:spPr>
          <a:xfrm>
            <a:off x="6297104" y="999279"/>
            <a:ext cx="5212080" cy="823912"/>
          </a:xfrm>
        </p:spPr>
        <p:txBody>
          <a:bodyPr/>
          <a:lstStyle/>
          <a:p>
            <a:r>
              <a:rPr lang="en-US" dirty="0"/>
              <a:t>From community members:</a:t>
            </a:r>
          </a:p>
        </p:txBody>
      </p:sp>
      <p:sp>
        <p:nvSpPr>
          <p:cNvPr id="7" name="Content Placeholder 6">
            <a:extLst>
              <a:ext uri="{FF2B5EF4-FFF2-40B4-BE49-F238E27FC236}">
                <a16:creationId xmlns:a16="http://schemas.microsoft.com/office/drawing/2014/main" id="{3EF2CB50-DC60-BCCF-E721-1B0CBF5B4117}"/>
              </a:ext>
            </a:extLst>
          </p:cNvPr>
          <p:cNvSpPr>
            <a:spLocks noGrp="1"/>
          </p:cNvSpPr>
          <p:nvPr>
            <p:ph sz="quarter" idx="4"/>
          </p:nvPr>
        </p:nvSpPr>
        <p:spPr>
          <a:xfrm>
            <a:off x="6172199" y="1989878"/>
            <a:ext cx="5461891" cy="4199785"/>
          </a:xfrm>
        </p:spPr>
        <p:txBody>
          <a:bodyPr/>
          <a:lstStyle/>
          <a:p>
            <a:r>
              <a:rPr lang="en-US" sz="2000" i="1" dirty="0"/>
              <a:t>“Shortly after being laid off, I came to Prosperity Maine and there was someone here to help me apply [for UI].” </a:t>
            </a:r>
            <a:r>
              <a:rPr lang="en-US" sz="1500" dirty="0"/>
              <a:t>– Community member laid off at Abbott Prosperity Maine </a:t>
            </a:r>
          </a:p>
          <a:p>
            <a:r>
              <a:rPr lang="en-US" sz="2000" b="0" i="1" dirty="0">
                <a:solidFill>
                  <a:srgbClr val="1D1C1D"/>
                </a:solidFill>
                <a:effectLst/>
              </a:rPr>
              <a:t>"During my appointment or meeting, the staff was very helpful about what I needed. A lot of options was giving to me about what I was looking for and some links were sending to me by email but to keep searching at home. Appreciate for the support and keep doing that.“ – </a:t>
            </a:r>
            <a:r>
              <a:rPr lang="en-US" sz="1500" b="0" dirty="0">
                <a:solidFill>
                  <a:srgbClr val="1D1C1D"/>
                </a:solidFill>
                <a:effectLst/>
              </a:rPr>
              <a:t>Carlos C., community member laid off at Abbott</a:t>
            </a:r>
            <a:endParaRPr lang="en-US" sz="1500" dirty="0"/>
          </a:p>
        </p:txBody>
      </p:sp>
      <p:pic>
        <p:nvPicPr>
          <p:cNvPr id="8" name="Picture 7" descr="A close-up of a logo&#10;&#10;Description automatically generated">
            <a:extLst>
              <a:ext uri="{FF2B5EF4-FFF2-40B4-BE49-F238E27FC236}">
                <a16:creationId xmlns:a16="http://schemas.microsoft.com/office/drawing/2014/main" id="{63049045-AB06-61B8-B399-D354073651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15092" y="46208"/>
            <a:ext cx="2176908" cy="464988"/>
          </a:xfrm>
          <a:prstGeom prst="rect">
            <a:avLst/>
          </a:prstGeom>
        </p:spPr>
      </p:pic>
    </p:spTree>
    <p:extLst>
      <p:ext uri="{BB962C8B-B14F-4D97-AF65-F5344CB8AC3E}">
        <p14:creationId xmlns:p14="http://schemas.microsoft.com/office/powerpoint/2010/main" val="1489502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5EA37B3-35EB-44F9-92D3-CE25A473802D}"/>
              </a:ext>
            </a:extLst>
          </p:cNvPr>
          <p:cNvSpPr>
            <a:spLocks noGrp="1"/>
          </p:cNvSpPr>
          <p:nvPr>
            <p:ph type="sldNum" sz="quarter" idx="12"/>
          </p:nvPr>
        </p:nvSpPr>
        <p:spPr/>
        <p:txBody>
          <a:bodyPr/>
          <a:lstStyle/>
          <a:p>
            <a:fld id="{158B7785-F6D6-45F8-833E-07BD84680091}" type="slidenum">
              <a:rPr lang="en-US" smtClean="0"/>
              <a:pPr/>
              <a:t>16</a:t>
            </a:fld>
            <a:endParaRPr lang="en-US"/>
          </a:p>
        </p:txBody>
      </p:sp>
      <p:sp>
        <p:nvSpPr>
          <p:cNvPr id="3" name="Title 2">
            <a:extLst>
              <a:ext uri="{FF2B5EF4-FFF2-40B4-BE49-F238E27FC236}">
                <a16:creationId xmlns:a16="http://schemas.microsoft.com/office/drawing/2014/main" id="{7D730FDF-48A3-409E-AF61-368F45FC1D25}"/>
              </a:ext>
            </a:extLst>
          </p:cNvPr>
          <p:cNvSpPr>
            <a:spLocks noGrp="1"/>
          </p:cNvSpPr>
          <p:nvPr>
            <p:ph type="title"/>
          </p:nvPr>
        </p:nvSpPr>
        <p:spPr/>
        <p:txBody>
          <a:bodyPr/>
          <a:lstStyle/>
          <a:p>
            <a:r>
              <a:rPr lang="en-US" dirty="0"/>
              <a:t>Coordination of Community-Based Organizations</a:t>
            </a:r>
          </a:p>
        </p:txBody>
      </p:sp>
      <p:sp>
        <p:nvSpPr>
          <p:cNvPr id="4" name="Text Placeholder 3">
            <a:extLst>
              <a:ext uri="{FF2B5EF4-FFF2-40B4-BE49-F238E27FC236}">
                <a16:creationId xmlns:a16="http://schemas.microsoft.com/office/drawing/2014/main" id="{8BA75C86-642C-45D0-BB7D-6E2B4D3AC17F}"/>
              </a:ext>
            </a:extLst>
          </p:cNvPr>
          <p:cNvSpPr>
            <a:spLocks noGrp="1"/>
          </p:cNvSpPr>
          <p:nvPr>
            <p:ph type="body" idx="1"/>
          </p:nvPr>
        </p:nvSpPr>
        <p:spPr/>
        <p:txBody>
          <a:bodyPr>
            <a:normAutofit/>
          </a:bodyPr>
          <a:lstStyle/>
          <a:p>
            <a:r>
              <a:rPr lang="en-US" dirty="0"/>
              <a:t>Information &amp; Resource Sharing</a:t>
            </a:r>
          </a:p>
        </p:txBody>
      </p:sp>
      <p:sp>
        <p:nvSpPr>
          <p:cNvPr id="5" name="Content Placeholder 4">
            <a:extLst>
              <a:ext uri="{FF2B5EF4-FFF2-40B4-BE49-F238E27FC236}">
                <a16:creationId xmlns:a16="http://schemas.microsoft.com/office/drawing/2014/main" id="{05C808E6-CEDE-43DB-96F4-7F93D6E66EDC}"/>
              </a:ext>
            </a:extLst>
          </p:cNvPr>
          <p:cNvSpPr>
            <a:spLocks noGrp="1"/>
          </p:cNvSpPr>
          <p:nvPr>
            <p:ph sz="half" idx="2"/>
          </p:nvPr>
        </p:nvSpPr>
        <p:spPr/>
        <p:txBody>
          <a:bodyPr/>
          <a:lstStyle/>
          <a:p>
            <a:r>
              <a:rPr lang="en-US" dirty="0"/>
              <a:t>Sharing information about PWN clinics with community partners</a:t>
            </a:r>
          </a:p>
          <a:p>
            <a:r>
              <a:rPr lang="en-US" dirty="0"/>
              <a:t>Regular, weekly (then bi-weekly) meetings with CBO partners to hold space for sharing info, Q&amp;A, resource asks/needs/highlights</a:t>
            </a:r>
          </a:p>
          <a:p>
            <a:r>
              <a:rPr lang="en-US" dirty="0"/>
              <a:t>Creation of shared Google Drive with resource materials</a:t>
            </a:r>
          </a:p>
          <a:p>
            <a:r>
              <a:rPr lang="en-US" dirty="0"/>
              <a:t>Creation of specific webpage to communicate info for laid off workers</a:t>
            </a:r>
          </a:p>
        </p:txBody>
      </p:sp>
      <p:sp>
        <p:nvSpPr>
          <p:cNvPr id="6" name="Text Placeholder 5">
            <a:extLst>
              <a:ext uri="{FF2B5EF4-FFF2-40B4-BE49-F238E27FC236}">
                <a16:creationId xmlns:a16="http://schemas.microsoft.com/office/drawing/2014/main" id="{A9C3C87C-DA27-4A41-A0D5-D5D724D8BA35}"/>
              </a:ext>
            </a:extLst>
          </p:cNvPr>
          <p:cNvSpPr>
            <a:spLocks noGrp="1"/>
          </p:cNvSpPr>
          <p:nvPr>
            <p:ph type="body" sz="quarter" idx="3"/>
          </p:nvPr>
        </p:nvSpPr>
        <p:spPr/>
        <p:txBody>
          <a:bodyPr/>
          <a:lstStyle/>
          <a:p>
            <a:r>
              <a:rPr lang="en-US" dirty="0"/>
              <a:t>Training Opportunities </a:t>
            </a:r>
          </a:p>
        </p:txBody>
      </p:sp>
      <p:sp>
        <p:nvSpPr>
          <p:cNvPr id="8" name="Content Placeholder 7">
            <a:extLst>
              <a:ext uri="{FF2B5EF4-FFF2-40B4-BE49-F238E27FC236}">
                <a16:creationId xmlns:a16="http://schemas.microsoft.com/office/drawing/2014/main" id="{98B54F96-2085-4B1A-9B67-FEEDC23EF0B1}"/>
              </a:ext>
            </a:extLst>
          </p:cNvPr>
          <p:cNvSpPr>
            <a:spLocks noGrp="1"/>
          </p:cNvSpPr>
          <p:nvPr>
            <p:ph sz="quarter" idx="4"/>
          </p:nvPr>
        </p:nvSpPr>
        <p:spPr/>
        <p:txBody>
          <a:bodyPr/>
          <a:lstStyle/>
          <a:p>
            <a:r>
              <a:rPr lang="en-US" dirty="0"/>
              <a:t>Invite teams from MDOL to join recurring meetings with CBOs to offer space for Q&amp;A and relationship building </a:t>
            </a:r>
          </a:p>
          <a:p>
            <a:r>
              <a:rPr lang="en-US" dirty="0"/>
              <a:t>Provide training opportunities in the following areas: </a:t>
            </a:r>
          </a:p>
          <a:p>
            <a:pPr lvl="1"/>
            <a:r>
              <a:rPr lang="en-US" dirty="0"/>
              <a:t>UI 101</a:t>
            </a:r>
          </a:p>
          <a:p>
            <a:pPr lvl="1"/>
            <a:r>
              <a:rPr lang="en-US" dirty="0"/>
              <a:t>Intro to Maine’s </a:t>
            </a:r>
            <a:r>
              <a:rPr lang="en-US"/>
              <a:t>Workforce System</a:t>
            </a:r>
          </a:p>
          <a:p>
            <a:pPr lvl="1"/>
            <a:r>
              <a:rPr lang="en-US"/>
              <a:t>Public </a:t>
            </a:r>
            <a:r>
              <a:rPr lang="en-US" dirty="0"/>
              <a:t>benefits 101</a:t>
            </a:r>
          </a:p>
          <a:p>
            <a:pPr lvl="1"/>
            <a:r>
              <a:rPr lang="en-US" dirty="0"/>
              <a:t>Housing – Tenant Rights &amp; Evictions </a:t>
            </a:r>
          </a:p>
          <a:p>
            <a:pPr lvl="1"/>
            <a:endParaRPr lang="en-US" dirty="0"/>
          </a:p>
        </p:txBody>
      </p:sp>
      <p:pic>
        <p:nvPicPr>
          <p:cNvPr id="2" name="Picture 1" descr="A close-up of a logo&#10;&#10;Description automatically generated">
            <a:extLst>
              <a:ext uri="{FF2B5EF4-FFF2-40B4-BE49-F238E27FC236}">
                <a16:creationId xmlns:a16="http://schemas.microsoft.com/office/drawing/2014/main" id="{14754D6A-2679-8385-E082-99C869CEFF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60692" y="157271"/>
            <a:ext cx="2176908" cy="464988"/>
          </a:xfrm>
          <a:prstGeom prst="rect">
            <a:avLst/>
          </a:prstGeom>
        </p:spPr>
      </p:pic>
    </p:spTree>
    <p:extLst>
      <p:ext uri="{BB962C8B-B14F-4D97-AF65-F5344CB8AC3E}">
        <p14:creationId xmlns:p14="http://schemas.microsoft.com/office/powerpoint/2010/main" val="42822977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BEB2736-6E2D-43F3-B639-B3C526A20702}"/>
              </a:ext>
            </a:extLst>
          </p:cNvPr>
          <p:cNvSpPr>
            <a:spLocks noGrp="1"/>
          </p:cNvSpPr>
          <p:nvPr>
            <p:ph type="sldNum" sz="quarter" idx="12"/>
          </p:nvPr>
        </p:nvSpPr>
        <p:spPr/>
        <p:txBody>
          <a:bodyPr/>
          <a:lstStyle/>
          <a:p>
            <a:fld id="{158B7785-F6D6-45F8-833E-07BD84680091}" type="slidenum">
              <a:rPr lang="en-US" smtClean="0"/>
              <a:pPr/>
              <a:t>17</a:t>
            </a:fld>
            <a:endParaRPr lang="en-US"/>
          </a:p>
        </p:txBody>
      </p:sp>
      <p:sp>
        <p:nvSpPr>
          <p:cNvPr id="6" name="Text Placeholder 5">
            <a:extLst>
              <a:ext uri="{FF2B5EF4-FFF2-40B4-BE49-F238E27FC236}">
                <a16:creationId xmlns:a16="http://schemas.microsoft.com/office/drawing/2014/main" id="{2CDBAF7E-D21C-4CD1-ACF4-5FB8702DD83C}"/>
              </a:ext>
            </a:extLst>
          </p:cNvPr>
          <p:cNvSpPr>
            <a:spLocks noGrp="1"/>
          </p:cNvSpPr>
          <p:nvPr>
            <p:ph type="body" sz="quarter" idx="13"/>
          </p:nvPr>
        </p:nvSpPr>
        <p:spPr/>
        <p:txBody>
          <a:bodyPr/>
          <a:lstStyle/>
          <a:p>
            <a:endParaRPr lang="en-US"/>
          </a:p>
        </p:txBody>
      </p:sp>
      <p:sp>
        <p:nvSpPr>
          <p:cNvPr id="3" name="Title 2">
            <a:extLst>
              <a:ext uri="{FF2B5EF4-FFF2-40B4-BE49-F238E27FC236}">
                <a16:creationId xmlns:a16="http://schemas.microsoft.com/office/drawing/2014/main" id="{443B89BE-E387-4544-B4EC-4F67AF8B0332}"/>
              </a:ext>
            </a:extLst>
          </p:cNvPr>
          <p:cNvSpPr>
            <a:spLocks noGrp="1"/>
          </p:cNvSpPr>
          <p:nvPr>
            <p:ph type="title"/>
          </p:nvPr>
        </p:nvSpPr>
        <p:spPr/>
        <p:txBody>
          <a:bodyPr/>
          <a:lstStyle/>
          <a:p>
            <a:r>
              <a:rPr lang="en-US" dirty="0"/>
              <a:t>Best practices </a:t>
            </a:r>
          </a:p>
        </p:txBody>
      </p:sp>
      <p:sp>
        <p:nvSpPr>
          <p:cNvPr id="4" name="Content Placeholder 3">
            <a:extLst>
              <a:ext uri="{FF2B5EF4-FFF2-40B4-BE49-F238E27FC236}">
                <a16:creationId xmlns:a16="http://schemas.microsoft.com/office/drawing/2014/main" id="{94E32948-06BA-444F-B5EC-19CC49D852D4}"/>
              </a:ext>
            </a:extLst>
          </p:cNvPr>
          <p:cNvSpPr>
            <a:spLocks noGrp="1"/>
          </p:cNvSpPr>
          <p:nvPr>
            <p:ph idx="1"/>
          </p:nvPr>
        </p:nvSpPr>
        <p:spPr>
          <a:xfrm>
            <a:off x="555333" y="1099751"/>
            <a:ext cx="11081334" cy="5256599"/>
          </a:xfrm>
        </p:spPr>
        <p:txBody>
          <a:bodyPr>
            <a:normAutofit fontScale="62500" lnSpcReduction="20000"/>
          </a:bodyPr>
          <a:lstStyle/>
          <a:p>
            <a:r>
              <a:rPr lang="en-US" dirty="0"/>
              <a:t>Trusted messengers, trusted places</a:t>
            </a:r>
          </a:p>
          <a:p>
            <a:pPr lvl="1"/>
            <a:r>
              <a:rPr lang="en-US" dirty="0"/>
              <a:t>Same place &amp; space each week, consistency &amp; in-person support</a:t>
            </a:r>
          </a:p>
          <a:p>
            <a:r>
              <a:rPr lang="en-US" dirty="0"/>
              <a:t>Coordination with MDOL/Workforce resources (BES &amp; BUC)</a:t>
            </a:r>
          </a:p>
          <a:p>
            <a:pPr lvl="1"/>
            <a:r>
              <a:rPr lang="en-US" dirty="0"/>
              <a:t>Rapid Response </a:t>
            </a:r>
          </a:p>
          <a:p>
            <a:pPr lvl="1"/>
            <a:r>
              <a:rPr lang="en-US" dirty="0"/>
              <a:t>UI staff onsite!!!</a:t>
            </a:r>
          </a:p>
          <a:p>
            <a:pPr lvl="1"/>
            <a:r>
              <a:rPr lang="en-US" dirty="0" err="1"/>
              <a:t>CareerCenter</a:t>
            </a:r>
            <a:r>
              <a:rPr lang="en-US" dirty="0"/>
              <a:t> staff</a:t>
            </a:r>
          </a:p>
          <a:p>
            <a:pPr lvl="1"/>
            <a:r>
              <a:rPr lang="en-US" dirty="0"/>
              <a:t>Peer Support Workers – Workforce Solutions</a:t>
            </a:r>
          </a:p>
          <a:p>
            <a:r>
              <a:rPr lang="en-US" dirty="0"/>
              <a:t>Texting and regular engagement, reminds and touch points with the project</a:t>
            </a:r>
          </a:p>
          <a:p>
            <a:r>
              <a:rPr lang="en-US" dirty="0"/>
              <a:t>Bringing resources to people </a:t>
            </a:r>
          </a:p>
          <a:p>
            <a:pPr lvl="1"/>
            <a:r>
              <a:rPr lang="en-US" dirty="0"/>
              <a:t>and doing so in an integrated way (bringing multiple resources into one space) </a:t>
            </a:r>
          </a:p>
          <a:p>
            <a:pPr lvl="1"/>
            <a:r>
              <a:rPr lang="en-US" dirty="0"/>
              <a:t>Connections to job fair opportunities </a:t>
            </a:r>
          </a:p>
          <a:p>
            <a:r>
              <a:rPr lang="en-US" dirty="0"/>
              <a:t>Regular reminders of the importance of notices, correspondence folders </a:t>
            </a:r>
          </a:p>
          <a:p>
            <a:r>
              <a:rPr lang="en-US" dirty="0"/>
              <a:t>Coordination with CBO partners – responsive information sharing, 1-pagers and resources, relationship building with MDOL, all centering cultural and language access</a:t>
            </a:r>
          </a:p>
          <a:p>
            <a:r>
              <a:rPr lang="en-US" dirty="0"/>
              <a:t>Within the project, the coordination and collaboration of 5 different organizations bringing their various areas of expertise (cultural competency, housing, legal aid and advocacy, </a:t>
            </a:r>
            <a:r>
              <a:rPr lang="en-US" dirty="0" err="1"/>
              <a:t>etc</a:t>
            </a:r>
            <a:r>
              <a:rPr lang="en-US" dirty="0"/>
              <a:t>) </a:t>
            </a:r>
          </a:p>
        </p:txBody>
      </p:sp>
      <p:pic>
        <p:nvPicPr>
          <p:cNvPr id="2" name="Picture 1" descr="A close-up of a logo&#10;&#10;Description automatically generated">
            <a:extLst>
              <a:ext uri="{FF2B5EF4-FFF2-40B4-BE49-F238E27FC236}">
                <a16:creationId xmlns:a16="http://schemas.microsoft.com/office/drawing/2014/main" id="{BFA9117E-D20E-1348-CF0C-C63F953FDED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60692" y="157271"/>
            <a:ext cx="2176908" cy="464988"/>
          </a:xfrm>
          <a:prstGeom prst="rect">
            <a:avLst/>
          </a:prstGeom>
        </p:spPr>
      </p:pic>
      <p:sp>
        <p:nvSpPr>
          <p:cNvPr id="12" name="Rectangle 11">
            <a:extLst>
              <a:ext uri="{FF2B5EF4-FFF2-40B4-BE49-F238E27FC236}">
                <a16:creationId xmlns:a16="http://schemas.microsoft.com/office/drawing/2014/main" id="{12DFB97A-94B2-E1C6-495C-80C893653563}"/>
              </a:ext>
            </a:extLst>
          </p:cNvPr>
          <p:cNvSpPr/>
          <p:nvPr/>
        </p:nvSpPr>
        <p:spPr>
          <a:xfrm>
            <a:off x="8068962" y="1171037"/>
            <a:ext cx="1989437" cy="1629980"/>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A7D1A3B7-5AF0-5BF7-6FBB-8F528ED6C240}"/>
              </a:ext>
            </a:extLst>
          </p:cNvPr>
          <p:cNvPicPr>
            <a:picLocks noChangeAspect="1"/>
          </p:cNvPicPr>
          <p:nvPr/>
        </p:nvPicPr>
        <p:blipFill>
          <a:blip r:embed="rId5"/>
          <a:stretch>
            <a:fillRect/>
          </a:stretch>
        </p:blipFill>
        <p:spPr>
          <a:xfrm>
            <a:off x="8142042" y="1307497"/>
            <a:ext cx="1843276" cy="1382457"/>
          </a:xfrm>
          <a:prstGeom prst="rect">
            <a:avLst/>
          </a:prstGeom>
        </p:spPr>
      </p:pic>
      <p:sp>
        <p:nvSpPr>
          <p:cNvPr id="13" name="Rectangle 12">
            <a:extLst>
              <a:ext uri="{FF2B5EF4-FFF2-40B4-BE49-F238E27FC236}">
                <a16:creationId xmlns:a16="http://schemas.microsoft.com/office/drawing/2014/main" id="{0D11A34A-F875-421C-6023-40023FEA8760}"/>
              </a:ext>
            </a:extLst>
          </p:cNvPr>
          <p:cNvSpPr/>
          <p:nvPr/>
        </p:nvSpPr>
        <p:spPr>
          <a:xfrm>
            <a:off x="9356118" y="2941134"/>
            <a:ext cx="2676958" cy="1775639"/>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a:extLst>
              <a:ext uri="{FF2B5EF4-FFF2-40B4-BE49-F238E27FC236}">
                <a16:creationId xmlns:a16="http://schemas.microsoft.com/office/drawing/2014/main" id="{84611F39-A641-063C-15DD-A9F98138935E}"/>
              </a:ext>
            </a:extLst>
          </p:cNvPr>
          <p:cNvPicPr>
            <a:picLocks noChangeAspect="1"/>
          </p:cNvPicPr>
          <p:nvPr/>
        </p:nvPicPr>
        <p:blipFill>
          <a:blip r:embed="rId6"/>
          <a:stretch>
            <a:fillRect/>
          </a:stretch>
        </p:blipFill>
        <p:spPr>
          <a:xfrm>
            <a:off x="9459096" y="3056766"/>
            <a:ext cx="2471003" cy="1544377"/>
          </a:xfrm>
          <a:prstGeom prst="rect">
            <a:avLst/>
          </a:prstGeom>
        </p:spPr>
      </p:pic>
      <p:sp>
        <p:nvSpPr>
          <p:cNvPr id="14" name="Rectangle 13">
            <a:extLst>
              <a:ext uri="{FF2B5EF4-FFF2-40B4-BE49-F238E27FC236}">
                <a16:creationId xmlns:a16="http://schemas.microsoft.com/office/drawing/2014/main" id="{B7E15512-6C7E-35FD-8D0A-8FEECCBAC45B}"/>
              </a:ext>
            </a:extLst>
          </p:cNvPr>
          <p:cNvSpPr/>
          <p:nvPr/>
        </p:nvSpPr>
        <p:spPr>
          <a:xfrm>
            <a:off x="10202563" y="1179367"/>
            <a:ext cx="1684637" cy="1643551"/>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descr="Locals Are Using the Hustle App to Reach Workers During the Age of Social  Distancing - For Local Unions">
            <a:extLst>
              <a:ext uri="{FF2B5EF4-FFF2-40B4-BE49-F238E27FC236}">
                <a16:creationId xmlns:a16="http://schemas.microsoft.com/office/drawing/2014/main" id="{74E6528B-09EA-070D-C321-E4BF423C549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337437" y="1289200"/>
            <a:ext cx="1397024" cy="1441745"/>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1615081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BEB2736-6E2D-43F3-B639-B3C526A20702}"/>
              </a:ext>
            </a:extLst>
          </p:cNvPr>
          <p:cNvSpPr>
            <a:spLocks noGrp="1"/>
          </p:cNvSpPr>
          <p:nvPr>
            <p:ph type="sldNum" sz="quarter" idx="12"/>
          </p:nvPr>
        </p:nvSpPr>
        <p:spPr/>
        <p:txBody>
          <a:bodyPr/>
          <a:lstStyle/>
          <a:p>
            <a:fld id="{158B7785-F6D6-45F8-833E-07BD84680091}" type="slidenum">
              <a:rPr lang="en-US" smtClean="0"/>
              <a:pPr/>
              <a:t>18</a:t>
            </a:fld>
            <a:endParaRPr lang="en-US"/>
          </a:p>
        </p:txBody>
      </p:sp>
      <p:sp>
        <p:nvSpPr>
          <p:cNvPr id="6" name="Text Placeholder 5">
            <a:extLst>
              <a:ext uri="{FF2B5EF4-FFF2-40B4-BE49-F238E27FC236}">
                <a16:creationId xmlns:a16="http://schemas.microsoft.com/office/drawing/2014/main" id="{2CDBAF7E-D21C-4CD1-ACF4-5FB8702DD83C}"/>
              </a:ext>
            </a:extLst>
          </p:cNvPr>
          <p:cNvSpPr>
            <a:spLocks noGrp="1"/>
          </p:cNvSpPr>
          <p:nvPr>
            <p:ph type="body" sz="quarter" idx="13"/>
          </p:nvPr>
        </p:nvSpPr>
        <p:spPr/>
        <p:txBody>
          <a:bodyPr/>
          <a:lstStyle/>
          <a:p>
            <a:endParaRPr lang="en-US"/>
          </a:p>
        </p:txBody>
      </p:sp>
      <p:sp>
        <p:nvSpPr>
          <p:cNvPr id="3" name="Title 2">
            <a:extLst>
              <a:ext uri="{FF2B5EF4-FFF2-40B4-BE49-F238E27FC236}">
                <a16:creationId xmlns:a16="http://schemas.microsoft.com/office/drawing/2014/main" id="{443B89BE-E387-4544-B4EC-4F67AF8B0332}"/>
              </a:ext>
            </a:extLst>
          </p:cNvPr>
          <p:cNvSpPr>
            <a:spLocks noGrp="1"/>
          </p:cNvSpPr>
          <p:nvPr>
            <p:ph type="title"/>
          </p:nvPr>
        </p:nvSpPr>
        <p:spPr>
          <a:xfrm>
            <a:off x="805866" y="34833"/>
            <a:ext cx="11081334" cy="786384"/>
          </a:xfrm>
        </p:spPr>
        <p:txBody>
          <a:bodyPr/>
          <a:lstStyle/>
          <a:p>
            <a:r>
              <a:rPr lang="en-US" dirty="0"/>
              <a:t>Persisting challenges </a:t>
            </a:r>
          </a:p>
        </p:txBody>
      </p:sp>
      <p:sp>
        <p:nvSpPr>
          <p:cNvPr id="4" name="Content Placeholder 3">
            <a:extLst>
              <a:ext uri="{FF2B5EF4-FFF2-40B4-BE49-F238E27FC236}">
                <a16:creationId xmlns:a16="http://schemas.microsoft.com/office/drawing/2014/main" id="{94E32948-06BA-444F-B5EC-19CC49D852D4}"/>
              </a:ext>
            </a:extLst>
          </p:cNvPr>
          <p:cNvSpPr>
            <a:spLocks noGrp="1"/>
          </p:cNvSpPr>
          <p:nvPr>
            <p:ph idx="1"/>
          </p:nvPr>
        </p:nvSpPr>
        <p:spPr/>
        <p:txBody>
          <a:bodyPr>
            <a:normAutofit fontScale="77500" lnSpcReduction="20000"/>
          </a:bodyPr>
          <a:lstStyle/>
          <a:p>
            <a:r>
              <a:rPr lang="en-US" dirty="0"/>
              <a:t>Language access (and regional dialects) </a:t>
            </a:r>
          </a:p>
          <a:p>
            <a:pPr lvl="1"/>
            <a:r>
              <a:rPr lang="en-US" dirty="0"/>
              <a:t>Translations, plain language of notices, </a:t>
            </a:r>
            <a:r>
              <a:rPr lang="en-US" dirty="0" err="1"/>
              <a:t>etc</a:t>
            </a:r>
            <a:r>
              <a:rPr lang="en-US" dirty="0"/>
              <a:t> </a:t>
            </a:r>
          </a:p>
          <a:p>
            <a:r>
              <a:rPr lang="en-US" dirty="0"/>
              <a:t>Familiarity and understanding of the UI system (what it is, how it operates)</a:t>
            </a:r>
          </a:p>
          <a:p>
            <a:pPr lvl="1"/>
            <a:r>
              <a:rPr lang="en-US" dirty="0"/>
              <a:t>Misconceptions (i.e. the chilling effect of overpayments, public charge rule)</a:t>
            </a:r>
          </a:p>
          <a:p>
            <a:pPr lvl="1"/>
            <a:r>
              <a:rPr lang="en-US" dirty="0"/>
              <a:t>Checking </a:t>
            </a:r>
            <a:r>
              <a:rPr lang="en-US" dirty="0" err="1"/>
              <a:t>ReEmployME</a:t>
            </a:r>
            <a:r>
              <a:rPr lang="en-US" dirty="0"/>
              <a:t> &amp; correspondence with Maine Department of Labor</a:t>
            </a:r>
          </a:p>
          <a:p>
            <a:pPr lvl="1"/>
            <a:r>
              <a:rPr lang="en-US" dirty="0"/>
              <a:t>Weekly </a:t>
            </a:r>
            <a:r>
              <a:rPr lang="en-US" dirty="0" err="1"/>
              <a:t>worksearch</a:t>
            </a:r>
            <a:r>
              <a:rPr lang="en-US" dirty="0"/>
              <a:t> requirements &amp; expectations</a:t>
            </a:r>
          </a:p>
          <a:p>
            <a:pPr lvl="1"/>
            <a:r>
              <a:rPr lang="en-US" dirty="0"/>
              <a:t>And from there… alternate base period; dislocated worker benefits; other opportunities</a:t>
            </a:r>
          </a:p>
          <a:p>
            <a:r>
              <a:rPr lang="en-US" dirty="0"/>
              <a:t>Work permit issues</a:t>
            </a:r>
          </a:p>
          <a:p>
            <a:pPr lvl="1"/>
            <a:r>
              <a:rPr lang="en-US" dirty="0"/>
              <a:t>Automatic extensions for some work permit renewals</a:t>
            </a:r>
          </a:p>
          <a:p>
            <a:pPr lvl="1"/>
            <a:r>
              <a:rPr lang="en-US" dirty="0"/>
              <a:t>Impact on UI eligibility AND re-employment opportunities</a:t>
            </a:r>
          </a:p>
          <a:p>
            <a:r>
              <a:rPr lang="en-US" dirty="0"/>
              <a:t>Identity verifications</a:t>
            </a:r>
          </a:p>
          <a:p>
            <a:r>
              <a:rPr lang="en-US" dirty="0"/>
              <a:t>The time required (for some) from start to finish</a:t>
            </a:r>
          </a:p>
          <a:p>
            <a:r>
              <a:rPr lang="en-US" dirty="0"/>
              <a:t>Amount provided and its ability to keep individuals and families afloat</a:t>
            </a:r>
          </a:p>
        </p:txBody>
      </p:sp>
      <p:pic>
        <p:nvPicPr>
          <p:cNvPr id="2" name="Picture 1" descr="A close-up of a logo&#10;&#10;Description automatically generated">
            <a:extLst>
              <a:ext uri="{FF2B5EF4-FFF2-40B4-BE49-F238E27FC236}">
                <a16:creationId xmlns:a16="http://schemas.microsoft.com/office/drawing/2014/main" id="{5B9D3EF8-CB10-02F7-67E3-99B0A912B5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60692" y="157271"/>
            <a:ext cx="2176908" cy="464988"/>
          </a:xfrm>
          <a:prstGeom prst="rect">
            <a:avLst/>
          </a:prstGeom>
        </p:spPr>
      </p:pic>
    </p:spTree>
    <p:custDataLst>
      <p:tags r:id="rId1"/>
    </p:custDataLst>
    <p:extLst>
      <p:ext uri="{BB962C8B-B14F-4D97-AF65-F5344CB8AC3E}">
        <p14:creationId xmlns:p14="http://schemas.microsoft.com/office/powerpoint/2010/main" val="24442335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B46E5AE-23BD-49EE-ABC8-B1F84CC28EEF}"/>
              </a:ext>
            </a:extLst>
          </p:cNvPr>
          <p:cNvSpPr>
            <a:spLocks noGrp="1"/>
          </p:cNvSpPr>
          <p:nvPr>
            <p:ph type="sldNum" sz="quarter" idx="12"/>
          </p:nvPr>
        </p:nvSpPr>
        <p:spPr/>
        <p:txBody>
          <a:bodyPr/>
          <a:lstStyle/>
          <a:p>
            <a:fld id="{158B7785-F6D6-45F8-833E-07BD84680091}" type="slidenum">
              <a:rPr lang="en-US" smtClean="0"/>
              <a:pPr/>
              <a:t>19</a:t>
            </a:fld>
            <a:endParaRPr lang="en-US" dirty="0"/>
          </a:p>
        </p:txBody>
      </p:sp>
      <p:sp>
        <p:nvSpPr>
          <p:cNvPr id="3" name="Title 2">
            <a:extLst>
              <a:ext uri="{FF2B5EF4-FFF2-40B4-BE49-F238E27FC236}">
                <a16:creationId xmlns:a16="http://schemas.microsoft.com/office/drawing/2014/main" id="{3F82E2C5-9465-4D62-9D11-434910C088F2}"/>
              </a:ext>
            </a:extLst>
          </p:cNvPr>
          <p:cNvSpPr>
            <a:spLocks noGrp="1"/>
          </p:cNvSpPr>
          <p:nvPr>
            <p:ph type="title"/>
          </p:nvPr>
        </p:nvSpPr>
        <p:spPr>
          <a:xfrm>
            <a:off x="833656" y="1431037"/>
            <a:ext cx="8167731" cy="2357891"/>
          </a:xfrm>
        </p:spPr>
        <p:txBody>
          <a:bodyPr/>
          <a:lstStyle/>
          <a:p>
            <a:r>
              <a:rPr lang="en-US" dirty="0"/>
              <a:t>Unemployment Compensation</a:t>
            </a:r>
          </a:p>
        </p:txBody>
      </p:sp>
    </p:spTree>
    <p:extLst>
      <p:ext uri="{BB962C8B-B14F-4D97-AF65-F5344CB8AC3E}">
        <p14:creationId xmlns:p14="http://schemas.microsoft.com/office/powerpoint/2010/main" val="23072388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5EA37B3-35EB-44F9-92D3-CE25A473802D}"/>
              </a:ext>
            </a:extLst>
          </p:cNvPr>
          <p:cNvSpPr>
            <a:spLocks noGrp="1"/>
          </p:cNvSpPr>
          <p:nvPr>
            <p:ph type="sldNum" sz="quarter" idx="12"/>
          </p:nvPr>
        </p:nvSpPr>
        <p:spPr/>
        <p:txBody>
          <a:bodyPr/>
          <a:lstStyle/>
          <a:p>
            <a:fld id="{158B7785-F6D6-45F8-833E-07BD84680091}" type="slidenum">
              <a:rPr lang="en-US" smtClean="0"/>
              <a:pPr/>
              <a:t>20</a:t>
            </a:fld>
            <a:endParaRPr lang="en-US"/>
          </a:p>
        </p:txBody>
      </p:sp>
      <p:sp>
        <p:nvSpPr>
          <p:cNvPr id="3" name="Title 2">
            <a:extLst>
              <a:ext uri="{FF2B5EF4-FFF2-40B4-BE49-F238E27FC236}">
                <a16:creationId xmlns:a16="http://schemas.microsoft.com/office/drawing/2014/main" id="{7D730FDF-48A3-409E-AF61-368F45FC1D25}"/>
              </a:ext>
            </a:extLst>
          </p:cNvPr>
          <p:cNvSpPr>
            <a:spLocks noGrp="1"/>
          </p:cNvSpPr>
          <p:nvPr>
            <p:ph type="title"/>
          </p:nvPr>
        </p:nvSpPr>
        <p:spPr/>
        <p:txBody>
          <a:bodyPr/>
          <a:lstStyle/>
          <a:p>
            <a:r>
              <a:rPr lang="en-US" dirty="0"/>
              <a:t>Unemployment Insurance </a:t>
            </a:r>
          </a:p>
        </p:txBody>
      </p:sp>
      <p:sp>
        <p:nvSpPr>
          <p:cNvPr id="4" name="Text Placeholder 3">
            <a:extLst>
              <a:ext uri="{FF2B5EF4-FFF2-40B4-BE49-F238E27FC236}">
                <a16:creationId xmlns:a16="http://schemas.microsoft.com/office/drawing/2014/main" id="{8BA75C86-642C-45D0-BB7D-6E2B4D3AC17F}"/>
              </a:ext>
            </a:extLst>
          </p:cNvPr>
          <p:cNvSpPr>
            <a:spLocks noGrp="1"/>
          </p:cNvSpPr>
          <p:nvPr>
            <p:ph type="body" idx="1"/>
          </p:nvPr>
        </p:nvSpPr>
        <p:spPr/>
        <p:txBody>
          <a:bodyPr>
            <a:normAutofit/>
          </a:bodyPr>
          <a:lstStyle/>
          <a:p>
            <a:r>
              <a:rPr lang="en-US" dirty="0"/>
              <a:t>Standard Process for layoffs</a:t>
            </a:r>
          </a:p>
        </p:txBody>
      </p:sp>
      <p:sp>
        <p:nvSpPr>
          <p:cNvPr id="5" name="Content Placeholder 4">
            <a:extLst>
              <a:ext uri="{FF2B5EF4-FFF2-40B4-BE49-F238E27FC236}">
                <a16:creationId xmlns:a16="http://schemas.microsoft.com/office/drawing/2014/main" id="{05C808E6-CEDE-43DB-96F4-7F93D6E66EDC}"/>
              </a:ext>
            </a:extLst>
          </p:cNvPr>
          <p:cNvSpPr>
            <a:spLocks noGrp="1"/>
          </p:cNvSpPr>
          <p:nvPr>
            <p:ph sz="half" idx="2"/>
          </p:nvPr>
        </p:nvSpPr>
        <p:spPr/>
        <p:txBody>
          <a:bodyPr/>
          <a:lstStyle/>
          <a:p>
            <a:r>
              <a:rPr lang="en-US" sz="1800" dirty="0"/>
              <a:t>Claimant’s call 1-800-593-7660 for Agent support.</a:t>
            </a:r>
          </a:p>
          <a:p>
            <a:r>
              <a:rPr lang="en-US" sz="1800" dirty="0"/>
              <a:t>Online portal</a:t>
            </a:r>
          </a:p>
          <a:p>
            <a:r>
              <a:rPr lang="en-US" sz="1800" dirty="0"/>
              <a:t>Larger layoffs were supported with a dedicated small team and phone line. </a:t>
            </a:r>
          </a:p>
          <a:p>
            <a:pPr marL="0" indent="0">
              <a:buNone/>
            </a:pPr>
            <a:endParaRPr lang="en-US" sz="2000" dirty="0"/>
          </a:p>
          <a:p>
            <a:pPr marL="0" indent="0">
              <a:buNone/>
            </a:pPr>
            <a:endParaRPr lang="en-US" dirty="0"/>
          </a:p>
        </p:txBody>
      </p:sp>
      <p:sp>
        <p:nvSpPr>
          <p:cNvPr id="6" name="Text Placeholder 5">
            <a:extLst>
              <a:ext uri="{FF2B5EF4-FFF2-40B4-BE49-F238E27FC236}">
                <a16:creationId xmlns:a16="http://schemas.microsoft.com/office/drawing/2014/main" id="{A9C3C87C-DA27-4A41-A0D5-D5D724D8BA35}"/>
              </a:ext>
            </a:extLst>
          </p:cNvPr>
          <p:cNvSpPr>
            <a:spLocks noGrp="1"/>
          </p:cNvSpPr>
          <p:nvPr>
            <p:ph type="body" sz="quarter" idx="3"/>
          </p:nvPr>
        </p:nvSpPr>
        <p:spPr/>
        <p:txBody>
          <a:bodyPr/>
          <a:lstStyle/>
          <a:p>
            <a:r>
              <a:rPr lang="en-US" dirty="0"/>
              <a:t>How we shifted</a:t>
            </a:r>
          </a:p>
        </p:txBody>
      </p:sp>
      <p:sp>
        <p:nvSpPr>
          <p:cNvPr id="8" name="Content Placeholder 7">
            <a:extLst>
              <a:ext uri="{FF2B5EF4-FFF2-40B4-BE49-F238E27FC236}">
                <a16:creationId xmlns:a16="http://schemas.microsoft.com/office/drawing/2014/main" id="{98B54F96-2085-4B1A-9B67-FEEDC23EF0B1}"/>
              </a:ext>
            </a:extLst>
          </p:cNvPr>
          <p:cNvSpPr>
            <a:spLocks noGrp="1"/>
          </p:cNvSpPr>
          <p:nvPr>
            <p:ph sz="quarter" idx="4"/>
          </p:nvPr>
        </p:nvSpPr>
        <p:spPr/>
        <p:txBody>
          <a:bodyPr/>
          <a:lstStyle/>
          <a:p>
            <a:pPr marL="0" indent="0">
              <a:buNone/>
            </a:pPr>
            <a:r>
              <a:rPr lang="en-US" sz="1800" dirty="0"/>
              <a:t>In addition to the standard process:</a:t>
            </a:r>
          </a:p>
          <a:p>
            <a:r>
              <a:rPr lang="en-US" sz="1800" dirty="0"/>
              <a:t>In person support </a:t>
            </a:r>
          </a:p>
          <a:p>
            <a:pPr lvl="1"/>
            <a:r>
              <a:rPr lang="en-US" sz="1800" dirty="0"/>
              <a:t>Cultural literacy </a:t>
            </a:r>
          </a:p>
          <a:p>
            <a:pPr lvl="1"/>
            <a:r>
              <a:rPr lang="en-US" sz="1800" dirty="0"/>
              <a:t>Limited English Proficiency  </a:t>
            </a:r>
          </a:p>
          <a:p>
            <a:pPr lvl="1"/>
            <a:r>
              <a:rPr lang="en-US" sz="1800" dirty="0"/>
              <a:t>Education on Unemployment Insurance Processes. </a:t>
            </a:r>
          </a:p>
          <a:p>
            <a:pPr lvl="1"/>
            <a:r>
              <a:rPr lang="en-US" sz="1800" dirty="0"/>
              <a:t>Filing Initial Claims and Weekly Claims</a:t>
            </a:r>
          </a:p>
          <a:p>
            <a:r>
              <a:rPr lang="en-US" sz="1800" dirty="0"/>
              <a:t>Video conference via Teams to continue to provide face-to-face support when volumes exceed on-site support team capacity. </a:t>
            </a:r>
          </a:p>
          <a:p>
            <a:r>
              <a:rPr lang="en-US" sz="1800" dirty="0"/>
              <a:t>Dedicated email address for Community Business Organizations to communicate complex inquiries.</a:t>
            </a:r>
          </a:p>
          <a:p>
            <a:pPr marL="0" indent="0">
              <a:buNone/>
            </a:pPr>
            <a:endParaRPr lang="en-US" sz="2000" dirty="0"/>
          </a:p>
          <a:p>
            <a:pPr marL="914400" lvl="2" indent="0">
              <a:buNone/>
            </a:pPr>
            <a:endParaRPr lang="en-US" dirty="0"/>
          </a:p>
        </p:txBody>
      </p:sp>
    </p:spTree>
    <p:extLst>
      <p:ext uri="{BB962C8B-B14F-4D97-AF65-F5344CB8AC3E}">
        <p14:creationId xmlns:p14="http://schemas.microsoft.com/office/powerpoint/2010/main" val="24918162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21</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r>
              <a:rPr lang="en-US" dirty="0"/>
              <a:t>Unemployment Insurance </a:t>
            </a:r>
          </a:p>
        </p:txBody>
      </p:sp>
      <p:sp>
        <p:nvSpPr>
          <p:cNvPr id="4" name="Text Placeholder 3">
            <a:extLst>
              <a:ext uri="{FF2B5EF4-FFF2-40B4-BE49-F238E27FC236}">
                <a16:creationId xmlns:a16="http://schemas.microsoft.com/office/drawing/2014/main" id="{7685B04E-D334-4757-A429-1A0B989B688B}"/>
              </a:ext>
            </a:extLst>
          </p:cNvPr>
          <p:cNvSpPr>
            <a:spLocks noGrp="1"/>
          </p:cNvSpPr>
          <p:nvPr>
            <p:ph type="body" idx="1"/>
          </p:nvPr>
        </p:nvSpPr>
        <p:spPr/>
        <p:txBody>
          <a:bodyPr/>
          <a:lstStyle/>
          <a:p>
            <a:r>
              <a:rPr lang="en-US" dirty="0"/>
              <a:t>Highlights </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p:txBody>
          <a:bodyPr/>
          <a:lstStyle/>
          <a:p>
            <a:pPr>
              <a:buFont typeface="Wingdings" panose="05000000000000000000" pitchFamily="2" charset="2"/>
              <a:buChar char="Ø"/>
            </a:pPr>
            <a:r>
              <a:rPr lang="en-US" dirty="0"/>
              <a:t>Increased claims filed in comparison to prior layoffs with similar cultural and language challenges. </a:t>
            </a:r>
          </a:p>
          <a:p>
            <a:pPr>
              <a:buFont typeface="Wingdings" panose="05000000000000000000" pitchFamily="2" charset="2"/>
              <a:buChar char="Ø"/>
            </a:pPr>
            <a:r>
              <a:rPr lang="en-US" dirty="0"/>
              <a:t>Established trust </a:t>
            </a:r>
          </a:p>
          <a:p>
            <a:pPr>
              <a:buFont typeface="Wingdings" panose="05000000000000000000" pitchFamily="2" charset="2"/>
              <a:buChar char="Ø"/>
            </a:pPr>
            <a:r>
              <a:rPr lang="en-US" dirty="0"/>
              <a:t>Lasting Community Partnerships </a:t>
            </a:r>
          </a:p>
          <a:p>
            <a:pPr>
              <a:buFont typeface="Wingdings" panose="05000000000000000000" pitchFamily="2" charset="2"/>
              <a:buChar char="Ø"/>
            </a:pPr>
            <a:r>
              <a:rPr lang="en-US" dirty="0"/>
              <a:t>Meeting people in need where they are at. </a:t>
            </a:r>
          </a:p>
          <a:p>
            <a:pPr>
              <a:buFont typeface="Wingdings" panose="05000000000000000000" pitchFamily="2" charset="2"/>
              <a:buChar char="Ø"/>
            </a:pPr>
            <a:r>
              <a:rPr lang="en-US" dirty="0"/>
              <a:t>Notable positive impact with on-site support team. </a:t>
            </a:r>
          </a:p>
          <a:p>
            <a:pPr>
              <a:buFont typeface="Wingdings" panose="05000000000000000000" pitchFamily="2" charset="2"/>
              <a:buChar char="Ø"/>
            </a:pPr>
            <a:r>
              <a:rPr lang="en-US" dirty="0"/>
              <a:t>Increased understanding of underserved communities. </a:t>
            </a:r>
          </a:p>
          <a:p>
            <a:pPr>
              <a:buFont typeface="Wingdings" panose="05000000000000000000" pitchFamily="2" charset="2"/>
              <a:buChar char="Ø"/>
            </a:pPr>
            <a:endParaRPr lang="en-US" dirty="0"/>
          </a:p>
          <a:p>
            <a:pPr>
              <a:buFont typeface="Wingdings" panose="05000000000000000000" pitchFamily="2" charset="2"/>
              <a:buChar char="Ø"/>
            </a:pPr>
            <a:endParaRPr lang="en-US" dirty="0"/>
          </a:p>
        </p:txBody>
      </p:sp>
    </p:spTree>
    <p:custDataLst>
      <p:tags r:id="rId1"/>
    </p:custDataLst>
    <p:extLst>
      <p:ext uri="{BB962C8B-B14F-4D97-AF65-F5344CB8AC3E}">
        <p14:creationId xmlns:p14="http://schemas.microsoft.com/office/powerpoint/2010/main" val="18103839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22</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r>
              <a:rPr lang="en-US" dirty="0"/>
              <a:t>Unemployment Insurance </a:t>
            </a:r>
          </a:p>
        </p:txBody>
      </p:sp>
      <p:sp>
        <p:nvSpPr>
          <p:cNvPr id="4" name="Text Placeholder 3">
            <a:extLst>
              <a:ext uri="{FF2B5EF4-FFF2-40B4-BE49-F238E27FC236}">
                <a16:creationId xmlns:a16="http://schemas.microsoft.com/office/drawing/2014/main" id="{7685B04E-D334-4757-A429-1A0B989B688B}"/>
              </a:ext>
            </a:extLst>
          </p:cNvPr>
          <p:cNvSpPr>
            <a:spLocks noGrp="1"/>
          </p:cNvSpPr>
          <p:nvPr>
            <p:ph type="body" idx="1"/>
          </p:nvPr>
        </p:nvSpPr>
        <p:spPr/>
        <p:txBody>
          <a:bodyPr/>
          <a:lstStyle/>
          <a:p>
            <a:r>
              <a:rPr lang="en-US" dirty="0"/>
              <a:t>Take Aways</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p:txBody>
          <a:bodyPr/>
          <a:lstStyle/>
          <a:p>
            <a:pPr>
              <a:buFont typeface="Wingdings" panose="05000000000000000000" pitchFamily="2" charset="2"/>
              <a:buChar char="Ø"/>
            </a:pPr>
            <a:r>
              <a:rPr lang="en-US" dirty="0"/>
              <a:t>Needed website updates for plain language and translation.</a:t>
            </a:r>
          </a:p>
          <a:p>
            <a:pPr>
              <a:buFont typeface="Wingdings" panose="05000000000000000000" pitchFamily="2" charset="2"/>
              <a:buChar char="Ø"/>
            </a:pPr>
            <a:r>
              <a:rPr lang="en-US" dirty="0"/>
              <a:t>Document updates for plain language and translation.</a:t>
            </a:r>
          </a:p>
          <a:p>
            <a:pPr>
              <a:buFont typeface="Wingdings" panose="05000000000000000000" pitchFamily="2" charset="2"/>
              <a:buChar char="Ø"/>
            </a:pPr>
            <a:r>
              <a:rPr lang="en-US" dirty="0"/>
              <a:t>Impact of face-to-face communication to build trust. </a:t>
            </a:r>
          </a:p>
          <a:p>
            <a:pPr>
              <a:buFont typeface="Wingdings" panose="05000000000000000000" pitchFamily="2" charset="2"/>
              <a:buChar char="Ø"/>
            </a:pPr>
            <a:r>
              <a:rPr lang="en-US" dirty="0"/>
              <a:t>Relationships with community partners to highlight the areas we could adapt. </a:t>
            </a:r>
          </a:p>
          <a:p>
            <a:pPr>
              <a:buFont typeface="Wingdings" panose="05000000000000000000" pitchFamily="2" charset="2"/>
              <a:buChar char="Ø"/>
            </a:pPr>
            <a:r>
              <a:rPr lang="en-US" dirty="0"/>
              <a:t>Continue the relationships with community partners.</a:t>
            </a:r>
          </a:p>
          <a:p>
            <a:pPr>
              <a:buFont typeface="Wingdings" panose="05000000000000000000" pitchFamily="2" charset="2"/>
              <a:buChar char="Ø"/>
            </a:pPr>
            <a:r>
              <a:rPr lang="en-US" dirty="0"/>
              <a:t>Playbook for future large layoffs with note of how to adapt to underserved community needs.</a:t>
            </a:r>
          </a:p>
          <a:p>
            <a:pPr>
              <a:buFont typeface="Wingdings" panose="05000000000000000000" pitchFamily="2" charset="2"/>
              <a:buChar char="Ø"/>
            </a:pPr>
            <a:endParaRPr lang="en-US" dirty="0"/>
          </a:p>
          <a:p>
            <a:pPr>
              <a:buFont typeface="Wingdings" panose="05000000000000000000" pitchFamily="2" charset="2"/>
              <a:buChar char="Ø"/>
            </a:pPr>
            <a:endParaRPr lang="en-US" dirty="0"/>
          </a:p>
        </p:txBody>
      </p:sp>
    </p:spTree>
    <p:custDataLst>
      <p:tags r:id="rId1"/>
    </p:custDataLst>
    <p:extLst>
      <p:ext uri="{BB962C8B-B14F-4D97-AF65-F5344CB8AC3E}">
        <p14:creationId xmlns:p14="http://schemas.microsoft.com/office/powerpoint/2010/main" val="24048624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B46E5AE-23BD-49EE-ABC8-B1F84CC28EEF}"/>
              </a:ext>
            </a:extLst>
          </p:cNvPr>
          <p:cNvSpPr>
            <a:spLocks noGrp="1"/>
          </p:cNvSpPr>
          <p:nvPr>
            <p:ph type="sldNum" sz="quarter" idx="12"/>
          </p:nvPr>
        </p:nvSpPr>
        <p:spPr/>
        <p:txBody>
          <a:bodyPr/>
          <a:lstStyle/>
          <a:p>
            <a:fld id="{158B7785-F6D6-45F8-833E-07BD84680091}" type="slidenum">
              <a:rPr lang="en-US" smtClean="0"/>
              <a:pPr/>
              <a:t>23</a:t>
            </a:fld>
            <a:endParaRPr lang="en-US" dirty="0"/>
          </a:p>
        </p:txBody>
      </p:sp>
      <p:sp>
        <p:nvSpPr>
          <p:cNvPr id="3" name="Title 2">
            <a:extLst>
              <a:ext uri="{FF2B5EF4-FFF2-40B4-BE49-F238E27FC236}">
                <a16:creationId xmlns:a16="http://schemas.microsoft.com/office/drawing/2014/main" id="{3F82E2C5-9465-4D62-9D11-434910C088F2}"/>
              </a:ext>
            </a:extLst>
          </p:cNvPr>
          <p:cNvSpPr>
            <a:spLocks noGrp="1"/>
          </p:cNvSpPr>
          <p:nvPr>
            <p:ph type="title"/>
          </p:nvPr>
        </p:nvSpPr>
        <p:spPr>
          <a:xfrm>
            <a:off x="833656" y="1431037"/>
            <a:ext cx="8167731" cy="2357891"/>
          </a:xfrm>
        </p:spPr>
        <p:txBody>
          <a:bodyPr/>
          <a:lstStyle/>
          <a:p>
            <a:r>
              <a:rPr lang="en-US" dirty="0"/>
              <a:t>WIOA Title IB Provider</a:t>
            </a:r>
          </a:p>
        </p:txBody>
      </p:sp>
    </p:spTree>
    <p:extLst>
      <p:ext uri="{BB962C8B-B14F-4D97-AF65-F5344CB8AC3E}">
        <p14:creationId xmlns:p14="http://schemas.microsoft.com/office/powerpoint/2010/main" val="40141284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F4F992C-72F7-4282-94DC-78B5EC46709E}"/>
              </a:ext>
            </a:extLst>
          </p:cNvPr>
          <p:cNvSpPr>
            <a:spLocks noGrp="1"/>
          </p:cNvSpPr>
          <p:nvPr>
            <p:ph type="sldNum" sz="quarter" idx="12"/>
          </p:nvPr>
        </p:nvSpPr>
        <p:spPr/>
        <p:txBody>
          <a:bodyPr/>
          <a:lstStyle/>
          <a:p>
            <a:fld id="{158B7785-F6D6-45F8-833E-07BD84680091}" type="slidenum">
              <a:rPr lang="en-US" smtClean="0"/>
              <a:pPr/>
              <a:t>24</a:t>
            </a:fld>
            <a:endParaRPr lang="en-US"/>
          </a:p>
        </p:txBody>
      </p:sp>
      <p:sp>
        <p:nvSpPr>
          <p:cNvPr id="4" name="Title 3">
            <a:extLst>
              <a:ext uri="{FF2B5EF4-FFF2-40B4-BE49-F238E27FC236}">
                <a16:creationId xmlns:a16="http://schemas.microsoft.com/office/drawing/2014/main" id="{6082C2B4-7EAB-4611-ABFC-2E8C5E72E6A3}"/>
              </a:ext>
            </a:extLst>
          </p:cNvPr>
          <p:cNvSpPr>
            <a:spLocks noGrp="1"/>
          </p:cNvSpPr>
          <p:nvPr>
            <p:ph type="title"/>
          </p:nvPr>
        </p:nvSpPr>
        <p:spPr/>
        <p:txBody>
          <a:bodyPr/>
          <a:lstStyle/>
          <a:p>
            <a:r>
              <a:rPr lang="en-US" dirty="0"/>
              <a:t>WIOA Title IB Provider</a:t>
            </a:r>
          </a:p>
        </p:txBody>
      </p:sp>
      <p:sp>
        <p:nvSpPr>
          <p:cNvPr id="7" name="TextBox 6">
            <a:extLst>
              <a:ext uri="{FF2B5EF4-FFF2-40B4-BE49-F238E27FC236}">
                <a16:creationId xmlns:a16="http://schemas.microsoft.com/office/drawing/2014/main" id="{4360D15D-7920-CD76-04E6-DC5DAC6B7A6E}"/>
              </a:ext>
            </a:extLst>
          </p:cNvPr>
          <p:cNvSpPr txBox="1"/>
          <p:nvPr/>
        </p:nvSpPr>
        <p:spPr>
          <a:xfrm>
            <a:off x="672859" y="1319842"/>
            <a:ext cx="5305245" cy="369332"/>
          </a:xfrm>
          <a:prstGeom prst="rect">
            <a:avLst/>
          </a:prstGeom>
          <a:solidFill>
            <a:schemeClr val="accent5">
              <a:lumMod val="20000"/>
              <a:lumOff val="80000"/>
            </a:schemeClr>
          </a:solidFill>
          <a:ln>
            <a:solidFill>
              <a:schemeClr val="tx1"/>
            </a:solidFill>
          </a:ln>
        </p:spPr>
        <p:txBody>
          <a:bodyPr wrap="square" rtlCol="0">
            <a:spAutoFit/>
          </a:bodyPr>
          <a:lstStyle/>
          <a:p>
            <a:pPr algn="ctr"/>
            <a:r>
              <a:rPr lang="en-US" dirty="0"/>
              <a:t>Standard Operations</a:t>
            </a:r>
          </a:p>
        </p:txBody>
      </p:sp>
      <p:sp>
        <p:nvSpPr>
          <p:cNvPr id="8" name="TextBox 7">
            <a:extLst>
              <a:ext uri="{FF2B5EF4-FFF2-40B4-BE49-F238E27FC236}">
                <a16:creationId xmlns:a16="http://schemas.microsoft.com/office/drawing/2014/main" id="{440C2879-0531-D7ED-6ADD-E3A336BD33BF}"/>
              </a:ext>
            </a:extLst>
          </p:cNvPr>
          <p:cNvSpPr txBox="1"/>
          <p:nvPr/>
        </p:nvSpPr>
        <p:spPr>
          <a:xfrm>
            <a:off x="6346531" y="1319842"/>
            <a:ext cx="5305245" cy="369332"/>
          </a:xfrm>
          <a:prstGeom prst="rect">
            <a:avLst/>
          </a:prstGeom>
          <a:solidFill>
            <a:schemeClr val="accent5">
              <a:lumMod val="20000"/>
              <a:lumOff val="80000"/>
            </a:schemeClr>
          </a:solidFill>
          <a:ln>
            <a:solidFill>
              <a:schemeClr val="tx1"/>
            </a:solidFill>
          </a:ln>
        </p:spPr>
        <p:txBody>
          <a:bodyPr wrap="square" rtlCol="0">
            <a:spAutoFit/>
          </a:bodyPr>
          <a:lstStyle/>
          <a:p>
            <a:pPr algn="ctr"/>
            <a:r>
              <a:rPr lang="en-US" dirty="0"/>
              <a:t>How We Shifted</a:t>
            </a:r>
          </a:p>
        </p:txBody>
      </p:sp>
      <p:sp>
        <p:nvSpPr>
          <p:cNvPr id="9" name="TextBox 8">
            <a:extLst>
              <a:ext uri="{FF2B5EF4-FFF2-40B4-BE49-F238E27FC236}">
                <a16:creationId xmlns:a16="http://schemas.microsoft.com/office/drawing/2014/main" id="{6B3FC1C3-0C12-5359-74C5-F0B74852307B}"/>
              </a:ext>
            </a:extLst>
          </p:cNvPr>
          <p:cNvSpPr txBox="1"/>
          <p:nvPr/>
        </p:nvSpPr>
        <p:spPr>
          <a:xfrm>
            <a:off x="672859" y="1897811"/>
            <a:ext cx="5305245" cy="3139321"/>
          </a:xfrm>
          <a:prstGeom prst="rect">
            <a:avLst/>
          </a:prstGeom>
          <a:noFill/>
        </p:spPr>
        <p:txBody>
          <a:bodyPr wrap="square" rtlCol="0">
            <a:spAutoFit/>
          </a:bodyPr>
          <a:lstStyle/>
          <a:p>
            <a:pPr marL="285750" indent="-285750">
              <a:buFont typeface="Arial" panose="020B0604020202020204" pitchFamily="34" charset="0"/>
              <a:buChar char="•"/>
            </a:pPr>
            <a:r>
              <a:rPr lang="en-US" dirty="0"/>
              <a:t>Three (3) FTE dedicated Dislocated Worker employment case manager staff responsible for providing Title IB Dislocated Worker services.</a:t>
            </a:r>
          </a:p>
          <a:p>
            <a:pPr marL="285750" indent="-285750">
              <a:buFont typeface="Arial" panose="020B0604020202020204" pitchFamily="34" charset="0"/>
              <a:buChar char="•"/>
            </a:pPr>
            <a:r>
              <a:rPr lang="en-US" dirty="0"/>
              <a:t>Staffing setup designed to support around 9-12 new enrollments per month</a:t>
            </a:r>
          </a:p>
          <a:p>
            <a:pPr marL="742950" lvl="1" indent="-285750">
              <a:buFont typeface="Arial" panose="020B0604020202020204" pitchFamily="34" charset="0"/>
              <a:buChar char="•"/>
            </a:pPr>
            <a:r>
              <a:rPr lang="en-US" dirty="0"/>
              <a:t>based on unemployment rates in southern Maine and enrollment trends in recent program years</a:t>
            </a:r>
          </a:p>
          <a:p>
            <a:pPr marL="742950" lvl="1" indent="-285750">
              <a:buFont typeface="Arial" panose="020B0604020202020204" pitchFamily="34" charset="0"/>
              <a:buChar char="•"/>
            </a:pPr>
            <a:r>
              <a:rPr lang="en-US" dirty="0"/>
              <a:t>Very difficult time to find Dislocated Workers – provider doing significant outreach to try to find eligible population</a:t>
            </a:r>
          </a:p>
        </p:txBody>
      </p:sp>
      <p:sp>
        <p:nvSpPr>
          <p:cNvPr id="12" name="TextBox 11">
            <a:extLst>
              <a:ext uri="{FF2B5EF4-FFF2-40B4-BE49-F238E27FC236}">
                <a16:creationId xmlns:a16="http://schemas.microsoft.com/office/drawing/2014/main" id="{5C89E024-232F-7F46-3D50-8F6BFD2689D1}"/>
              </a:ext>
            </a:extLst>
          </p:cNvPr>
          <p:cNvSpPr txBox="1"/>
          <p:nvPr/>
        </p:nvSpPr>
        <p:spPr>
          <a:xfrm>
            <a:off x="6346532" y="1873518"/>
            <a:ext cx="5305245" cy="3693319"/>
          </a:xfrm>
          <a:prstGeom prst="rect">
            <a:avLst/>
          </a:prstGeom>
          <a:noFill/>
        </p:spPr>
        <p:txBody>
          <a:bodyPr wrap="square" rtlCol="0">
            <a:spAutoFit/>
          </a:bodyPr>
          <a:lstStyle/>
          <a:p>
            <a:pPr marL="285750" indent="-285750">
              <a:buFont typeface="Arial" panose="020B0604020202020204" pitchFamily="34" charset="0"/>
              <a:buChar char="•"/>
            </a:pPr>
            <a:r>
              <a:rPr lang="en-US" dirty="0"/>
              <a:t>Flexed experienced, cross-trained employment case managers to offer Title IB Dislocated Worker services</a:t>
            </a:r>
          </a:p>
          <a:p>
            <a:pPr marL="285750" indent="-285750">
              <a:buFont typeface="Arial" panose="020B0604020202020204" pitchFamily="34" charset="0"/>
              <a:buChar char="•"/>
            </a:pPr>
            <a:r>
              <a:rPr lang="en-US" dirty="0"/>
              <a:t>Offered voluntary overtime to any experienced staff willing to expand caseloads</a:t>
            </a:r>
          </a:p>
          <a:p>
            <a:pPr marL="285750" indent="-285750">
              <a:buFont typeface="Arial" panose="020B0604020202020204" pitchFamily="34" charset="0"/>
              <a:buChar char="•"/>
            </a:pPr>
            <a:r>
              <a:rPr lang="en-US" dirty="0"/>
              <a:t>Frontline managers took on small caseloads</a:t>
            </a:r>
          </a:p>
          <a:p>
            <a:pPr marL="285750" indent="-285750">
              <a:buFont typeface="Arial" panose="020B0604020202020204" pitchFamily="34" charset="0"/>
              <a:buChar char="•"/>
            </a:pPr>
            <a:r>
              <a:rPr lang="en-US" dirty="0"/>
              <a:t>Multi-lingual employment case managers from other projects flexed to provide other types of support – basic interpretation, initial outreach/triage, etc.</a:t>
            </a:r>
          </a:p>
          <a:p>
            <a:pPr marL="285750" indent="-285750">
              <a:buFont typeface="Arial" panose="020B0604020202020204" pitchFamily="34" charset="0"/>
              <a:buChar char="•"/>
            </a:pPr>
            <a:r>
              <a:rPr lang="en-US" dirty="0"/>
              <a:t>Worked with Maine Department of Labor to bring on a multi-lingual Peer Support Worker/Peer Navigator to support activities.</a:t>
            </a:r>
          </a:p>
        </p:txBody>
      </p:sp>
    </p:spTree>
    <p:extLst>
      <p:ext uri="{BB962C8B-B14F-4D97-AF65-F5344CB8AC3E}">
        <p14:creationId xmlns:p14="http://schemas.microsoft.com/office/powerpoint/2010/main" val="35405470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25</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r>
              <a:rPr lang="en-US" dirty="0"/>
              <a:t>WIOA Title IB Provider</a:t>
            </a:r>
          </a:p>
        </p:txBody>
      </p:sp>
      <p:sp>
        <p:nvSpPr>
          <p:cNvPr id="4" name="Text Placeholder 3">
            <a:extLst>
              <a:ext uri="{FF2B5EF4-FFF2-40B4-BE49-F238E27FC236}">
                <a16:creationId xmlns:a16="http://schemas.microsoft.com/office/drawing/2014/main" id="{7685B04E-D334-4757-A429-1A0B989B688B}"/>
              </a:ext>
            </a:extLst>
          </p:cNvPr>
          <p:cNvSpPr>
            <a:spLocks noGrp="1"/>
          </p:cNvSpPr>
          <p:nvPr>
            <p:ph type="body" idx="1"/>
          </p:nvPr>
        </p:nvSpPr>
        <p:spPr/>
        <p:txBody>
          <a:bodyPr/>
          <a:lstStyle/>
          <a:p>
            <a:r>
              <a:rPr lang="en-US" dirty="0"/>
              <a:t>Highlights </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p:txBody>
          <a:bodyPr/>
          <a:lstStyle/>
          <a:p>
            <a:pPr>
              <a:buFont typeface="Wingdings" panose="05000000000000000000" pitchFamily="2" charset="2"/>
              <a:buChar char="Ø"/>
            </a:pPr>
            <a:r>
              <a:rPr lang="en-US" sz="2000" dirty="0"/>
              <a:t>Increased Dislocated Worker new enrollments by 249% percent</a:t>
            </a:r>
          </a:p>
          <a:p>
            <a:pPr lvl="1">
              <a:buFont typeface="Wingdings" panose="05000000000000000000" pitchFamily="2" charset="2"/>
              <a:buChar char="Ø"/>
            </a:pPr>
            <a:r>
              <a:rPr lang="en-US" sz="2000" dirty="0"/>
              <a:t>Average monthly new enrollments July 2022 – January 2023 = 6.87</a:t>
            </a:r>
          </a:p>
          <a:p>
            <a:pPr lvl="1">
              <a:buFont typeface="Wingdings" panose="05000000000000000000" pitchFamily="2" charset="2"/>
              <a:buChar char="Ø"/>
            </a:pPr>
            <a:r>
              <a:rPr lang="en-US" sz="2000" dirty="0"/>
              <a:t>Average monthly new enrollments February 2023 – May 2023 = 24.0</a:t>
            </a:r>
          </a:p>
          <a:p>
            <a:pPr>
              <a:buFont typeface="Wingdings" panose="05000000000000000000" pitchFamily="2" charset="2"/>
              <a:buChar char="Ø"/>
            </a:pPr>
            <a:r>
              <a:rPr lang="en-US" sz="2000" dirty="0"/>
              <a:t>Provided increased language supports through Peer Support Worker, Multi-Lingual Employment Case Managers, and paid or leveraged interpretation vendors</a:t>
            </a:r>
          </a:p>
          <a:p>
            <a:pPr>
              <a:buFont typeface="Wingdings" panose="05000000000000000000" pitchFamily="2" charset="2"/>
              <a:buChar char="Ø"/>
            </a:pPr>
            <a:r>
              <a:rPr lang="en-US" sz="2000" dirty="0"/>
              <a:t>Outreached to every impacted employee through Peer Support Worker, attended all Rapid Response events, and integrated into partner providers offerings to ensure accessibility </a:t>
            </a:r>
          </a:p>
          <a:p>
            <a:pPr>
              <a:buFont typeface="Wingdings" panose="05000000000000000000" pitchFamily="2" charset="2"/>
              <a:buChar char="Ø"/>
            </a:pPr>
            <a:r>
              <a:rPr lang="en-US" sz="2000" dirty="0"/>
              <a:t>Reprioritized wherever possible to keep focus on Rapid Response efforts</a:t>
            </a:r>
          </a:p>
          <a:p>
            <a:pPr>
              <a:buFont typeface="Wingdings" panose="05000000000000000000" pitchFamily="2" charset="2"/>
              <a:buChar char="Ø"/>
            </a:pPr>
            <a:endParaRPr lang="en-US" dirty="0"/>
          </a:p>
          <a:p>
            <a:pPr>
              <a:buFont typeface="Wingdings" panose="05000000000000000000" pitchFamily="2" charset="2"/>
              <a:buChar char="Ø"/>
            </a:pPr>
            <a:endParaRPr lang="en-US" dirty="0"/>
          </a:p>
        </p:txBody>
      </p:sp>
    </p:spTree>
    <p:custDataLst>
      <p:tags r:id="rId1"/>
    </p:custDataLst>
    <p:extLst>
      <p:ext uri="{BB962C8B-B14F-4D97-AF65-F5344CB8AC3E}">
        <p14:creationId xmlns:p14="http://schemas.microsoft.com/office/powerpoint/2010/main" val="33281350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26</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r>
              <a:rPr lang="en-US" dirty="0"/>
              <a:t>WIOA Title IB Provider</a:t>
            </a:r>
          </a:p>
        </p:txBody>
      </p:sp>
      <p:sp>
        <p:nvSpPr>
          <p:cNvPr id="4" name="Text Placeholder 3">
            <a:extLst>
              <a:ext uri="{FF2B5EF4-FFF2-40B4-BE49-F238E27FC236}">
                <a16:creationId xmlns:a16="http://schemas.microsoft.com/office/drawing/2014/main" id="{7685B04E-D334-4757-A429-1A0B989B688B}"/>
              </a:ext>
            </a:extLst>
          </p:cNvPr>
          <p:cNvSpPr>
            <a:spLocks noGrp="1"/>
          </p:cNvSpPr>
          <p:nvPr>
            <p:ph type="body" idx="1"/>
          </p:nvPr>
        </p:nvSpPr>
        <p:spPr/>
        <p:txBody>
          <a:bodyPr/>
          <a:lstStyle/>
          <a:p>
            <a:r>
              <a:rPr lang="en-US" dirty="0"/>
              <a:t>Take Aways</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p:txBody>
          <a:bodyPr/>
          <a:lstStyle/>
          <a:p>
            <a:pPr>
              <a:buFont typeface="Wingdings" panose="05000000000000000000" pitchFamily="2" charset="2"/>
              <a:buChar char="Ø"/>
            </a:pPr>
            <a:r>
              <a:rPr lang="en-US" dirty="0"/>
              <a:t>Build culture of flexibility within team – readiness to adapt and shift with sudden event</a:t>
            </a:r>
          </a:p>
          <a:p>
            <a:pPr>
              <a:buFont typeface="Wingdings" panose="05000000000000000000" pitchFamily="2" charset="2"/>
              <a:buChar char="Ø"/>
            </a:pPr>
            <a:r>
              <a:rPr lang="en-US" dirty="0"/>
              <a:t>Create contingency plans in place to be agile when large scale events happen</a:t>
            </a:r>
          </a:p>
          <a:p>
            <a:pPr>
              <a:buFont typeface="Wingdings" panose="05000000000000000000" pitchFamily="2" charset="2"/>
              <a:buChar char="Ø"/>
            </a:pPr>
            <a:r>
              <a:rPr lang="en-US" dirty="0"/>
              <a:t>Have pulse of team’s capacity – where there is excess capacity, who can stretch to serve bigger caseloads, who is cross-trained to serve multiple projects, language skills, etc.</a:t>
            </a:r>
          </a:p>
          <a:p>
            <a:pPr>
              <a:buFont typeface="Wingdings" panose="05000000000000000000" pitchFamily="2" charset="2"/>
              <a:buChar char="Ø"/>
            </a:pPr>
            <a:r>
              <a:rPr lang="en-US" dirty="0"/>
              <a:t>Multi-lingual staff can be essential when serving limited English proficiency clients</a:t>
            </a:r>
          </a:p>
          <a:p>
            <a:pPr>
              <a:buFont typeface="Wingdings" panose="05000000000000000000" pitchFamily="2" charset="2"/>
              <a:buChar char="Ø"/>
            </a:pPr>
            <a:endParaRPr lang="en-US" dirty="0"/>
          </a:p>
        </p:txBody>
      </p:sp>
    </p:spTree>
    <p:custDataLst>
      <p:tags r:id="rId1"/>
    </p:custDataLst>
    <p:extLst>
      <p:ext uri="{BB962C8B-B14F-4D97-AF65-F5344CB8AC3E}">
        <p14:creationId xmlns:p14="http://schemas.microsoft.com/office/powerpoint/2010/main" val="26665484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B46E5AE-23BD-49EE-ABC8-B1F84CC28EEF}"/>
              </a:ext>
            </a:extLst>
          </p:cNvPr>
          <p:cNvSpPr>
            <a:spLocks noGrp="1"/>
          </p:cNvSpPr>
          <p:nvPr>
            <p:ph type="sldNum" sz="quarter" idx="12"/>
          </p:nvPr>
        </p:nvSpPr>
        <p:spPr/>
        <p:txBody>
          <a:bodyPr/>
          <a:lstStyle/>
          <a:p>
            <a:fld id="{158B7785-F6D6-45F8-833E-07BD84680091}" type="slidenum">
              <a:rPr lang="en-US" smtClean="0"/>
              <a:pPr/>
              <a:t>27</a:t>
            </a:fld>
            <a:endParaRPr lang="en-US" dirty="0"/>
          </a:p>
        </p:txBody>
      </p:sp>
      <p:sp>
        <p:nvSpPr>
          <p:cNvPr id="3" name="Title 2">
            <a:extLst>
              <a:ext uri="{FF2B5EF4-FFF2-40B4-BE49-F238E27FC236}">
                <a16:creationId xmlns:a16="http://schemas.microsoft.com/office/drawing/2014/main" id="{3F82E2C5-9465-4D62-9D11-434910C088F2}"/>
              </a:ext>
            </a:extLst>
          </p:cNvPr>
          <p:cNvSpPr>
            <a:spLocks noGrp="1"/>
          </p:cNvSpPr>
          <p:nvPr>
            <p:ph type="title"/>
          </p:nvPr>
        </p:nvSpPr>
        <p:spPr>
          <a:xfrm>
            <a:off x="833656" y="1431037"/>
            <a:ext cx="8167731" cy="2357891"/>
          </a:xfrm>
        </p:spPr>
        <p:txBody>
          <a:bodyPr/>
          <a:lstStyle/>
          <a:p>
            <a:r>
              <a:rPr lang="en-US" dirty="0"/>
              <a:t>CareerCenter</a:t>
            </a:r>
          </a:p>
        </p:txBody>
      </p:sp>
    </p:spTree>
    <p:extLst>
      <p:ext uri="{BB962C8B-B14F-4D97-AF65-F5344CB8AC3E}">
        <p14:creationId xmlns:p14="http://schemas.microsoft.com/office/powerpoint/2010/main" val="39906029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0F661C1-3B56-0319-E9B2-2E0BBCC533C4}"/>
              </a:ext>
            </a:extLst>
          </p:cNvPr>
          <p:cNvSpPr>
            <a:spLocks noGrp="1"/>
          </p:cNvSpPr>
          <p:nvPr>
            <p:ph type="sldNum" sz="quarter" idx="12"/>
          </p:nvPr>
        </p:nvSpPr>
        <p:spPr/>
        <p:txBody>
          <a:bodyPr/>
          <a:lstStyle/>
          <a:p>
            <a:fld id="{158B7785-F6D6-45F8-833E-07BD84680091}" type="slidenum">
              <a:rPr lang="en-US" smtClean="0"/>
              <a:t>28</a:t>
            </a:fld>
            <a:endParaRPr lang="en-US"/>
          </a:p>
        </p:txBody>
      </p:sp>
      <p:sp>
        <p:nvSpPr>
          <p:cNvPr id="3" name="Title 2">
            <a:extLst>
              <a:ext uri="{FF2B5EF4-FFF2-40B4-BE49-F238E27FC236}">
                <a16:creationId xmlns:a16="http://schemas.microsoft.com/office/drawing/2014/main" id="{76AAE26A-2CE7-CBB1-50F1-492F985927D4}"/>
              </a:ext>
            </a:extLst>
          </p:cNvPr>
          <p:cNvSpPr>
            <a:spLocks noGrp="1"/>
          </p:cNvSpPr>
          <p:nvPr>
            <p:ph type="title"/>
          </p:nvPr>
        </p:nvSpPr>
        <p:spPr/>
        <p:txBody>
          <a:bodyPr/>
          <a:lstStyle/>
          <a:p>
            <a:r>
              <a:rPr lang="en-US" dirty="0"/>
              <a:t>CareerCenter – Employment Services </a:t>
            </a:r>
          </a:p>
        </p:txBody>
      </p:sp>
      <p:sp>
        <p:nvSpPr>
          <p:cNvPr id="4" name="Text Placeholder 3">
            <a:extLst>
              <a:ext uri="{FF2B5EF4-FFF2-40B4-BE49-F238E27FC236}">
                <a16:creationId xmlns:a16="http://schemas.microsoft.com/office/drawing/2014/main" id="{F1C7F52E-EC31-F628-AFE5-53BFDF2889A8}"/>
              </a:ext>
            </a:extLst>
          </p:cNvPr>
          <p:cNvSpPr>
            <a:spLocks noGrp="1"/>
          </p:cNvSpPr>
          <p:nvPr>
            <p:ph type="body" idx="1"/>
          </p:nvPr>
        </p:nvSpPr>
        <p:spPr/>
        <p:txBody>
          <a:bodyPr/>
          <a:lstStyle/>
          <a:p>
            <a:r>
              <a:rPr lang="en-US" dirty="0"/>
              <a:t>Standard Services 	</a:t>
            </a:r>
          </a:p>
        </p:txBody>
      </p:sp>
      <p:sp>
        <p:nvSpPr>
          <p:cNvPr id="5" name="Content Placeholder 4">
            <a:extLst>
              <a:ext uri="{FF2B5EF4-FFF2-40B4-BE49-F238E27FC236}">
                <a16:creationId xmlns:a16="http://schemas.microsoft.com/office/drawing/2014/main" id="{CB7E2350-BE40-A128-A586-15AC6C550B23}"/>
              </a:ext>
            </a:extLst>
          </p:cNvPr>
          <p:cNvSpPr>
            <a:spLocks noGrp="1"/>
          </p:cNvSpPr>
          <p:nvPr>
            <p:ph sz="half" idx="2"/>
          </p:nvPr>
        </p:nvSpPr>
        <p:spPr/>
        <p:txBody>
          <a:bodyPr/>
          <a:lstStyle/>
          <a:p>
            <a:r>
              <a:rPr lang="en-US" dirty="0"/>
              <a:t>M-F CareerCenter hours- open doors, no appointment, 8-5</a:t>
            </a:r>
          </a:p>
          <a:p>
            <a:r>
              <a:rPr lang="en-US" dirty="0"/>
              <a:t>CareerCenter Consultants – face to face support and guidance, referrals</a:t>
            </a:r>
          </a:p>
          <a:p>
            <a:r>
              <a:rPr lang="en-US" dirty="0"/>
              <a:t>CareerCenter resources – Computers, </a:t>
            </a:r>
            <a:r>
              <a:rPr lang="en-US" dirty="0" err="1"/>
              <a:t>MJL</a:t>
            </a:r>
            <a:r>
              <a:rPr lang="en-US" dirty="0"/>
              <a:t>, Re-</a:t>
            </a:r>
            <a:r>
              <a:rPr lang="en-US" dirty="0" err="1"/>
              <a:t>EmployME</a:t>
            </a:r>
            <a:r>
              <a:rPr lang="en-US" dirty="0"/>
              <a:t>, email, internet</a:t>
            </a:r>
          </a:p>
          <a:p>
            <a:r>
              <a:rPr lang="en-US" dirty="0"/>
              <a:t>Partners and Programs- Veteran Services, Vocational Rehabilitation, DHHS, Unemployment, </a:t>
            </a:r>
            <a:r>
              <a:rPr lang="en-US" dirty="0" err="1"/>
              <a:t>CSSP</a:t>
            </a:r>
            <a:r>
              <a:rPr lang="en-US" dirty="0"/>
              <a:t>, Apprenticeship, Healthcare Training for ME, Worker’s Fund, Employer Network, workshops, and Training Partner referrals </a:t>
            </a:r>
          </a:p>
          <a:p>
            <a:r>
              <a:rPr lang="en-US" dirty="0"/>
              <a:t>Job Search/Employment Services – Maine JobLink, technological supports, cover </a:t>
            </a:r>
            <a:r>
              <a:rPr lang="en-US" dirty="0" err="1"/>
              <a:t>letter+resume</a:t>
            </a:r>
            <a:r>
              <a:rPr lang="en-US" dirty="0"/>
              <a:t> writing, online applications, occupational research, workplace assessments, UI hotline, and referrals.  </a:t>
            </a:r>
          </a:p>
          <a:p>
            <a:endParaRPr lang="en-US" dirty="0"/>
          </a:p>
        </p:txBody>
      </p:sp>
    </p:spTree>
    <p:extLst>
      <p:ext uri="{BB962C8B-B14F-4D97-AF65-F5344CB8AC3E}">
        <p14:creationId xmlns:p14="http://schemas.microsoft.com/office/powerpoint/2010/main" val="4111378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F4F992C-72F7-4282-94DC-78B5EC46709E}"/>
              </a:ext>
            </a:extLst>
          </p:cNvPr>
          <p:cNvSpPr>
            <a:spLocks noGrp="1"/>
          </p:cNvSpPr>
          <p:nvPr>
            <p:ph type="sldNum" sz="quarter" idx="12"/>
          </p:nvPr>
        </p:nvSpPr>
        <p:spPr/>
        <p:txBody>
          <a:bodyPr/>
          <a:lstStyle/>
          <a:p>
            <a:fld id="{158B7785-F6D6-45F8-833E-07BD84680091}" type="slidenum">
              <a:rPr lang="en-US" smtClean="0"/>
              <a:pPr/>
              <a:t>29</a:t>
            </a:fld>
            <a:endParaRPr lang="en-US"/>
          </a:p>
        </p:txBody>
      </p:sp>
      <p:sp>
        <p:nvSpPr>
          <p:cNvPr id="4" name="Title 3">
            <a:extLst>
              <a:ext uri="{FF2B5EF4-FFF2-40B4-BE49-F238E27FC236}">
                <a16:creationId xmlns:a16="http://schemas.microsoft.com/office/drawing/2014/main" id="{6082C2B4-7EAB-4611-ABFC-2E8C5E72E6A3}"/>
              </a:ext>
            </a:extLst>
          </p:cNvPr>
          <p:cNvSpPr>
            <a:spLocks noGrp="1"/>
          </p:cNvSpPr>
          <p:nvPr>
            <p:ph type="title"/>
          </p:nvPr>
        </p:nvSpPr>
        <p:spPr/>
        <p:txBody>
          <a:bodyPr/>
          <a:lstStyle/>
          <a:p>
            <a:r>
              <a:rPr lang="en-US" dirty="0"/>
              <a:t>Career Center - Employment Services	</a:t>
            </a:r>
          </a:p>
        </p:txBody>
      </p:sp>
      <p:sp>
        <p:nvSpPr>
          <p:cNvPr id="2" name="TextBox 1">
            <a:extLst>
              <a:ext uri="{FF2B5EF4-FFF2-40B4-BE49-F238E27FC236}">
                <a16:creationId xmlns:a16="http://schemas.microsoft.com/office/drawing/2014/main" id="{7DD1843A-2612-A57B-1BC6-2C2263418436}"/>
              </a:ext>
            </a:extLst>
          </p:cNvPr>
          <p:cNvSpPr txBox="1"/>
          <p:nvPr/>
        </p:nvSpPr>
        <p:spPr>
          <a:xfrm>
            <a:off x="953999" y="1259175"/>
            <a:ext cx="10757140" cy="5539978"/>
          </a:xfrm>
          <a:prstGeom prst="rect">
            <a:avLst/>
          </a:prstGeom>
          <a:noFill/>
        </p:spPr>
        <p:txBody>
          <a:bodyPr wrap="square" rtlCol="0">
            <a:spAutoFit/>
          </a:bodyPr>
          <a:lstStyle/>
          <a:p>
            <a:r>
              <a:rPr lang="en-US" sz="2400" b="1" dirty="0"/>
              <a:t>Activated Services </a:t>
            </a:r>
          </a:p>
          <a:p>
            <a:r>
              <a:rPr lang="en-US" sz="2400" b="1" dirty="0"/>
              <a:t>	Customized Job Fair – </a:t>
            </a:r>
          </a:p>
          <a:p>
            <a:r>
              <a:rPr lang="en-US" sz="2400" b="1" dirty="0"/>
              <a:t>		Sector specific </a:t>
            </a:r>
          </a:p>
          <a:p>
            <a:r>
              <a:rPr lang="en-US" sz="2400" b="1" dirty="0"/>
              <a:t>		Transferrable skills focused</a:t>
            </a:r>
          </a:p>
          <a:p>
            <a:r>
              <a:rPr lang="en-US" sz="2400" b="1" dirty="0"/>
              <a:t>		Interpretation services </a:t>
            </a:r>
          </a:p>
          <a:p>
            <a:r>
              <a:rPr lang="en-US" sz="2400" b="1" dirty="0"/>
              <a:t>		Employers and community resources</a:t>
            </a:r>
          </a:p>
          <a:p>
            <a:r>
              <a:rPr lang="en-US" sz="2400" b="1" dirty="0"/>
              <a:t>		Hosting and promoting </a:t>
            </a:r>
          </a:p>
          <a:p>
            <a:r>
              <a:rPr lang="en-US" sz="2400" b="1" dirty="0"/>
              <a:t>		Translated collateral </a:t>
            </a:r>
          </a:p>
          <a:p>
            <a:r>
              <a:rPr lang="en-US" sz="2400" b="1" dirty="0"/>
              <a:t>		French, Lingala, Portuguese, Kinyarwanda</a:t>
            </a:r>
            <a:r>
              <a:rPr lang="en-US" sz="2400" dirty="0"/>
              <a:t> </a:t>
            </a:r>
          </a:p>
          <a:p>
            <a:endParaRPr lang="en-US" sz="2400" b="1" dirty="0"/>
          </a:p>
          <a:p>
            <a:r>
              <a:rPr lang="en-US" sz="2400" b="1" dirty="0"/>
              <a:t>	Individual Employer Events</a:t>
            </a:r>
          </a:p>
          <a:p>
            <a:r>
              <a:rPr lang="en-US" sz="2400" b="1" dirty="0"/>
              <a:t>		Promoting hiring event (</a:t>
            </a:r>
            <a:r>
              <a:rPr lang="en-US" sz="2400" b="1" dirty="0" err="1"/>
              <a:t>MJL</a:t>
            </a:r>
            <a:r>
              <a:rPr lang="en-US" sz="2400" b="1" dirty="0"/>
              <a:t> active accounts)</a:t>
            </a:r>
          </a:p>
          <a:p>
            <a:r>
              <a:rPr lang="en-US" sz="2400" b="1" dirty="0"/>
              <a:t>		Sponsor CareerCenter space</a:t>
            </a:r>
          </a:p>
          <a:p>
            <a:r>
              <a:rPr lang="en-US" sz="2400" b="1" dirty="0"/>
              <a:t>		 </a:t>
            </a:r>
            <a:r>
              <a:rPr lang="en-US" dirty="0"/>
              <a:t>				</a:t>
            </a:r>
          </a:p>
          <a:p>
            <a:endParaRPr lang="en-US" dirty="0"/>
          </a:p>
        </p:txBody>
      </p:sp>
    </p:spTree>
    <p:extLst>
      <p:ext uri="{BB962C8B-B14F-4D97-AF65-F5344CB8AC3E}">
        <p14:creationId xmlns:p14="http://schemas.microsoft.com/office/powerpoint/2010/main" val="21848284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497637B-F974-ADD8-BD4A-D9D6420FB475}"/>
              </a:ext>
            </a:extLst>
          </p:cNvPr>
          <p:cNvSpPr>
            <a:spLocks noGrp="1"/>
          </p:cNvSpPr>
          <p:nvPr>
            <p:ph type="sldNum" sz="quarter" idx="12"/>
          </p:nvPr>
        </p:nvSpPr>
        <p:spPr/>
        <p:txBody>
          <a:bodyPr/>
          <a:lstStyle/>
          <a:p>
            <a:fld id="{158B7785-F6D6-45F8-833E-07BD84680091}" type="slidenum">
              <a:rPr lang="en-US" smtClean="0"/>
              <a:t>30</a:t>
            </a:fld>
            <a:endParaRPr lang="en-US"/>
          </a:p>
        </p:txBody>
      </p:sp>
      <p:sp>
        <p:nvSpPr>
          <p:cNvPr id="3" name="Title 2">
            <a:extLst>
              <a:ext uri="{FF2B5EF4-FFF2-40B4-BE49-F238E27FC236}">
                <a16:creationId xmlns:a16="http://schemas.microsoft.com/office/drawing/2014/main" id="{0BC9D075-128A-EB09-B0ED-F25469B89776}"/>
              </a:ext>
            </a:extLst>
          </p:cNvPr>
          <p:cNvSpPr>
            <a:spLocks noGrp="1"/>
          </p:cNvSpPr>
          <p:nvPr>
            <p:ph type="title"/>
          </p:nvPr>
        </p:nvSpPr>
        <p:spPr/>
        <p:txBody>
          <a:bodyPr/>
          <a:lstStyle/>
          <a:p>
            <a:r>
              <a:rPr lang="en-US" dirty="0"/>
              <a:t>Career Center – Employment Services</a:t>
            </a:r>
          </a:p>
        </p:txBody>
      </p:sp>
      <p:sp>
        <p:nvSpPr>
          <p:cNvPr id="4" name="Text Placeholder 3">
            <a:extLst>
              <a:ext uri="{FF2B5EF4-FFF2-40B4-BE49-F238E27FC236}">
                <a16:creationId xmlns:a16="http://schemas.microsoft.com/office/drawing/2014/main" id="{912AAEED-50EE-03FE-5957-AC88F8571905}"/>
              </a:ext>
            </a:extLst>
          </p:cNvPr>
          <p:cNvSpPr>
            <a:spLocks noGrp="1"/>
          </p:cNvSpPr>
          <p:nvPr>
            <p:ph type="body" idx="1"/>
          </p:nvPr>
        </p:nvSpPr>
        <p:spPr/>
        <p:txBody>
          <a:bodyPr/>
          <a:lstStyle/>
          <a:p>
            <a:r>
              <a:rPr lang="en-US" dirty="0"/>
              <a:t>Partner approach	</a:t>
            </a:r>
          </a:p>
        </p:txBody>
      </p:sp>
      <p:sp>
        <p:nvSpPr>
          <p:cNvPr id="5" name="Content Placeholder 4">
            <a:extLst>
              <a:ext uri="{FF2B5EF4-FFF2-40B4-BE49-F238E27FC236}">
                <a16:creationId xmlns:a16="http://schemas.microsoft.com/office/drawing/2014/main" id="{B9EEE9BE-803C-CAA9-4197-ED8054106246}"/>
              </a:ext>
            </a:extLst>
          </p:cNvPr>
          <p:cNvSpPr>
            <a:spLocks noGrp="1"/>
          </p:cNvSpPr>
          <p:nvPr>
            <p:ph sz="half" idx="2"/>
          </p:nvPr>
        </p:nvSpPr>
        <p:spPr>
          <a:xfrm>
            <a:off x="839788" y="1989878"/>
            <a:ext cx="10515600" cy="2323329"/>
          </a:xfrm>
        </p:spPr>
        <p:txBody>
          <a:bodyPr/>
          <a:lstStyle/>
          <a:p>
            <a:r>
              <a:rPr lang="en-US" dirty="0"/>
              <a:t>Planning for unknown foot traffic</a:t>
            </a:r>
          </a:p>
          <a:p>
            <a:pPr lvl="1"/>
            <a:r>
              <a:rPr lang="en-US" dirty="0"/>
              <a:t>Strategic planning with BUC </a:t>
            </a:r>
          </a:p>
          <a:p>
            <a:pPr lvl="2"/>
            <a:r>
              <a:rPr lang="en-US" dirty="0"/>
              <a:t>Additional UI officers on-site </a:t>
            </a:r>
          </a:p>
          <a:p>
            <a:pPr lvl="2"/>
            <a:r>
              <a:rPr lang="en-US" dirty="0"/>
              <a:t>Additional officers virtually</a:t>
            </a:r>
          </a:p>
          <a:p>
            <a:pPr lvl="2"/>
            <a:r>
              <a:rPr lang="en-US" dirty="0"/>
              <a:t>Connecting language link resources into virtual service calls</a:t>
            </a:r>
          </a:p>
          <a:p>
            <a:pPr lvl="2"/>
            <a:r>
              <a:rPr lang="en-US" dirty="0"/>
              <a:t>Finding alternative location to address capacity issues and maximizing outcomes</a:t>
            </a:r>
          </a:p>
          <a:p>
            <a:pPr lvl="2"/>
            <a:endParaRPr lang="en-US" dirty="0"/>
          </a:p>
          <a:p>
            <a:pPr marL="914400" lvl="2" indent="0">
              <a:buNone/>
            </a:pPr>
            <a:endParaRPr lang="en-US" dirty="0"/>
          </a:p>
        </p:txBody>
      </p:sp>
      <p:sp>
        <p:nvSpPr>
          <p:cNvPr id="6" name="Content Placeholder 4">
            <a:extLst>
              <a:ext uri="{FF2B5EF4-FFF2-40B4-BE49-F238E27FC236}">
                <a16:creationId xmlns:a16="http://schemas.microsoft.com/office/drawing/2014/main" id="{87BC2157-B98C-A247-4109-A6A2B02E8AF3}"/>
              </a:ext>
            </a:extLst>
          </p:cNvPr>
          <p:cNvSpPr txBox="1">
            <a:spLocks/>
          </p:cNvSpPr>
          <p:nvPr/>
        </p:nvSpPr>
        <p:spPr>
          <a:xfrm>
            <a:off x="805866" y="4806524"/>
            <a:ext cx="10515600" cy="1549825"/>
          </a:xfrm>
          <a:prstGeom prst="rect">
            <a:avLst/>
          </a:prstGeom>
        </p:spPr>
        <p:txBody>
          <a:bodyPr vert="horz" lIns="91440" tIns="45720" rIns="91440" bIns="45720" rtlCol="0">
            <a:noAutofit/>
          </a:bodyPr>
          <a:lst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4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2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0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18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 On-site at partner hosted unemployment clinics</a:t>
            </a:r>
          </a:p>
          <a:p>
            <a:pPr lvl="1"/>
            <a:r>
              <a:rPr lang="en-US" dirty="0"/>
              <a:t>Dedicated CareerCenter staff in the community</a:t>
            </a:r>
          </a:p>
          <a:p>
            <a:pPr lvl="1"/>
            <a:r>
              <a:rPr lang="en-US" dirty="0"/>
              <a:t>Mobile devices to enhance service delivery</a:t>
            </a:r>
          </a:p>
          <a:p>
            <a:pPr lvl="1"/>
            <a:endParaRPr lang="en-US" dirty="0"/>
          </a:p>
          <a:p>
            <a:pPr lvl="1"/>
            <a:endParaRPr lang="en-US" dirty="0"/>
          </a:p>
          <a:p>
            <a:pPr marL="914400" lvl="2" indent="0">
              <a:buNone/>
            </a:pPr>
            <a:endParaRPr lang="en-US" dirty="0"/>
          </a:p>
          <a:p>
            <a:pPr marL="914400" lvl="2" indent="0">
              <a:buNone/>
            </a:pPr>
            <a:endParaRPr lang="en-US" dirty="0"/>
          </a:p>
          <a:p>
            <a:pPr marL="914400" lvl="2" indent="0">
              <a:buFont typeface="Wingdings 3" panose="05040102010807070707" pitchFamily="18" charset="2"/>
              <a:buNone/>
            </a:pPr>
            <a:endParaRPr lang="en-US" dirty="0"/>
          </a:p>
        </p:txBody>
      </p:sp>
    </p:spTree>
    <p:extLst>
      <p:ext uri="{BB962C8B-B14F-4D97-AF65-F5344CB8AC3E}">
        <p14:creationId xmlns:p14="http://schemas.microsoft.com/office/powerpoint/2010/main" val="24401559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A22F472-9AB8-4B1F-B82D-23D0E72F435C}"/>
              </a:ext>
            </a:extLst>
          </p:cNvPr>
          <p:cNvSpPr>
            <a:spLocks noGrp="1"/>
          </p:cNvSpPr>
          <p:nvPr>
            <p:ph type="sldNum" sz="quarter" idx="12"/>
          </p:nvPr>
        </p:nvSpPr>
        <p:spPr/>
        <p:txBody>
          <a:bodyPr/>
          <a:lstStyle/>
          <a:p>
            <a:fld id="{158B7785-F6D6-45F8-833E-07BD84680091}" type="slidenum">
              <a:rPr lang="en-US" smtClean="0"/>
              <a:pPr/>
              <a:t>31</a:t>
            </a:fld>
            <a:endParaRPr lang="en-US"/>
          </a:p>
        </p:txBody>
      </p:sp>
      <p:sp>
        <p:nvSpPr>
          <p:cNvPr id="2" name="Title 1">
            <a:extLst>
              <a:ext uri="{FF2B5EF4-FFF2-40B4-BE49-F238E27FC236}">
                <a16:creationId xmlns:a16="http://schemas.microsoft.com/office/drawing/2014/main" id="{0700AE65-9207-419A-84A5-7DD12BDA8812}"/>
              </a:ext>
            </a:extLst>
          </p:cNvPr>
          <p:cNvSpPr>
            <a:spLocks noGrp="1"/>
          </p:cNvSpPr>
          <p:nvPr>
            <p:ph type="title"/>
          </p:nvPr>
        </p:nvSpPr>
        <p:spPr/>
        <p:txBody>
          <a:bodyPr/>
          <a:lstStyle/>
          <a:p>
            <a:r>
              <a:rPr lang="en-US" dirty="0"/>
              <a:t>Any Questions?</a:t>
            </a:r>
          </a:p>
        </p:txBody>
      </p:sp>
    </p:spTree>
    <p:custDataLst>
      <p:tags r:id="rId1"/>
    </p:custDataLst>
    <p:extLst>
      <p:ext uri="{BB962C8B-B14F-4D97-AF65-F5344CB8AC3E}">
        <p14:creationId xmlns:p14="http://schemas.microsoft.com/office/powerpoint/2010/main" val="9836207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310239A-EFD5-402F-9334-E74F444BC377}"/>
              </a:ext>
            </a:extLst>
          </p:cNvPr>
          <p:cNvSpPr>
            <a:spLocks noGrp="1"/>
          </p:cNvSpPr>
          <p:nvPr>
            <p:ph type="sldNum" sz="quarter" idx="12"/>
          </p:nvPr>
        </p:nvSpPr>
        <p:spPr/>
        <p:txBody>
          <a:bodyPr/>
          <a:lstStyle/>
          <a:p>
            <a:fld id="{158B7785-F6D6-45F8-833E-07BD84680091}" type="slidenum">
              <a:rPr lang="en-US" smtClean="0"/>
              <a:pPr/>
              <a:t>32</a:t>
            </a:fld>
            <a:endParaRPr lang="en-US"/>
          </a:p>
        </p:txBody>
      </p:sp>
      <p:sp>
        <p:nvSpPr>
          <p:cNvPr id="3" name="Title 2">
            <a:extLst>
              <a:ext uri="{FF2B5EF4-FFF2-40B4-BE49-F238E27FC236}">
                <a16:creationId xmlns:a16="http://schemas.microsoft.com/office/drawing/2014/main" id="{2736EE3D-A03A-4136-8E8D-E53087731073}"/>
              </a:ext>
            </a:extLst>
          </p:cNvPr>
          <p:cNvSpPr>
            <a:spLocks noGrp="1"/>
          </p:cNvSpPr>
          <p:nvPr>
            <p:ph type="title"/>
          </p:nvPr>
        </p:nvSpPr>
        <p:spPr/>
        <p:txBody>
          <a:bodyPr/>
          <a:lstStyle/>
          <a:p>
            <a:r>
              <a:rPr lang="en-US" dirty="0"/>
              <a:t>Contact Us</a:t>
            </a:r>
          </a:p>
        </p:txBody>
      </p:sp>
      <p:sp>
        <p:nvSpPr>
          <p:cNvPr id="2" name="Content Placeholder 1">
            <a:extLst>
              <a:ext uri="{FF2B5EF4-FFF2-40B4-BE49-F238E27FC236}">
                <a16:creationId xmlns:a16="http://schemas.microsoft.com/office/drawing/2014/main" id="{12EEC628-7E2F-40C6-A897-049EE29442C3}"/>
              </a:ext>
            </a:extLst>
          </p:cNvPr>
          <p:cNvSpPr>
            <a:spLocks noGrp="1"/>
          </p:cNvSpPr>
          <p:nvPr>
            <p:ph idx="1"/>
          </p:nvPr>
        </p:nvSpPr>
        <p:spPr>
          <a:xfrm>
            <a:off x="817734" y="1137446"/>
            <a:ext cx="8477186" cy="5039517"/>
          </a:xfrm>
        </p:spPr>
        <p:txBody>
          <a:bodyPr>
            <a:normAutofit lnSpcReduction="10000"/>
          </a:bodyPr>
          <a:lstStyle/>
          <a:p>
            <a:r>
              <a:rPr lang="en-US" dirty="0"/>
              <a:t>Judy Pelletier				Dave Wurm</a:t>
            </a:r>
          </a:p>
          <a:p>
            <a:pPr lvl="1"/>
            <a:r>
              <a:rPr lang="en-US" dirty="0"/>
              <a:t>Program Manager- Rapid Response	Director, Workforce Services</a:t>
            </a:r>
          </a:p>
          <a:p>
            <a:pPr lvl="2"/>
            <a:r>
              <a:rPr lang="en-US" dirty="0"/>
              <a:t>Maine Department of Labor		Goodwill Northern New England</a:t>
            </a:r>
          </a:p>
          <a:p>
            <a:pPr lvl="3"/>
            <a:r>
              <a:rPr lang="en-US" dirty="0">
                <a:hlinkClick r:id="rId4"/>
              </a:rPr>
              <a:t>Judith.a.pelletier@maine.gov</a:t>
            </a:r>
            <a:r>
              <a:rPr lang="en-US" dirty="0"/>
              <a:t>	</a:t>
            </a:r>
            <a:r>
              <a:rPr lang="en-US" u="none" dirty="0"/>
              <a:t> 	</a:t>
            </a:r>
            <a:r>
              <a:rPr lang="en-US" dirty="0"/>
              <a:t> </a:t>
            </a:r>
            <a:r>
              <a:rPr lang="en-US" dirty="0">
                <a:hlinkClick r:id="rId5"/>
              </a:rPr>
              <a:t>David.Wurm@goodwillnne.org</a:t>
            </a:r>
            <a:endParaRPr lang="en-US" dirty="0"/>
          </a:p>
          <a:p>
            <a:pPr lvl="4"/>
            <a:r>
              <a:rPr lang="en-US" dirty="0"/>
              <a:t>207-215-6677			207-615-7845</a:t>
            </a:r>
          </a:p>
          <a:p>
            <a:r>
              <a:rPr lang="en-US" dirty="0"/>
              <a:t>Kate Fahey				Robert Klaiber</a:t>
            </a:r>
          </a:p>
          <a:p>
            <a:pPr lvl="1"/>
            <a:r>
              <a:rPr lang="en-US" dirty="0"/>
              <a:t>Project Director			CareerCenter Manager	</a:t>
            </a:r>
          </a:p>
          <a:p>
            <a:pPr lvl="2"/>
            <a:r>
              <a:rPr lang="en-US" dirty="0"/>
              <a:t>Peer Workforce Navigator Project	Maine Department of Labor</a:t>
            </a:r>
          </a:p>
          <a:p>
            <a:pPr lvl="3"/>
            <a:r>
              <a:rPr lang="en-US" sz="1800" u="sng" dirty="0">
                <a:solidFill>
                  <a:srgbClr val="0000FF"/>
                </a:solidFill>
                <a:effectLst/>
                <a:latin typeface="Calibri" panose="020F0502020204030204" pitchFamily="34" charset="0"/>
                <a:ea typeface="Calibri" panose="020F0502020204030204" pitchFamily="34" charset="0"/>
                <a:hlinkClick r:id="rId6"/>
              </a:rPr>
              <a:t>kate@workforcenavigator.org</a:t>
            </a:r>
            <a:r>
              <a:rPr lang="en-US" sz="1800" u="sng" dirty="0">
                <a:solidFill>
                  <a:srgbClr val="0000FF"/>
                </a:solidFill>
                <a:effectLst/>
                <a:latin typeface="Calibri" panose="020F0502020204030204" pitchFamily="34" charset="0"/>
                <a:ea typeface="Calibri" panose="020F0502020204030204" pitchFamily="34" charset="0"/>
              </a:rPr>
              <a:t>	</a:t>
            </a:r>
            <a:r>
              <a:rPr lang="en-US" sz="1800" u="none" dirty="0">
                <a:solidFill>
                  <a:srgbClr val="0000FF"/>
                </a:solidFill>
                <a:effectLst/>
                <a:latin typeface="Calibri" panose="020F0502020204030204" pitchFamily="34" charset="0"/>
                <a:ea typeface="Calibri" panose="020F0502020204030204" pitchFamily="34" charset="0"/>
              </a:rPr>
              <a:t>	</a:t>
            </a:r>
            <a:r>
              <a:rPr lang="en-US" sz="1800" u="sng" dirty="0">
                <a:solidFill>
                  <a:srgbClr val="0000FF"/>
                </a:solidFill>
                <a:effectLst/>
                <a:latin typeface="Calibri" panose="020F0502020204030204" pitchFamily="34" charset="0"/>
                <a:ea typeface="Calibri" panose="020F0502020204030204" pitchFamily="34" charset="0"/>
              </a:rPr>
              <a:t>Robert.Klaiber@maine.gov</a:t>
            </a:r>
          </a:p>
          <a:p>
            <a:pPr lvl="3"/>
            <a:r>
              <a:rPr lang="en-US" sz="1800" dirty="0">
                <a:effectLst/>
                <a:latin typeface="Calibri" panose="020F0502020204030204" pitchFamily="34" charset="0"/>
                <a:ea typeface="Calibri" panose="020F0502020204030204" pitchFamily="34" charset="0"/>
              </a:rPr>
              <a:t>978-761-4979</a:t>
            </a:r>
            <a:r>
              <a:rPr lang="en-US" sz="1800" u="none"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207-557-3274</a:t>
            </a:r>
          </a:p>
          <a:p>
            <a:pPr marL="457200" lvl="3" indent="0">
              <a:buNone/>
            </a:pPr>
            <a:endParaRPr lang="en-US" dirty="0"/>
          </a:p>
          <a:p>
            <a:r>
              <a:rPr lang="en-US" dirty="0"/>
              <a:t>Danielle McKinnon</a:t>
            </a:r>
          </a:p>
          <a:p>
            <a:pPr lvl="1"/>
            <a:r>
              <a:rPr lang="en-US" dirty="0"/>
              <a:t>Team Leader- Unemployment Compensation</a:t>
            </a:r>
          </a:p>
          <a:p>
            <a:pPr lvl="2"/>
            <a:r>
              <a:rPr lang="en-US" dirty="0"/>
              <a:t>Maine Department of Labor</a:t>
            </a:r>
          </a:p>
          <a:p>
            <a:pPr lvl="3"/>
            <a:r>
              <a:rPr lang="en-US" dirty="0"/>
              <a:t>Danielle.m.McKinnon@maine.gov</a:t>
            </a:r>
          </a:p>
          <a:p>
            <a:pPr lvl="4"/>
            <a:r>
              <a:rPr lang="en-US" dirty="0"/>
              <a:t>207-626-6211</a:t>
            </a:r>
          </a:p>
        </p:txBody>
      </p:sp>
    </p:spTree>
    <p:custDataLst>
      <p:tags r:id="rId1"/>
    </p:custDataLst>
    <p:extLst>
      <p:ext uri="{BB962C8B-B14F-4D97-AF65-F5344CB8AC3E}">
        <p14:creationId xmlns:p14="http://schemas.microsoft.com/office/powerpoint/2010/main" val="10975839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ED89B93-B9B9-4D91-AFEB-DF6FAA5D557F}"/>
              </a:ext>
            </a:extLst>
          </p:cNvPr>
          <p:cNvSpPr>
            <a:spLocks noGrp="1"/>
          </p:cNvSpPr>
          <p:nvPr>
            <p:ph type="sldNum" sz="quarter" idx="12"/>
          </p:nvPr>
        </p:nvSpPr>
        <p:spPr/>
        <p:txBody>
          <a:bodyPr/>
          <a:lstStyle/>
          <a:p>
            <a:fld id="{158B7785-F6D6-45F8-833E-07BD84680091}" type="slidenum">
              <a:rPr lang="en-US" smtClean="0"/>
              <a:pPr/>
              <a:t>33</a:t>
            </a:fld>
            <a:endParaRPr lang="en-US"/>
          </a:p>
        </p:txBody>
      </p:sp>
      <p:sp>
        <p:nvSpPr>
          <p:cNvPr id="5" name="Title 4">
            <a:extLst>
              <a:ext uri="{FF2B5EF4-FFF2-40B4-BE49-F238E27FC236}">
                <a16:creationId xmlns:a16="http://schemas.microsoft.com/office/drawing/2014/main" id="{20EE82FF-9A84-43EB-86F4-852011A1A6BE}"/>
              </a:ext>
            </a:extLst>
          </p:cNvPr>
          <p:cNvSpPr>
            <a:spLocks noGrp="1"/>
          </p:cNvSpPr>
          <p:nvPr>
            <p:ph type="title"/>
          </p:nvPr>
        </p:nvSpPr>
        <p:spPr/>
        <p:txBody>
          <a:bodyPr/>
          <a:lstStyle/>
          <a:p>
            <a:r>
              <a:rPr lang="en-US" dirty="0"/>
              <a:t>Save the Date:</a:t>
            </a:r>
          </a:p>
        </p:txBody>
      </p:sp>
      <p:sp>
        <p:nvSpPr>
          <p:cNvPr id="6" name="Content Placeholder 5">
            <a:extLst>
              <a:ext uri="{FF2B5EF4-FFF2-40B4-BE49-F238E27FC236}">
                <a16:creationId xmlns:a16="http://schemas.microsoft.com/office/drawing/2014/main" id="{66A7687B-37A7-4648-AEC7-722F9CB8BA11}"/>
              </a:ext>
            </a:extLst>
          </p:cNvPr>
          <p:cNvSpPr>
            <a:spLocks noGrp="1"/>
          </p:cNvSpPr>
          <p:nvPr>
            <p:ph idx="1"/>
          </p:nvPr>
        </p:nvSpPr>
        <p:spPr/>
        <p:txBody>
          <a:bodyPr/>
          <a:lstStyle/>
          <a:p>
            <a:r>
              <a:rPr lang="en-US" dirty="0"/>
              <a:t>Webinar – Tennessee </a:t>
            </a:r>
          </a:p>
          <a:p>
            <a:pPr lvl="1"/>
            <a:r>
              <a:rPr lang="en-US" dirty="0"/>
              <a:t>Co-enrollment WIOA-TAA</a:t>
            </a:r>
          </a:p>
          <a:p>
            <a:pPr lvl="2"/>
            <a:r>
              <a:rPr lang="en-US" dirty="0"/>
              <a:t>Event Date</a:t>
            </a:r>
          </a:p>
          <a:p>
            <a:r>
              <a:rPr lang="en-US" dirty="0"/>
              <a:t>Webinar – Minnesota</a:t>
            </a:r>
          </a:p>
          <a:p>
            <a:pPr lvl="1"/>
            <a:r>
              <a:rPr lang="en-US" dirty="0"/>
              <a:t>Work-Based Learning</a:t>
            </a:r>
          </a:p>
          <a:p>
            <a:pPr lvl="2"/>
            <a:r>
              <a:rPr lang="en-US" dirty="0"/>
              <a:t>Event Date</a:t>
            </a:r>
          </a:p>
          <a:p>
            <a:r>
              <a:rPr lang="en-US" dirty="0"/>
              <a:t>Convening – Philadelphia </a:t>
            </a:r>
          </a:p>
          <a:p>
            <a:pPr lvl="1"/>
            <a:r>
              <a:rPr lang="en-US" dirty="0"/>
              <a:t>Regional Convening</a:t>
            </a:r>
          </a:p>
          <a:p>
            <a:pPr lvl="2"/>
            <a:r>
              <a:rPr lang="en-US" dirty="0"/>
              <a:t>Event Date</a:t>
            </a:r>
          </a:p>
        </p:txBody>
      </p:sp>
    </p:spTree>
    <p:extLst>
      <p:ext uri="{BB962C8B-B14F-4D97-AF65-F5344CB8AC3E}">
        <p14:creationId xmlns:p14="http://schemas.microsoft.com/office/powerpoint/2010/main" val="19195176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39D62-3B9E-429C-8022-B738CD9EC0F1}"/>
              </a:ext>
            </a:extLst>
          </p:cNvPr>
          <p:cNvSpPr>
            <a:spLocks noGrp="1"/>
          </p:cNvSpPr>
          <p:nvPr>
            <p:ph type="ctrTitle"/>
          </p:nvPr>
        </p:nvSpPr>
        <p:spPr/>
        <p:txBody>
          <a:bodyPr/>
          <a:lstStyle/>
          <a:p>
            <a:r>
              <a:rPr lang="en-US" dirty="0"/>
              <a:t>Thank You!</a:t>
            </a:r>
          </a:p>
        </p:txBody>
      </p:sp>
    </p:spTree>
    <p:custDataLst>
      <p:tags r:id="rId1"/>
    </p:custDataLst>
    <p:extLst>
      <p:ext uri="{BB962C8B-B14F-4D97-AF65-F5344CB8AC3E}">
        <p14:creationId xmlns:p14="http://schemas.microsoft.com/office/powerpoint/2010/main" val="84498986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34"/>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General Content">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pecial Content">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People Slide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Interactive Slide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Infographic Layout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C82BBDCC32AD74AB640967B88EF271F" ma:contentTypeVersion="24" ma:contentTypeDescription="Create a new document." ma:contentTypeScope="" ma:versionID="bb3afc2b8585e63343c9f534b7d79460">
  <xsd:schema xmlns:xsd="http://www.w3.org/2001/XMLSchema" xmlns:xs="http://www.w3.org/2001/XMLSchema" xmlns:p="http://schemas.microsoft.com/office/2006/metadata/properties" xmlns:ns1="http://schemas.microsoft.com/sharepoint/v3" xmlns:ns2="56ea17bb-c96d-4826-b465-01eec0dd23dd" xmlns:ns3="05d88611-e516-4d1a-b12e-39107e78b3d0" targetNamespace="http://schemas.microsoft.com/office/2006/metadata/properties" ma:root="true" ma:fieldsID="4b7f43e292a13b9b963dc83f85aeca89" ns1:_="" ns2:_="" ns3:_="">
    <xsd:import namespace="http://schemas.microsoft.com/sharepoint/v3"/>
    <xsd:import namespace="56ea17bb-c96d-4826-b465-01eec0dd23dd"/>
    <xsd:import namespace="05d88611-e516-4d1a-b12e-39107e78b3d0"/>
    <xsd:element name="properties">
      <xsd:complexType>
        <xsd:sequence>
          <xsd:element name="documentManagement">
            <xsd:complexType>
              <xsd:all>
                <xsd:element ref="ns2:UniqueSourceRef" minOccurs="0"/>
                <xsd:element ref="ns2:FileHash" minOccurs="0"/>
                <xsd:element ref="ns3:SharedWithUsers" minOccurs="0"/>
                <xsd:element ref="ns3:SharedWithDetails" minOccurs="0"/>
                <xsd:element ref="ns3:SharingHintHash" minOccurs="0"/>
                <xsd:element ref="ns3:LastSharedByTime" minOccurs="0"/>
                <xsd:element ref="ns3:LastSharedByUser" minOccurs="0"/>
                <xsd:element ref="ns1:DetailLink" minOccurs="0"/>
                <xsd:element ref="ns2:MediaServiceMetadata" minOccurs="0"/>
                <xsd:element ref="ns2:MediaServiceFastMetadata" minOccurs="0"/>
                <xsd:element ref="ns2:MediaServiceDateTaken" minOccurs="0"/>
                <xsd:element ref="ns2:MediaServiceAutoTags" minOccurs="0"/>
                <xsd:element ref="ns2:MediaServiceOCR" minOccurs="0"/>
                <xsd:element ref="ns2:MediaServiceLocation" minOccurs="0"/>
                <xsd:element ref="ns2:MediaServiceEventHashCode" minOccurs="0"/>
                <xsd:element ref="ns2:MediaServiceGenerationTim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DetailLink" ma:index="15" nillable="true" ma:displayName="Detail Link" ma:description="Link for page for clicking through for details " ma:internalName="DetailLink">
      <xsd:complexType>
        <xsd:complexContent>
          <xsd:extension base="dms:URL">
            <xsd:sequence>
              <xsd:element name="Url" type="dms:ValidUrl" minOccurs="0" nillable="true"/>
              <xsd:element name="Description" type="xsd:string"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56ea17bb-c96d-4826-b465-01eec0dd23dd" elementFormDefault="qualified">
    <xsd:import namespace="http://schemas.microsoft.com/office/2006/documentManagement/types"/>
    <xsd:import namespace="http://schemas.microsoft.com/office/infopath/2007/PartnerControls"/>
    <xsd:element name="UniqueSourceRef" ma:index="8" nillable="true" ma:displayName="UniqueSourceRef" ma:internalName="UniqueSourceRef">
      <xsd:simpleType>
        <xsd:restriction base="dms:Note">
          <xsd:maxLength value="255"/>
        </xsd:restriction>
      </xsd:simpleType>
    </xsd:element>
    <xsd:element name="FileHash" ma:index="9" nillable="true" ma:displayName="FileHash" ma:internalName="FileHash">
      <xsd:simpleType>
        <xsd:restriction base="dms:Note">
          <xsd:maxLength value="255"/>
        </xsd:restriction>
      </xsd:simpleType>
    </xsd:element>
    <xsd:element name="MediaServiceMetadata" ma:index="16" nillable="true" ma:displayName="MediaServiceMetadata" ma:description="" ma:hidden="true" ma:internalName="MediaServiceMetadata" ma:readOnly="true">
      <xsd:simpleType>
        <xsd:restriction base="dms:Note"/>
      </xsd:simpleType>
    </xsd:element>
    <xsd:element name="MediaServiceFastMetadata" ma:index="17" nillable="true" ma:displayName="MediaServiceFastMetadata" ma:description="" ma:hidden="true" ma:internalName="MediaServiceFastMetadata" ma:readOnly="true">
      <xsd:simpleType>
        <xsd:restriction base="dms:Note"/>
      </xsd:simpleType>
    </xsd:element>
    <xsd:element name="MediaServiceDateTaken" ma:index="18" nillable="true" ma:displayName="MediaServiceDateTaken" ma:description="" ma:hidden="true" ma:internalName="MediaServiceDateTaken" ma:readOnly="true">
      <xsd:simpleType>
        <xsd:restriction base="dms:Text"/>
      </xsd:simpleType>
    </xsd:element>
    <xsd:element name="MediaServiceAutoTags" ma:index="19" nillable="true" ma:displayName="MediaServiceAutoTags" ma:description="" ma:internalName="MediaServiceAutoTags" ma:readOnly="true">
      <xsd:simpleType>
        <xsd:restriction base="dms:Text"/>
      </xsd:simpleType>
    </xsd:element>
    <xsd:element name="MediaServiceOCR" ma:index="20" nillable="true" ma:displayName="MediaServiceOCR" ma:internalName="MediaServiceOCR" ma:readOnly="true">
      <xsd:simpleType>
        <xsd:restriction base="dms:Note">
          <xsd:maxLength value="255"/>
        </xsd:restriction>
      </xsd:simpleType>
    </xsd:element>
    <xsd:element name="MediaServiceLocation" ma:index="21" nillable="true" ma:displayName="MediaServiceLocation" ma:internalName="MediaServiceLocation"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GenerationTime" ma:index="23" nillable="true" ma:displayName="MediaServiceGenerationTime" ma:hidden="true" ma:internalName="MediaServiceGenerationTime" ma:readOnly="true">
      <xsd:simpleType>
        <xsd:restriction base="dms:Text"/>
      </xsd:simpleType>
    </xsd:element>
    <xsd:element name="MediaServiceAutoKeyPoints" ma:index="24" nillable="true" ma:displayName="MediaServiceAutoKeyPoints" ma:hidden="true" ma:internalName="MediaServiceAutoKeyPoints" ma:readOnly="true">
      <xsd:simpleType>
        <xsd:restriction base="dms:Note"/>
      </xsd:simpleType>
    </xsd:element>
    <xsd:element name="MediaServiceKeyPoints" ma:index="25" nillable="true" ma:displayName="KeyPoints" ma:internalName="MediaServiceKeyPoints" ma:readOnly="true">
      <xsd:simpleType>
        <xsd:restriction base="dms:Note">
          <xsd:maxLength value="255"/>
        </xsd:restriction>
      </xsd:simpleType>
    </xsd:element>
    <xsd:element name="MediaLengthInSeconds" ma:index="26" nillable="true" ma:displayName="Length (seconds)" ma:internalName="MediaLengthInSeconds" ma:readOnly="true">
      <xsd:simpleType>
        <xsd:restriction base="dms:Unknown"/>
      </xsd:simpleType>
    </xsd:element>
    <xsd:element name="lcf76f155ced4ddcb4097134ff3c332f" ma:index="28" nillable="true" ma:taxonomy="true" ma:internalName="lcf76f155ced4ddcb4097134ff3c332f" ma:taxonomyFieldName="MediaServiceImageTags" ma:displayName="Image Tags" ma:readOnly="false" ma:fieldId="{5cf76f15-5ced-4ddc-b409-7134ff3c332f}" ma:taxonomyMulti="true" ma:sspId="340efca0-e4bb-4e8d-9d61-7e4cbb849eb2" ma:termSetId="09814cd3-568e-fe90-9814-8d621ff8fb84" ma:anchorId="fba54fb3-c3e1-fe81-a776-ca4b69148c4d" ma:open="true" ma:isKeyword="false">
      <xsd:complexType>
        <xsd:sequence>
          <xsd:element ref="pc:Terms" minOccurs="0" maxOccurs="1"/>
        </xsd:sequence>
      </xsd:complexType>
    </xsd:element>
    <xsd:element name="MediaServiceSearchProperties" ma:index="30" nillable="true" ma:displayName="MediaServiceSearchProperties" ma:hidden="true" ma:internalName="MediaServiceSearchPropertie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5d88611-e516-4d1a-b12e-39107e78b3d0" elementFormDefault="qualified">
    <xsd:import namespace="http://schemas.microsoft.com/office/2006/documentManagement/types"/>
    <xsd:import namespace="http://schemas.microsoft.com/office/infopath/2007/PartnerControls"/>
    <xsd:element name="SharedWithUsers" ma:index="10"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description="" ma:internalName="SharedWithDetails" ma:readOnly="true">
      <xsd:simpleType>
        <xsd:restriction base="dms:Note">
          <xsd:maxLength value="255"/>
        </xsd:restriction>
      </xsd:simpleType>
    </xsd:element>
    <xsd:element name="SharingHintHash" ma:index="12" nillable="true" ma:displayName="Sharing Hint Hash" ma:description="" ma:hidden="true" ma:internalName="SharingHintHash" ma:readOnly="true">
      <xsd:simpleType>
        <xsd:restriction base="dms:Text"/>
      </xsd:simpleType>
    </xsd:element>
    <xsd:element name="LastSharedByTime" ma:index="13" nillable="true" ma:displayName="Last Shared By Time" ma:description="" ma:internalName="LastSharedByTime" ma:readOnly="true">
      <xsd:simpleType>
        <xsd:restriction base="dms:DateTime"/>
      </xsd:simpleType>
    </xsd:element>
    <xsd:element name="LastSharedByUser" ma:index="14" nillable="true" ma:displayName="Last Shared By User" ma:description="" ma:internalName="LastSharedByUser" ma:readOnly="true">
      <xsd:simpleType>
        <xsd:restriction base="dms:Note">
          <xsd:maxLength value="255"/>
        </xsd:restriction>
      </xsd:simpleType>
    </xsd:element>
    <xsd:element name="TaxCatchAll" ma:index="29" nillable="true" ma:displayName="Taxonomy Catch All Column" ma:hidden="true" ma:list="{b0c5c2e3-fb76-4642-9669-5f51cb299f84}" ma:internalName="TaxCatchAll" ma:showField="CatchAllData" ma:web="05d88611-e516-4d1a-b12e-39107e78b3d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05d88611-e516-4d1a-b12e-39107e78b3d0" xsi:nil="true"/>
    <lcf76f155ced4ddcb4097134ff3c332f xmlns="56ea17bb-c96d-4826-b465-01eec0dd23dd">
      <Terms xmlns="http://schemas.microsoft.com/office/infopath/2007/PartnerControls"/>
    </lcf76f155ced4ddcb4097134ff3c332f>
    <FileHash xmlns="56ea17bb-c96d-4826-b465-01eec0dd23dd" xsi:nil="true"/>
    <DetailLink xmlns="http://schemas.microsoft.com/sharepoint/v3">
      <Url xsi:nil="true"/>
      <Description xsi:nil="true"/>
    </DetailLink>
    <UniqueSourceRef xmlns="56ea17bb-c96d-4826-b465-01eec0dd23dd" xsi:nil="true"/>
  </documentManagement>
</p:properties>
</file>

<file path=customXml/item3.xml><?xml version="1.0" encoding="utf-8"?>
<PAW xmlns="http://www.net-centric.com/PAWPP">
  <Shape xmlns="" ID="RLZAEB6ZdNurhurYVXLDHvIiR50=" pdftag="_x005B_Artifact_x005D_" isBookmarkSet="no" bookmark="no"/>
  <Shape xmlns="" ID="usQImVEubLCEI7VaAFnuokKUPtU=" pdftag="H2" isBookmarkSet="no" bookmark="yes" Order="_x0032_"/>
  <Shape xmlns="" ID="OnAWrYt0quhLgNOVTUCqTaSm4F4=" pdftag="H1" isBookmarkSet="no" bookmark="yes" Order="_x0031_"/>
  <Shape xmlns="" ID="tU8LTbvXCMOPJ0aBfPgFoX5oG18=" pdftag="P" isBookmarkSet="no" bookmark="no" Order="_x0032_"/>
  <Shape xmlns="" ID="GVFZTswW6o80uGMa3+G9JbWt+Zk=" pdftag="H2" isBookmarkSet="no" bookmark="yes" Order="_x0031_"/>
  <Shape xmlns="" ID="7EPJJFWpQLEuP5xrN3A/cLfs9HU=" pdftag="" Order="_x0033_"/>
  <Shape xmlns="" ID="rxOKCJRhAmCH7K3dudDFa2rXTn4=" pdftag="P" isBookmarkSet="no" bookmark="no" Order="_x0032_"/>
  <Shape xmlns="" ID="gqPylL6ho2wS7odMpYoYIYa2EiQ=" Order="_x0033_" formula="no" inline="no" isBookmarkSet="no" bookmark="no" artifact="_x0031_" pdftag="_x005B_Artifact_x005D_" validate="no"/>
  <HyperLink xmlns="" ID="KPBWGTdtJeti1SqD66cGM5zW3v0=960207121109.2_144.6287" plainAltText="www.resource-link-here.com" language=""/>
  <Shape xmlns="" ID="dolWTbxVyO411CxLIWEhGSnICww=" pdftag="H2" isBookmarkSet="no" bookmark="yes" Order="_x0031_"/>
  <Shape xmlns="" ID="5NJ2oKvPVRPrT/Jni/5H0IhCzgg=" Order="_x0033_" pdftag="_x005B_Artifact_x005D_" isBookmarkSet="no" bookmark="no"/>
  <Shape xmlns="" ID="doa4/wsaQAY2kRHE4lb9L3WxQDs=" pdftag="P" isBookmarkSet="no" bookmark="no" Order="_x0033_"/>
  <Shape xmlns="" ID="WAXcf6yxnfNfqX8B64SEuxJsOBc=" pdftag="" Order="_x0035_" artifact="_x0031_" validate="no" formula="no" inline="no"/>
  <Shape xmlns="" ID="J3b5Z4uYPFF7klVGoAb7Ylh7lIQ=" pdftag="P" isBookmarkSet="no" bookmark="no" Order="_x0032_"/>
  <Shape xmlns="" ID="0vAyYN3BoFRXt0wJjH8tZ20n0oc=" pdftag="" Order="_x0033_" artifact="_x0031_" validate="no" formula="no" inline="no"/>
  <Shape xmlns="" ID="3nxAZ7+1+YkMjrtp9jGRD7XI02M=" pdftag="H2" isBookmarkSet="no" bookmark="yes" Order="_x0031_"/>
  <Shape xmlns="" ID="VO0T9TIWhEUR2E8vE9ADTMOYvPQ=" Order="_x0036_" pdftag="_x005B_Artifact_x005D_" isBookmarkSet="no" bookmark="no"/>
  <Shape xmlns="" ID="5na1PGEF59SIxs0ohscBTkfoFNo=" pdftag="P" isBookmarkSet="no" bookmark="no" Order="_x0034_"/>
  <Shape xmlns="" ID="zzit0oLDnOFTIKbfVyDCBN86qPA=" formula="no" inline="no" isBookmarkSet="no" bookmark="no" Order="_x0034_" validate="no" pdftag="_x005B_Artifact_x005D_" artifact="_x0031_"/>
  <Shape xmlns="" ID="gprsu1DBmAusXrSWDeQHHrJVPQI=" pdftag="P" isBookmarkSet="no" bookmark="no" Order="_x0033_"/>
  <Shape xmlns="" ID="/O63WHCg5mFCFOjL4SDmg27caTM=" formula="no" inline="no" isBookmarkSet="no" bookmark="no" Order="_x0033_" validate="no" pdftag="_x005B_Artifact_x005D_" artifact="_x0031_"/>
  <Shape xmlns="" ID="FNX/d5oQ5HbjqT54T9orswsQtGU=" pdftag="P" isBookmarkSet="no" bookmark="no" Order="_x0032_"/>
  <Shape xmlns="" ID="99mEfl0uav/ZrKLy0ZL8v/HsgXw=" formula="no" inline="no" isBookmarkSet="no" bookmark="no" Order="_x0032_" validate="no" pdftag="_x005B_Artifact_x005D_" artifact="_x0031_"/>
  <Shape xmlns="" ID="H8XQwSp/BzpWJ3/DHuiNdhmxAAU=" pdftag="H2" isBookmarkSet="no" bookmark="yes" Order="_x0031_"/>
  <Shape xmlns="" ID="Zz+V1Zub2r8w05TOof22obzymb8=" Order="_x0038_" pdftag="_x005B_Artifact_x005D_" isBookmarkSet="no" bookmark="no"/>
  <Shape xmlns="" ID="b1hQCVNjdTvx5it0oMgqQOcT1PE=" formula="no" inline="no" isBookmarkSet="no" bookmark="no" validate="no" pdftag="P" artifact="_x0030_" Order="_x0032_"/>
  <Shape xmlns="" ID="AT5Et8Kkx8y2On8bDn6oyACaK+8=" pdftag="H2" isBookmarkSet="no" bookmark="yes" Order="_x0031_"/>
  <Shape xmlns="" ID="Hminx6H7XkIX4PStfqsBLx5LUS0=" Order="_x0033_" pdftag="_x005B_Artifact_x005D_" isBookmarkSet="no" bookmark="no"/>
  <Shape xmlns="" ID="5rzPkX0UXwLh7m3v+AgM3UIU1T4=" pdftag="" Order="_x0033_" artifact="_x0031_" validate="no"/>
  <Shape xmlns="" ID="0G2RScKFpC7qL1KgS/rpVqsPHqg=" pdftag="P" isBookmarkSet="no" bookmark="no" Order="_x0032_"/>
  <Shape xmlns="" ID="7jvKBCZGJag7Pz58Z23wKCY4K0M=" pdftag="H2" isBookmarkSet="no" bookmark="yes" Order="_x0031_"/>
  <Shape xmlns="" ID="q5wyTcjrXoegY3s9wiHgpCw4elA=" Order="_x0034_" pdftag="_x005B_Artifact_x005D_" isBookmarkSet="no" bookmark="no"/>
  <Shape xmlns="" ID="YYZK/rqcw1y6FSRhMUky5hCvlBc=" formula="no" inline="no" isBookmarkSet="no" validate="no" bookmark="yes" pdftag="P" artifact="_x0030_" Order="_x0032_"/>
  <Shape xmlns="" ID="jwSUrC2q/ZOxpNQklLjFzGCePU8=" formula="no" inline="no" isBookmarkSet="no" pdftag="H2" artifact="_x0031_" validate="no" bookmark="yes" Order="_x0031_"/>
  <Shape xmlns="" ID="+wi9mXoRr0+AFsr4FgR3eBpy6vU=" Order="_x0033_" pdftag="_x005B_Artifact_x005D_" isBookmarkSet="no" bookmark="no"/>
  <Shape xmlns="" ID="hwf3zyCcplTHtXOY9Im189QrWwo=" formula="no" inline="no" isBookmarkSet="no" bookmark="no" validate="no" pdftag="P" artifact="_x0030_" Order="_x0033_"/>
  <Shape xmlns="" ID="MpKY01aTaxpQc0eLAsRLJD/MwKQ=" formula="no" inline="no" isBookmarkSet="no" bookmark="no" validate="no" pdftag="P" artifact="_x0030_" Order="_x0032_"/>
  <Shape xmlns="" ID="uyWr1sUoDFvTJDyqt6KUS0EW0Lw=" formula="no" inline="no" isBookmarkSet="no" bookmark="no" validate="no" pdftag="H2" artifact="_x0030_" Order="_x0031_"/>
  <Shape xmlns="" ID="nPtlJSRki+B+F0rcRFngxxbgE7g=" Order="_x0034_" pdftag="_x005B_Artifact_x005D_" isBookmarkSet="no" bookmark="no"/>
  <Shape xmlns="" ID="Fj7NIhtyy/JpUgNZC9l9+IPMSf4=" formula="no" inline="no" isBookmarkSet="no" bookmark="no" validate="no" pdftag="P" artifact="_x0030_" Order="_x0033_"/>
  <Shape xmlns="" ID="LHoJzOiMfM+p4HtLBzbIWd7HbCQ=" formula="no" inline="no" isBookmarkSet="no" bookmark="no" validate="no" pdftag="P" artifact="_x0030_" Order="_x0032_"/>
  <Shape xmlns="" ID="/Mrs0I4hjUA5YxESRQO8IZ7Hfgk=" formula="no" inline="no" isBookmarkSet="no" pdftag="H2" artifact="_x0031_" validate="no" bookmark="yes" Order="_x0031_"/>
  <Shape xmlns="" ID="+cohKUOpj0HrdpZk2tZ7Zgn589s=" Order="_x0034_" pdftag="_x005B_Artifact_x005D_" isBookmarkSet="no" bookmark="no"/>
  <Shape xmlns="" ID="S+125fqL22DTAIGYpA2r02jE8QY=" formula="no" inline="no" isBookmarkSet="no" bookmark="no" validate="no" pdftag="P" artifact="_x0030_" Order="_x0035_"/>
  <Shape xmlns="" ID="3YV+panle0zAYt4gWJBxeHOB544=" formula="no" inline="no" isBookmarkSet="no" pdftag="H3" artifact="_x0031_" validate="no" bookmark="yes" Order="_x0034_"/>
  <Shape xmlns="" ID="rVCvDw1qsb8Z8iynXRMi+OtvE0g=" formula="no" inline="no" isBookmarkSet="no" bookmark="no" validate="no" pdftag="P" artifact="_x0030_" Order="_x0033_"/>
  <Shape xmlns="" ID="VbDaZtGLtsE1jP9oUUv31g6DngA=" formula="no" inline="no" isBookmarkSet="no" pdftag="H3" artifact="_x0031_" validate="no" bookmark="yes" Order="_x0032_"/>
  <Shape xmlns="" ID="o2fv8p+gsaQrBpkFAcHYjVp+02k=" formula="no" inline="no" isBookmarkSet="no" pdftag="H2" artifact="_x0031_" validate="no" bookmark="yes" Order="_x0031_"/>
  <Shape xmlns="" ID="yWpDRWi7bg3ZFwAVGkelvXTebU0=" Order="_x0036_" pdftag="_x005B_Artifact_x005D_" isBookmarkSet="no" bookmark="no"/>
  <Shape xmlns="" ID="zvgCYiGZ/lf2Wnjqqgxkx4zW5m8=" formula="no" inline="no" isBookmarkSet="no" pdftag="H2" artifact="_x0031_" validate="no" bookmark="yes" Order="_x0031_"/>
  <Shape xmlns="" ID="DaII41640SDDmnQ3aP7/J+qslzk=" Order="_x0032_" pdftag="_x005B_Artifact_x005D_" isBookmarkSet="no" bookmark="no"/>
  <Shape xmlns="" ID="yhrzvkIa7er1ch3Ot2s6ZILcei4=" Order="_x0031_" pdftag="_x005B_Artifact_x005D_" isBookmarkSet="no" bookmark="no"/>
  <Shape xmlns="" ID="iKX+K45oxn+hayBeJ64dJcmRjOA=" pdftag="" Order="_x0032_" artifact="_x0031_" validate="no"/>
  <Shape xmlns="" ID="vaV70jTf/aBbamn5IhqvyYu1GY4=" pdftag="" Order="_x0033_" artifact="_x0031_" validate="no"/>
  <Shape xmlns="" ID="6JKTfDC64Q+wJxaX1GeGgKODPVs=" pdftag="" Order="_x0031_" artifact="_x0031_" validate="no"/>
  <Shape xmlns="" ID="rqzgzAjEizDeu45qqR4m1QdOd/o=" Order="_x0034_" pdftag="_x005B_Artifact_x005D_" isBookmarkSet="no" bookmark="no"/>
  <Shape xmlns="" ID="oYuwvBx49h4c/qWt3Gl3FZnp68I=" artifact="_x0031_" formula="no" inline="no" pdftag="Figure" isBookmarkSet="no" bookmark="no" validate="no" Order="_x0033_"/>
  <Shape xmlns="" ID="Hx4rxvpCWPz2O34OwcJrXGoRlHM=" formula="no" inline="no" isBookmarkSet="no" pdftag="H3" artifact="_x0031_" validate="no" bookmark="yes" Order="_x0032_"/>
  <Shape xmlns="" ID="rsSAAOGSU0w78cXhI3jMYn/ST5Y=" formula="no" inline="no" isBookmarkSet="no" pdftag="H2" artifact="_x0031_" validate="no" bookmark="yes" Order="_x0031_"/>
  <Shape xmlns="" ID="KJqBtIhCQ8rYP4WdQ03WGwx4+LU=" Order="_x0034_" pdftag="_x005B_Artifact_x005D_" isBookmarkSet="no" bookmark="no"/>
  <Shape xmlns="" ID="NiV5v76YMPyQBnvtZtT1sdqAQY8=" formula="no" inline="no" isBookmarkSet="no" bookmark="no" validate="no" pdftag="P" artifact="_x0030_" Order="_x0034_"/>
  <Shape xmlns="" ID="WJzdn5Quh20Md25SXhQKFzW0T+c=" formula="no" inline="no" isBookmarkSet="no" bookmark="no" validate="no" pdftag="P" artifact="_x0030_" Order="_x0033_"/>
  <Shape xmlns="" ID="2YDhIiKe4zgr425UN9wTzDsYLqE=" formula="no" inline="no" isBookmarkSet="no" validate="no" bookmark="no" pdftag="P" artifact="_x0030_" Order="_x0032_"/>
  <Shape xmlns="" ID="Ob7bDmLgDlHcm4Qm0gQQ4P4QcDA=" formula="no" inline="no" isBookmarkSet="no" validate="no" bookmark="no" pdftag="H2" artifact="_x0030_" Order="_x0031_"/>
  <Shape xmlns="" ID="Hd5lD65ALfvss/U9ltdEnqzf3Z8=" Order="_x0035_" pdftag="_x005B_Artifact_x005D_" isBookmarkSet="no" bookmark="no"/>
  <Shape xmlns="" ID="FwQY7YSFQYuKW2Uvsf10hAMuAPQ=" formula="no" inline="no" isBookmarkSet="no" validate="no" bookmark="no" pdftag="P" artifact="_x0030_" Order="_x0033_"/>
  <Shape xmlns="" ID="zTP/IhRt6Cs3eLMsYABxxrEspdg=" formula="no" inline="no" isBookmarkSet="no" validate="no" bookmark="no" pdftag="H2" artifact="_x0030_" Order="_x0032_"/>
  <Shape xmlns="" ID="F1ZrxBRyoKJNete1VDVItcy3388=" formula="no" inline="no" isBookmarkSet="no" validate="no" bookmark="no" pdftag="P" artifact="_x0030_" Order="_x0031_"/>
  <Shape xmlns="" ID="4pHj/2WXkoOj1YkeFdlSP44DJnI=" Order="_x0034_" pdftag="_x005B_Artifact_x005D_" isBookmarkSet="no" bookmark="no"/>
  <Shape xmlns="" ID="Y7jsqzflfSIurTFoeHcs5T0yLR0=" pdftag="P" isBookmarkSet="no" bookmark="no" Order="_x0032_"/>
  <Shape xmlns="" ID="B3/JEmurMo3XL4t6cC5Ewno1wFc=" formula="no" inline="no" isBookmarkSet="no" validate="no" bookmark="no" pdftag="P" artifact="_x0030_" Order="_x0031_"/>
  <Shape xmlns="" ID="8AG3ZfrORZqUEpsmu86U2TKzTK8=" Order="_x0033_" pdftag="_x005B_Artifact_x005D_" isBookmarkSet="no" bookmark="no"/>
  <Shape xmlns="" ID="z+E+z07tlGpEkx+dTHYI/c0MJTM=" pdftag="P" isBookmarkSet="no" bookmark="no" Order="_x0033_"/>
  <Shape xmlns="" ID="KPBWGTdtJeti1SqD66cGM5zW3v0=" pdftag="P" isBookmarkSet="no" bookmark="no" Order="_x0032_"/>
  <Shape xmlns="" ID="syyBsfrFcz5EvlL5WkYZEC7G7RA=" pdftag="H2" isBookmarkSet="no" bookmark="yes" Order="_x0031_"/>
  <Shape xmlns="" ID="YFhVUROdS74oW2sxpDAch7HB0YY=" Order="_x0034_" pdftag="_x005B_Artifact_x005D_" isBookmarkSet="no" bookmark="no"/>
  <Shape xmlns="" ID="FiIK8fZ0zMYHbU2e/l3n+kdzsHQ=" pdftag="P" isBookmarkSet="no" bookmark="no" Order="_x0033_"/>
  <Shape xmlns="" ID="2tYNTlUE1bf7QhdckUXIL4vvRFk=" pdftag="P" isBookmarkSet="no" bookmark="no" Order="_x0032_"/>
  <Shape xmlns="" ID="EbdF7GdjdcpyR1RjoogdZHYYKS4=" pdftag="P" isBookmarkSet="no" bookmark="no" Order="_x0034_"/>
  <Shape xmlns="" ID="JrYb+runwCfg5moRVOeyOsR/DQk=" pdftag="H2" isBookmarkSet="no" bookmark="yes" Order="_x0031_"/>
  <Shape xmlns="" ID="Usnelripj/UGLIUGk93oYcRU5rE=" Order="_x0035_" pdftag="_x005B_Artifact_x005D_" isBookmarkSet="no" bookmark="no"/>
  <Shape xmlns="" ID="z31fCDdAb1ATKnH741WTDvc6zKU=" pdftag="P" isBookmarkSet="no" bookmark="no" Order="_x0032_"/>
  <Shape xmlns="" ID="Wi5ojySte5TUM8kVwC1nc3vKDlo=" pdftag="H2" isBookmarkSet="no" bookmark="yes" Order="_x0031_"/>
  <Shape xmlns="" ID="RrdAFZl8TymOp5z50VWM17V4ypo=" Order="_x0033_" pdftag="_x005B_Artifact_x005D_" isBookmarkSet="no" bookmark="no"/>
  <Shape xmlns="" ID="uTC+vpMlIwvCH7AKJlYXjUfeGg8=" pdftag="P" isBookmarkSet="no" bookmark="no" Order="_x0032_"/>
  <Shape xmlns="" ID="UvreiWJfmYxhHmDj5pn+PYhiFuw=" pdftag="H2" isBookmarkSet="no" bookmark="yes" Order="_x0031_"/>
  <Shape xmlns="" ID="fVNXS4nPeT9VzUzRfeAh4ncbI1c=" Order="_x0033_" pdftag="_x005B_Artifact_x005D_" isBookmarkSet="no" bookmark="no"/>
  <Shape xmlns="" ID="QoaS/6oTAQExiTtqS2ZqIrTtXkY=" pdftag="P" isBookmarkSet="no" bookmark="no" Order="_x0032_"/>
  <Shape xmlns="" ID="J/j+XPEyCXFcOZU+E9xjRBUygEY=" pdftag="H2" isBookmarkSet="no" bookmark="yes" Order="_x0031_"/>
  <Shape xmlns="" ID="mcgtGDvWvFcCCXXiwX3ciF90gTU=" Order="_x0033_" pdftag="_x005B_Artifact_x005D_" isBookmarkSet="no" bookmark="no"/>
  <Shape xmlns="" ID="ssc7OxPv8ygkQQ+klNMKp7MRSpI=" pdftag="P" isBookmarkSet="no" bookmark="no" Order="_x0032_"/>
  <Shape xmlns="" ID="dERBdn42u/TAloA9HpkAr2xTJvA=" pdftag="H2" isBookmarkSet="no" bookmark="yes" Order="_x0031_"/>
  <Shape xmlns="" ID="sLX62fBltEIiF+g1TaRS6Z2x3es=" Order="_x0033_" pdftag="_x005B_Artifact_x005D_" isBookmarkSet="no" bookmark="no"/>
  <Shape xmlns="" ID="jvArq75eBqjxqRTU6nSXJdHJ0tI=" pdftag="P" isBookmarkSet="no" bookmark="no" Order="_x0033_"/>
  <Shape xmlns="" ID="BNgaIUd7fvOMQ8BSE8GDzCGtU5U=" formula="no" inline="no" isBookmarkSet="no" validate="no" bookmark="no" pdftag="P" artifact="_x0030_" Order="_x0032_"/>
  <Shape xmlns="" ID="hqIFM0lVN5G4n9eAxhAeGVxt4uQ=" pdftag="H2" isBookmarkSet="no" bookmark="yes" Order="_x0031_"/>
  <Shape xmlns="" ID="19GU1nuiGkS/q3or7DQTiVjgP+Q=" formula="no" inline="no" isBookmarkSet="no" validate="no" bookmark="no" pdftag="P" artifact="_x0030_" Order="_x0031_0"/>
  <Shape xmlns="" ID="2dITApOTBecGHgPu6kVp8d+GWHk=" formula="no" inline="no" isBookmarkSet="no" validate="no" bookmark="no" pdftag="P" artifact="_x0030_" Order="_x0039_"/>
  <Shape xmlns="" ID="s66vO61aXc6DjvtTXv1oMzQFsM8=" artifact="_x0031_" formula="no" inline="no" pdftag="Figure" isBookmarkSet="no" validate="no" bookmark="no" Order="_x0038_"/>
  <Shape xmlns="" ID="g8gECMnWX0hKI+ti+nQHlJ+Q/ds=" formula="no" inline="no" isBookmarkSet="no" validate="no" bookmark="no" pdftag="P" artifact="_x0030_" Order="_x0037_"/>
  <Shape xmlns="" ID="LMP7KVpzXSOh3LgFlqWjHNgvNV8=" artifact="_x0031_" formula="no" inline="no" pdftag="Figure" isBookmarkSet="no" validate="no" bookmark="no" Order="_x0036_"/>
  <Shape xmlns="" ID="htgF2r6mb03Ok/En47HKtk9o4lM=" formula="no" inline="no" isBookmarkSet="no" validate="no" bookmark="no" pdftag="P" artifact="_x0030_" Order="_x0035_"/>
  <Shape xmlns="" ID="CzqWRoiBHBXDU9qTCBxdO5Q1idE=" artifact="_x0031_" formula="no" inline="no" pdftag="Figure" isBookmarkSet="no" validate="no" bookmark="no" Order="_x0034_"/>
  <Shape xmlns="" ID="mwIHxNr8b9M5lJenRjAPk8RyAyI=" formula="no" inline="no" isBookmarkSet="no" validate="no" bookmark="no" pdftag="P" artifact="_x0030_" Order="_x0033_"/>
  <Shape xmlns="" ID="fTJXjMg19+f76EJd2lzNNv/UTdA=" artifact="_x0031_" formula="no" inline="no" pdftag="Figure" isBookmarkSet="no" validate="no" bookmark="no" Order="_x0032_"/>
  <Shape xmlns="" ID="cN3KzdXKlHoJV7lOAL+VeKIVxhw=" formula="no" inline="no" isBookmarkSet="no" validate="no" bookmark="no" pdftag="H2" artifact="_x0030_" Order="_x0031_"/>
  <Shape xmlns="" ID="bbNWuAQ9bxatOMnKWE8prGOOA6M=" Order="_x0031_1" pdftag="_x005B_Artifact_x005D_" isBookmarkSet="no" bookmark="no"/>
  <Shape xmlns="" ID="+oPPTAFK6ArQoI1UD8eBE9H/xcI=" formula="no" inline="no" isBookmarkSet="no" validate="no" bookmark="no" pdftag="P" artifact="_x0030_" Order="_x0031_0"/>
  <Shape xmlns="" ID="SYTHXZT0IcQSxmCp6FxXUhXN+Tk=" artifact="_x0031_" formula="no" inline="no" pdftag="Figure" isBookmarkSet="no" validate="no" bookmark="no" Order="_x0039_"/>
  <Shape xmlns="" ID="jVzhp4yjBoES3JoPnYT1bMjNTmc=" formula="no" inline="no" isBookmarkSet="no" validate="no" bookmark="no" pdftag="P" artifact="_x0030_" Order="_x0038_"/>
  <Shape xmlns="" ID="5SHCVqG5kTuf4tCvucF2l9LKwU8=" artifact="_x0031_" formula="no" inline="no" pdftag="Figure" isBookmarkSet="no" validate="no" bookmark="no" Order="_x0037_"/>
  <Shape xmlns="" ID="iSpEglb/fQwZMDLvRAi1tp7OV4U=" formula="no" inline="no" isBookmarkSet="no" validate="no" bookmark="no" pdftag="P" artifact="_x0030_" Order="_x0036_"/>
  <Shape xmlns="" ID="n14NIlORoFMs6r8UQGWmt6ZdqDg=" artifact="_x0031_" formula="no" inline="no" pdftag="Figure" isBookmarkSet="no" validate="no" bookmark="no" Order="_x0035_"/>
  <Shape xmlns="" ID="akQ3xEQAM+PCHFH/+7Rb0nVvVQk=" formula="no" inline="no" isBookmarkSet="no" validate="no" bookmark="no" pdftag="P" artifact="_x0030_" Order="_x0034_"/>
  <Shape xmlns="" ID="CbX2Rrw9+BGKu00EExI6jrh1bXA=" artifact="_x0031_" formula="no" inline="no" pdftag="Figure" isBookmarkSet="no" validate="no" bookmark="no" Order="_x0033_"/>
  <Shape xmlns="" ID="7UQRMexUXA+ZQgilBXa1qkU0Bkc=" formula="no" inline="no" isBookmarkSet="no" validate="no" bookmark="no" pdftag="P" artifact="_x0030_" Order="_x0032_"/>
  <Shape xmlns="" ID="p7AkvmviCeh/qV1pubDpEH8ZDv8=" formula="no" inline="no" isBookmarkSet="no" validate="no" bookmark="no" pdftag="H2" artifact="_x0030_" Order="_x0031_"/>
  <Shape xmlns="" ID="9wjHnySfXT9SLdM+f1F2QTmumDw=" Order="_x0031_1" pdftag="_x005B_Artifact_x005D_" isBookmarkSet="no" bookmark="no"/>
  <Shape xmlns="" ID="cHjfB5mBERKo0tfJgRUIyBsLpZ4=" formula="no" inline="no" isBookmarkSet="no" validate="no" bookmark="no" pdftag="P" artifact="_x0030_" Order="_x0031_1"/>
  <Shape xmlns="" ID="9pohZzMyyPSCWu9AxOP4OqXPEDY=" artifact="_x0031_" formula="no" inline="no" pdftag="Figure" isBookmarkSet="no" validate="no" bookmark="no" Order="_x0031_0"/>
  <Shape xmlns="" ID="ugNN/JWQyEyeiokvPM4oFU75+oA=" formula="no" inline="no" isBookmarkSet="no" validate="no" bookmark="no" pdftag="P" artifact="_x0030_" Order="_x0039_"/>
  <Shape xmlns="" ID="GkyGIZFAW0maSUHtxXfYH9pUVVE=" artifact="_x0031_" formula="no" inline="no" pdftag="Figure" isBookmarkSet="no" validate="no" bookmark="no" Order="_x0038_"/>
  <Shape xmlns="" ID="zTSRV7DzBedLt3bEcKJFbG/wt+o=" formula="no" inline="no" isBookmarkSet="no" validate="no" bookmark="no" pdftag="P" artifact="_x0030_" Order="_x0037_"/>
  <Shape xmlns="" ID="DyYjwnfhxSjTUkb78OB4GKFiBws=" artifact="_x0031_" formula="no" inline="no" pdftag="Figure" isBookmarkSet="no" validate="no" bookmark="no" Order="_x0036_"/>
  <Shape xmlns="" ID="kD+9HQ+kaAIVZGoBBOFXZBaDSyE=" formula="no" inline="no" isBookmarkSet="no" validate="no" bookmark="no" pdftag="P" artifact="_x0030_" Order="_x0035_"/>
  <Shape xmlns="" ID="uTqRkfpK7FLGCYJxXn0/4pqyrsE=" artifact="_x0031_" formula="no" inline="no" pdftag="Figure" isBookmarkSet="no" validate="no" bookmark="no" Order="_x0034_"/>
  <Shape xmlns="" ID="Ett5ajy8F2ZQkvBEhjJ1mh96Z6s=" formula="no" inline="no" isBookmarkSet="no" validate="no" bookmark="no" pdftag="P" artifact="_x0030_" Order="_x0033_"/>
  <Shape xmlns="" ID="LWlghF9dBGVAbMkss8TgP9VC+wk=" formula="no" inline="no" isBookmarkSet="no" Order="_x0032_" validate="no" bookmark="no" pdftag="_x005B_Artifact_x005D_" artifact="_x0031_"/>
  <Shape xmlns="" ID="/V2KfqqKtOhZUimsWgfsxzeT8XA=" formula="no" inline="no" isBookmarkSet="no" validate="no" bookmark="no" pdftag="P" artifact="_x0030_" Order="_x0032_"/>
  <Shape xmlns="" ID="OK8fDlh45cC3FQ3MCsyGt7uDaGA=" formula="no" inline="no" isBookmarkSet="no" validate="no" pdftag="H2" artifact="_x0030_" bookmark="yes" Order="_x0031_"/>
  <Shape xmlns="" ID="C1bPKuZZrVGMynXdV1NZKVeAbiU=" Order="_x0031_3" pdftag="_x005B_Artifact_x005D_" isBookmarkSet="no" bookmark="no"/>
  <Shape xmlns="" ID="B8bbTKojVBhy+xkE9KBnBbMq5WA=" formula="no" inline="no" isBookmarkSet="no" validate="no" bookmark="no" pdftag="P" artifact="_x0030_" Order="_x0039_"/>
  <Shape xmlns="" ID="d0KV4ydMWyrqe46MclLKH1MmEEo=" formula="no" inline="no" isBookmarkSet="no" validate="no" bookmark="no" pdftag="P" artifact="_x0030_" Order="_x0038_"/>
  <Shape xmlns="" ID="UsZNsMp9Xr9Gyyc6dkMCo4D2H5g=" formula="no" inline="no" isBookmarkSet="no" validate="no" bookmark="no" pdftag="P" artifact="_x0030_" Order="_x0037_"/>
  <Shape xmlns="" ID="BTJPnuhZ53YebmSrziZoXMdpS4M=" formula="no" inline="no" isBookmarkSet="no" validate="no" bookmark="no" pdftag="P" artifact="_x0030_" Order="_x0036_"/>
  <Shape xmlns="" ID="ljpiZkm/+QtJ6TtCx0/nMp1KZ8w=" formula="no" inline="no" isBookmarkSet="no" validate="no" bookmark="no" pdftag="P" artifact="_x0030_" Order="_x0035_"/>
  <Shape xmlns="" ID="kZH0Ok5ipkvN0FkAN3j6YtzWZ0o=" formula="no" inline="no" isBookmarkSet="no" validate="no" bookmark="no" pdftag="P" artifact="_x0030_" Order="_x0034_"/>
  <Shape xmlns="" ID="oYbE/k8TZfwS/ihit0l4wfpUf18=" formula="no" inline="no" isBookmarkSet="no" validate="no" bookmark="no" pdftag="P" artifact="_x0030_" Order="_x0033_"/>
  <Shape xmlns="" ID="7q7pqaj5ccuGFUB8xe8K1+9CIbs=" formula="no" inline="no" isBookmarkSet="no" validate="no" bookmark="no" pdftag="P" artifact="_x0030_" Order="_x0032_"/>
  <Shape xmlns="" ID="06fgHE22rbrWIXYLReLUpJlI2Lo=" formula="no" inline="no" isBookmarkSet="no" validate="no" pdftag="H2" artifact="_x0030_" bookmark="yes" Order="_x0031_"/>
  <Shape xmlns="" ID="gnjtE6PO3uYW1fIl6+LjiySPNw8=" Order="_x0031_0" pdftag="_x005B_Artifact_x005D_" isBookmarkSet="no" bookmark="no"/>
  <Shape xmlns="" ID="NZs7ujEul47hYVL3ryCSJ6XrrVg=" formula="no" inline="no" isBookmarkSet="no" validate="no" bookmark="no" pdftag="Figure" artifact="_x0030_" Order="_x0039_"/>
  <Shape xmlns="" ID="VZxKRv9RcZ2K+ddOgs7MbJ209Zo=" artifact="_x0031_" formula="no" inline="no" pdftag="Figure" isBookmarkSet="no" validate="no" bookmark="no" Order="_x0031_0"/>
  <Shape xmlns="" ID="P8o92jFNl+qbMwiC+4jxKRL30AY=" formula="no" inline="no" isBookmarkSet="no" validate="no" bookmark="no" pdftag="P" artifact="_x0030_" Order="_x0031_1"/>
  <Shape xmlns="" ID="sC8UtcO69jkzKmktKABqob0Rgoo=" formula="no" inline="no" isBookmarkSet="no" validate="no" bookmark="no" pdftag="P" artifact="_x0030_" Order="_x0038_"/>
  <Shape xmlns="" ID="WI2UGNvdiveVk/5DceCr1Bbt+5w=" formula="no" inline="no" isBookmarkSet="no" validate="no" bookmark="no" pdftag="P" artifact="_x0030_" Order="_x0037_"/>
  <Shape xmlns="" ID="EbH/7DZ/GaXwMPPvJcAA+fRlNKM=" formula="no" inline="no" isBookmarkSet="no" validate="no" bookmark="no" pdftag="P" artifact="_x0030_" Order="_x0036_"/>
  <Shape xmlns="" ID="Y/ldxXXlU5AN+uYb5N6FRB4JGeg=" formula="no" inline="no" isBookmarkSet="no" validate="no" bookmark="no" pdftag="P" artifact="_x0030_" Order="_x0035_"/>
  <Shape xmlns="" ID="PuZQjrBFOkFDxvBoQ+BkhpdseEQ=" formula="no" inline="no" isBookmarkSet="no" validate="no" bookmark="no" pdftag="P" artifact="_x0030_" Order="_x0034_"/>
  <Shape xmlns="" ID="k5X4i5RvYDgiARcKEkf1+aFlvAI=" formula="no" inline="no" isBookmarkSet="no" validate="no" bookmark="no" pdftag="P" artifact="_x0030_" Order="_x0033_"/>
  <Shape xmlns="" ID="Z5v8HpASDPo/Wz/0q/BGJ6ugT5U=" formula="no" inline="no" isBookmarkSet="no" validate="no" bookmark="no" pdftag="P" artifact="_x0030_" Order="_x0032_"/>
  <Shape xmlns="" ID="qg/yRKvPs8ROT+r1Jk5a31WpY/w=" formula="no" inline="no" isBookmarkSet="no" validate="no" bookmark="no" pdftag="H2" artifact="_x0030_" Order="_x0031_"/>
  <Shape xmlns="" ID="YCxz2RypFb5QpuXgkpj+yuhAraQ=" Order="_x0031_2" pdftag="_x005B_Artifact_x005D_" isBookmarkSet="no" bookmark="no"/>
  <Shape xmlns="" ID="JVaVeqwnrJXcfjyxjN23u6U6YjU=" formula="no" inline="no" isBookmarkSet="no" validate="no" bookmark="no" pdftag="P" artifact="_x0030_" Order="_x0031_1"/>
  <Shape xmlns="" ID="1VYlZJxEhUYoBZrPC1K4brZxD4o=" artifact="_x0031_" formula="no" inline="no" pdftag="Figure" isBookmarkSet="no" validate="no" bookmark="no" Order="_x0031_0"/>
  <Shape xmlns="" ID="fcLbEBweMN1jqvR6XEB80Uzn1vI=" artifact="_x0031_" formula="no" inline="no" pdftag="Figure" isBookmarkSet="no" validate="no" bookmark="no" Order="_x0039_"/>
  <Shape xmlns="" ID="gLvMFMxEiDWTy9xz23vSIMFDq7s=" formula="no" inline="no" isBookmarkSet="no" validate="no" bookmark="no" pdftag="P" artifact="_x0030_" Order="_x0038_"/>
  <Shape xmlns="" ID="OAEemmU3Tf/BYnd4sNW+SnhaUvA=" formula="no" inline="no" isBookmarkSet="no" validate="no" bookmark="no" pdftag="P" artifact="_x0030_" Order="_x0037_"/>
  <Shape xmlns="" ID="56JdV7wQqNvSBwuHfa0UR8rHwds=" formula="no" inline="no" isBookmarkSet="no" validate="no" bookmark="no" pdftag="P" artifact="_x0030_" Order="_x0036_"/>
  <Shape xmlns="" ID="+5RFGTA9WgsU+8IpV9j0zuD5b3Y=" formula="no" inline="no" isBookmarkSet="no" validate="no" bookmark="no" pdftag="P" artifact="_x0030_" Order="_x0035_"/>
  <Shape xmlns="" ID="6pTAVe1s1elbalCQHyEHhZhOka8=" formula="no" inline="no" isBookmarkSet="no" validate="no" bookmark="no" pdftag="P" artifact="_x0030_" Order="_x0034_"/>
  <Shape xmlns="" ID="HZ6wPwmBoY1xi70XpuSBjrgzi4o=" formula="no" inline="no" isBookmarkSet="no" validate="no" bookmark="no" pdftag="P" artifact="_x0030_" Order="_x0033_"/>
  <Shape xmlns="" ID="0DLg+oV8Bq9ALt7YjL8qdjZ92lY=" formula="no" inline="no" isBookmarkSet="no" validate="no" bookmark="no" pdftag="P" artifact="_x0030_" Order="_x0032_"/>
  <Shape xmlns="" ID="4Qpe+3raQyAYzBoBw0jiGi1IBRA=" formula="no" inline="no" isBookmarkSet="no" validate="no" bookmark="no" pdftag="H2" artifact="_x0030_" Order="_x0031_"/>
  <Shape xmlns="" ID="orNo5z6Ai1BHwym5+HcTkzXCzn4=" Order="_x0031_2" pdftag="_x005B_Artifact_x005D_" isBookmarkSet="no" bookmark="no"/>
  <Shape xmlns="" ID="/2+v/OfzjyBI0gyUFEsQZQmakrs=" formula="no" inline="no" isBookmarkSet="no" validate="no" bookmark="no" pdftag="P" artifact="_x0030_" Order="_x0031_1"/>
  <Shape xmlns="" ID="yRia6CFwgu5PColb2v862juIANg=" formula="no" inline="no" isBookmarkSet="no" validate="no" bookmark="no" pdftag="P" artifact="_x0030_" Order="_x0031_0"/>
  <Shape xmlns="" ID="3951gZFeWCNFfOMfr9aJS0dmigQ=" formula="no" inline="no" isBookmarkSet="no" validate="no" bookmark="no" pdftag="P" artifact="_x0030_" Order="_x0039_"/>
  <Shape xmlns="" ID="eCd0QjJtXeBNI7lqnfkbDq03nyA=" formula="no" inline="no" isBookmarkSet="no" validate="no" bookmark="no" pdftag="P" artifact="_x0030_" Order="_x0038_"/>
  <Shape xmlns="" ID="5qHzbrLSJyNopwSGa+U9giIOoU0=" formula="no" inline="no" isBookmarkSet="no" validate="no" bookmark="no" pdftag="P" artifact="_x0030_" Order="_x0037_"/>
  <Shape xmlns="" ID="93Ei1wg2lCAYEXL8hM0eglN+JZw=" formula="no" inline="no" isBookmarkSet="no" validate="no" bookmark="no" pdftag="P" artifact="_x0030_" Order="_x0036_"/>
  <Shape xmlns="" ID="hhUUUIquUZX8CXSx4RvuPtTDJr0=" formula="no" inline="no" isBookmarkSet="no" validate="no" bookmark="no" pdftag="P" artifact="_x0030_" Order="_x0035_"/>
  <Shape xmlns="" ID="PFtooTCc9Is2KZjVM+Rv59rDIF4=" formula="no" inline="no" isBookmarkSet="no" validate="no" bookmark="no" pdftag="P" artifact="_x0030_" Order="_x0034_"/>
  <Shape xmlns="" ID="bTTi1JtL2EY98xvmpEOKXfM7aqI=" formula="no" inline="no" isBookmarkSet="no" validate="no" bookmark="no" pdftag="P" artifact="_x0030_" Order="_x0033_"/>
  <Shape xmlns="" ID="HiPUN43njYDy6A8ebvKutKJeQQI=" formula="no" inline="no" isBookmarkSet="no" validate="no" bookmark="no" pdftag="P" artifact="_x0030_" Order="_x0032_"/>
  <Shape xmlns="" ID="QDWzWr8G+ZvEZ4vu2Nre5OoUAq8=" formula="no" inline="no" isBookmarkSet="no" validate="no" bookmark="no" pdftag="H2" artifact="_x0030_" Order="_x0031_"/>
  <Shape xmlns="" ID="vDRhnoKxdxlVXiqTq9epPUfWCQc=" Order="_x0031_2" pdftag="_x005B_Artifact_x005D_" isBookmarkSet="no" bookmark="no"/>
  <SubText xmlns="" ID="gqPylL6ho2wS7odMpYoYIYa2EiQ=" ActualText=""/>
  <Shape xmlns="" ID="q6QEuKcewaQk+H5NwdvXJ7JOfiU=" isBookmarkSet="no" bookmark="yes" pdftag="P" artifact="_x0030_" Order="_x0032_"/>
  <Shape xmlns="" ID="eJbFegz/OsZ8+LOsEs3W59f6SFE=" Order="_x0033_" pdftag="_x005B_Artifact_x005D_" isBookmarkSet="no" bookmark="no"/>
  <Shape xmlns="" ID="P5/P8zix130QuOoA2x8M1/anwoU=" formula="no" inline="no" isBookmarkSet="no" bookmark="no" Order="_x0034_" validate="no" pdftag="_x005B_Artifact_x005D_" artifact="_x0031_"/>
  <Shape xmlns="" ID="g38tpwtlcldDP1d4Sk0fHMlHfA8=" formula="no" inline="no" isBookmarkSet="no" bookmark="no" Order="_x0032_" validate="no" pdftag="_x005B_Artifact_x005D_" artifact="_x0031_"/>
  <Shape xmlns="" ID="/NGazWuJN+U27SgGNMvP/CBdjIY=" formula="no" inline="no" isBookmarkSet="no" bookmark="no" validate="no" pdftag="P" artifact="_x0030_" Order="_x0033_"/>
  <Shape xmlns="" ID="vHg7ht2qgKojnu0Fl6z4ZxLC0YA=" formula="no" inline="no" isBookmarkSet="no" bookmark="no" validate="no" pdftag="P" artifact="_x0030_" Order="_x0033_"/>
  <Shape xmlns="" ID="087xzxITSNs4wfiZyAhvetOzLGc=" formula="no" inline="no" isBookmarkSet="no" pdftag="H3" artifact="_x0031_" validate="no" bookmark="yes" Order="_x0032_"/>
  <Shape xmlns="" ID="pPciIK89Yvxn43UsZgxeMTQ6jjs=" formula="no" inline="no" isBookmarkSet="no" pdftag="H2" artifact="_x0031_" validate="no" bookmark="yes" Order="_x0031_"/>
  <Shape xmlns="" ID="u+bKl0f3uyLlc1fl7b0P2WS1waI=" Order="_x0033_" pdftag="_x005B_Artifact_x005D_" isBookmarkSet="no" bookmark="no"/>
  <SubText xmlns="" ID="YYZK/rqcw1y6FSRhMUky5hCvlBc=" ActualText=""/>
  <SubText xmlns="" ID="jwSUrC2q/ZOxpNQklLjFzGCePU8=" ActualText=""/>
  <SubText xmlns="" ID="/Mrs0I4hjUA5YxESRQO8IZ7Hfgk=" ActualText=""/>
  <SubText xmlns="" ID="3YV+panle0zAYt4gWJBxeHOB544=" ActualText=""/>
  <SubText xmlns="" ID="VbDaZtGLtsE1jP9oUUv31g6DngA=" ActualText=""/>
  <SubText xmlns="" ID="o2fv8p+gsaQrBpkFAcHYjVp+02k=" ActualText=""/>
  <SubText xmlns="" ID="zvgCYiGZ/lf2Wnjqqgxkx4zW5m8=" ActualText=""/>
  <SubText xmlns="" ID="087xzxITSNs4wfiZyAhvetOzLGc=" ActualText=""/>
  <SubText xmlns="" ID="pPciIK89Yvxn43UsZgxeMTQ6jjs=" ActualText=""/>
  <SubText xmlns="" ID="Hx4rxvpCWPz2O34OwcJrXGoRlHM=" ActualText=""/>
  <SubText xmlns="" ID="rsSAAOGSU0w78cXhI3jMYn/ST5Y=" ActualText=""/>
</PAW>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52BB0F8-8B6E-4C8F-99D7-480B6C57C861}"/>
</file>

<file path=customXml/itemProps2.xml><?xml version="1.0" encoding="utf-8"?>
<ds:datastoreItem xmlns:ds="http://schemas.openxmlformats.org/officeDocument/2006/customXml" ds:itemID="{B5781750-6FDE-4F48-9446-0DA3A463CDAD}">
  <ds:schemaRefs>
    <ds:schemaRef ds:uri="http://schemas.microsoft.com/office/2006/metadata/properties"/>
    <ds:schemaRef ds:uri="http://schemas.microsoft.com/office/infopath/2007/PartnerControls"/>
    <ds:schemaRef ds:uri="ec319b05-a089-4a23-9e23-5aa648b173eb"/>
    <ds:schemaRef ds:uri="8328c6ae-8b2b-4928-bfa3-542b0e617d46"/>
  </ds:schemaRefs>
</ds:datastoreItem>
</file>

<file path=customXml/itemProps3.xml><?xml version="1.0" encoding="utf-8"?>
<ds:datastoreItem xmlns:ds="http://schemas.openxmlformats.org/officeDocument/2006/customXml" ds:itemID="{A870AE42-B7EF-4425-8E23-8E4BA26DAB5C}">
  <ds:schemaRefs>
    <ds:schemaRef ds:uri="http://www.net-centric.com/PAWPP"/>
    <ds:schemaRef ds:uri=""/>
  </ds:schemaRefs>
</ds:datastoreItem>
</file>

<file path=customXml/itemProps4.xml><?xml version="1.0" encoding="utf-8"?>
<ds:datastoreItem xmlns:ds="http://schemas.openxmlformats.org/officeDocument/2006/customXml" ds:itemID="{4371ED43-7EC2-43C7-9638-E053351601F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3125</TotalTime>
  <Words>2379</Words>
  <Application>Microsoft Office PowerPoint</Application>
  <PresentationFormat>Widescreen</PresentationFormat>
  <Paragraphs>327</Paragraphs>
  <Slides>34</Slides>
  <Notes>5</Notes>
  <HiddenSlides>0</HiddenSlides>
  <MMClips>0</MMClips>
  <ScaleCrop>false</ScaleCrop>
  <HeadingPairs>
    <vt:vector size="6" baseType="variant">
      <vt:variant>
        <vt:lpstr>Fonts Used</vt:lpstr>
      </vt:variant>
      <vt:variant>
        <vt:i4>8</vt:i4>
      </vt:variant>
      <vt:variant>
        <vt:lpstr>Theme</vt:lpstr>
      </vt:variant>
      <vt:variant>
        <vt:i4>5</vt:i4>
      </vt:variant>
      <vt:variant>
        <vt:lpstr>Slide Titles</vt:lpstr>
      </vt:variant>
      <vt:variant>
        <vt:i4>34</vt:i4>
      </vt:variant>
    </vt:vector>
  </HeadingPairs>
  <TitlesOfParts>
    <vt:vector size="47" baseType="lpstr">
      <vt:lpstr>Arial</vt:lpstr>
      <vt:lpstr>Calibri</vt:lpstr>
      <vt:lpstr>Calibri Light</vt:lpstr>
      <vt:lpstr>Times New Roman</vt:lpstr>
      <vt:lpstr>Webdings</vt:lpstr>
      <vt:lpstr>Wingdings</vt:lpstr>
      <vt:lpstr>Wingdings 2</vt:lpstr>
      <vt:lpstr>Wingdings 3</vt:lpstr>
      <vt:lpstr>General Content</vt:lpstr>
      <vt:lpstr>Special Content</vt:lpstr>
      <vt:lpstr>People Slides</vt:lpstr>
      <vt:lpstr>Interactive Slides</vt:lpstr>
      <vt:lpstr>Infographic Layouts</vt:lpstr>
      <vt:lpstr>Where Are You?</vt:lpstr>
      <vt:lpstr>Serving Workers in a Large-Scale Multi-Language Layoff</vt:lpstr>
      <vt:lpstr>Today’s Moderator</vt:lpstr>
      <vt:lpstr>Today’s Speakers</vt:lpstr>
      <vt:lpstr>Today’s Objectives</vt:lpstr>
      <vt:lpstr>Rapid Response</vt:lpstr>
      <vt:lpstr>Multiple Temp Agency Layoffs </vt:lpstr>
      <vt:lpstr>Rapid Response Experiences</vt:lpstr>
      <vt:lpstr>Rapid Response Take Aways</vt:lpstr>
      <vt:lpstr>PowerPoint Presentation</vt:lpstr>
      <vt:lpstr>Who is the Peer Workforce Navigator project? </vt:lpstr>
      <vt:lpstr>Our 3 buckets of work include</vt:lpstr>
      <vt:lpstr>Learning about the Abbott layoffs </vt:lpstr>
      <vt:lpstr>Creation of the clinics</vt:lpstr>
      <vt:lpstr>Impact of clinics – from the community’s perspective</vt:lpstr>
      <vt:lpstr>Coordination of Community-Based Organizations</vt:lpstr>
      <vt:lpstr>Best practices </vt:lpstr>
      <vt:lpstr>Persisting challenges </vt:lpstr>
      <vt:lpstr>Unemployment Compensation</vt:lpstr>
      <vt:lpstr>Unemployment Insurance </vt:lpstr>
      <vt:lpstr>Unemployment Insurance </vt:lpstr>
      <vt:lpstr>Unemployment Insurance </vt:lpstr>
      <vt:lpstr>WIOA Title IB Provider</vt:lpstr>
      <vt:lpstr>WIOA Title IB Provider</vt:lpstr>
      <vt:lpstr>WIOA Title IB Provider</vt:lpstr>
      <vt:lpstr>WIOA Title IB Provider</vt:lpstr>
      <vt:lpstr>CareerCenter</vt:lpstr>
      <vt:lpstr>CareerCenter – Employment Services </vt:lpstr>
      <vt:lpstr>Career Center - Employment Services </vt:lpstr>
      <vt:lpstr>Career Center – Employment Services</vt:lpstr>
      <vt:lpstr>Any Questions?</vt:lpstr>
      <vt:lpstr>Contact Us</vt:lpstr>
      <vt:lpstr>Save the Date:</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Cheryl Robbins</dc:creator>
  <cp:lastModifiedBy>Amanda Brown</cp:lastModifiedBy>
  <cp:revision>184</cp:revision>
  <dcterms:created xsi:type="dcterms:W3CDTF">2019-06-21T16:58:05Z</dcterms:created>
  <dcterms:modified xsi:type="dcterms:W3CDTF">2023-07-20T21:16:54Z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E3E3652B-E154-4632-AF29-AF74A27B8CCB</vt:lpwstr>
  </property>
  <property fmtid="{D5CDD505-2E9C-101B-9397-08002B2CF9AE}" pid="3" name="ArticulatePath">
    <vt:lpwstr>https://appriver3651000470-my.sharepoint.com/personal/mlamb_mahernet_com/Documents/Marg-WFGPS/Content Thumbnail Images/WFGPS_PPT_Template_20191205</vt:lpwstr>
  </property>
  <property fmtid="{D5CDD505-2E9C-101B-9397-08002B2CF9AE}" pid="4" name="ContentTypeId">
    <vt:lpwstr>0x010100FC82BBDCC32AD74AB640967B88EF271F</vt:lpwstr>
  </property>
</Properties>
</file>