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359" r:id="rId4"/>
    <p:sldMasterId id="2147484470" r:id="rId5"/>
  </p:sldMasterIdLst>
  <p:notesMasterIdLst>
    <p:notesMasterId r:id="rId27"/>
  </p:notesMasterIdLst>
  <p:handoutMasterIdLst>
    <p:handoutMasterId r:id="rId28"/>
  </p:handoutMasterIdLst>
  <p:sldIdLst>
    <p:sldId id="2147327104" r:id="rId6"/>
    <p:sldId id="2147327172" r:id="rId7"/>
    <p:sldId id="2147327170" r:id="rId8"/>
    <p:sldId id="2147327161" r:id="rId9"/>
    <p:sldId id="2147327163" r:id="rId10"/>
    <p:sldId id="2147327114" r:id="rId11"/>
    <p:sldId id="2147327158" r:id="rId12"/>
    <p:sldId id="2147327160" r:id="rId13"/>
    <p:sldId id="269" r:id="rId14"/>
    <p:sldId id="2147327107" r:id="rId15"/>
    <p:sldId id="2147327116" r:id="rId16"/>
    <p:sldId id="2147327153" r:id="rId17"/>
    <p:sldId id="2147327164" r:id="rId18"/>
    <p:sldId id="2147327154" r:id="rId19"/>
    <p:sldId id="276" r:id="rId20"/>
    <p:sldId id="264" r:id="rId21"/>
    <p:sldId id="2147327109" r:id="rId22"/>
    <p:sldId id="2147327165" r:id="rId23"/>
    <p:sldId id="2147327169" r:id="rId24"/>
    <p:sldId id="279" r:id="rId25"/>
    <p:sldId id="2147327159" r:id="rId26"/>
  </p:sldIdLst>
  <p:sldSz cx="12188825" cy="6858000"/>
  <p:notesSz cx="6858000" cy="9144000"/>
  <p:defaultTextStyle>
    <a:defPPr>
      <a:defRPr lang="en-US"/>
    </a:defPPr>
    <a:lvl1pPr algn="l" defTabSz="913607" rtl="0" eaLnBrk="0" fontAlgn="base" hangingPunct="0">
      <a:spcBef>
        <a:spcPct val="0"/>
      </a:spcBef>
      <a:spcAft>
        <a:spcPct val="0"/>
      </a:spcAft>
      <a:defRPr sz="1800" kern="1200">
        <a:solidFill>
          <a:schemeClr val="tx1"/>
        </a:solidFill>
        <a:latin typeface="Lato Light" panose="020F0302020204030203" pitchFamily="34" charset="77"/>
        <a:ea typeface="+mn-ea"/>
        <a:cs typeface="+mn-cs"/>
      </a:defRPr>
    </a:lvl1pPr>
    <a:lvl2pPr marL="456407" indent="-227807" algn="l" defTabSz="913607" rtl="0" eaLnBrk="0" fontAlgn="base" hangingPunct="0">
      <a:spcBef>
        <a:spcPct val="0"/>
      </a:spcBef>
      <a:spcAft>
        <a:spcPct val="0"/>
      </a:spcAft>
      <a:defRPr sz="1800" kern="1200">
        <a:solidFill>
          <a:schemeClr val="tx1"/>
        </a:solidFill>
        <a:latin typeface="Lato Light" panose="020F0302020204030203" pitchFamily="34" charset="77"/>
        <a:ea typeface="+mn-ea"/>
        <a:cs typeface="+mn-cs"/>
      </a:defRPr>
    </a:lvl2pPr>
    <a:lvl3pPr marL="913607" indent="-456407" algn="l" defTabSz="913607" rtl="0" eaLnBrk="0" fontAlgn="base" hangingPunct="0">
      <a:spcBef>
        <a:spcPct val="0"/>
      </a:spcBef>
      <a:spcAft>
        <a:spcPct val="0"/>
      </a:spcAft>
      <a:defRPr sz="1800" kern="1200">
        <a:solidFill>
          <a:schemeClr val="tx1"/>
        </a:solidFill>
        <a:latin typeface="Lato Light" panose="020F0302020204030203" pitchFamily="34" charset="77"/>
        <a:ea typeface="+mn-ea"/>
        <a:cs typeface="+mn-cs"/>
      </a:defRPr>
    </a:lvl3pPr>
    <a:lvl4pPr marL="1370807" indent="-685007" algn="l" defTabSz="913607" rtl="0" eaLnBrk="0" fontAlgn="base" hangingPunct="0">
      <a:spcBef>
        <a:spcPct val="0"/>
      </a:spcBef>
      <a:spcAft>
        <a:spcPct val="0"/>
      </a:spcAft>
      <a:defRPr sz="1800" kern="1200">
        <a:solidFill>
          <a:schemeClr val="tx1"/>
        </a:solidFill>
        <a:latin typeface="Lato Light" panose="020F0302020204030203" pitchFamily="34" charset="77"/>
        <a:ea typeface="+mn-ea"/>
        <a:cs typeface="+mn-cs"/>
      </a:defRPr>
    </a:lvl4pPr>
    <a:lvl5pPr marL="1828007" indent="-913607" algn="l" defTabSz="913607" rtl="0" eaLnBrk="0" fontAlgn="base" hangingPunct="0">
      <a:spcBef>
        <a:spcPct val="0"/>
      </a:spcBef>
      <a:spcAft>
        <a:spcPct val="0"/>
      </a:spcAft>
      <a:defRPr sz="1800" kern="1200">
        <a:solidFill>
          <a:schemeClr val="tx1"/>
        </a:solidFill>
        <a:latin typeface="Lato Light" panose="020F0302020204030203" pitchFamily="34" charset="77"/>
        <a:ea typeface="+mn-ea"/>
        <a:cs typeface="+mn-cs"/>
      </a:defRPr>
    </a:lvl5pPr>
    <a:lvl6pPr marL="1143000" algn="l" defTabSz="457200" rtl="0" eaLnBrk="1" latinLnBrk="0" hangingPunct="1">
      <a:defRPr sz="1800" kern="1200">
        <a:solidFill>
          <a:schemeClr val="tx1"/>
        </a:solidFill>
        <a:latin typeface="Lato Light" panose="020F0302020204030203" pitchFamily="34" charset="77"/>
        <a:ea typeface="+mn-ea"/>
        <a:cs typeface="+mn-cs"/>
      </a:defRPr>
    </a:lvl6pPr>
    <a:lvl7pPr marL="1371600" algn="l" defTabSz="457200" rtl="0" eaLnBrk="1" latinLnBrk="0" hangingPunct="1">
      <a:defRPr sz="1800" kern="1200">
        <a:solidFill>
          <a:schemeClr val="tx1"/>
        </a:solidFill>
        <a:latin typeface="Lato Light" panose="020F0302020204030203" pitchFamily="34" charset="77"/>
        <a:ea typeface="+mn-ea"/>
        <a:cs typeface="+mn-cs"/>
      </a:defRPr>
    </a:lvl7pPr>
    <a:lvl8pPr marL="1600200" algn="l" defTabSz="457200" rtl="0" eaLnBrk="1" latinLnBrk="0" hangingPunct="1">
      <a:defRPr sz="1800" kern="1200">
        <a:solidFill>
          <a:schemeClr val="tx1"/>
        </a:solidFill>
        <a:latin typeface="Lato Light" panose="020F0302020204030203" pitchFamily="34" charset="77"/>
        <a:ea typeface="+mn-ea"/>
        <a:cs typeface="+mn-cs"/>
      </a:defRPr>
    </a:lvl8pPr>
    <a:lvl9pPr marL="1828800" algn="l" defTabSz="457200" rtl="0" eaLnBrk="1" latinLnBrk="0" hangingPunct="1">
      <a:defRPr sz="1800" kern="1200">
        <a:solidFill>
          <a:schemeClr val="tx1"/>
        </a:solidFill>
        <a:latin typeface="Lato Light" panose="020F0302020204030203" pitchFamily="34" charset="77"/>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794"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 id="{AB1D5D02-663A-B35B-D568-342F8CBFA8BA}" name="Powell, Samuel (Wood) - ETA" initials="PE" userId="S::powell.samuel.w@dol.gov::8174da8a-1903-44a2-87a5-82ddd628a678" providerId="AD"/>
  <p188:author id="{57598556-5975-C04A-0B93-F11864307CA3}" name="Gina Worthey" initials="GW" userId="66d93715b608ce90" providerId="Windows Live"/>
  <p188:author id="{8CE5F468-2F4B-4B70-DE6F-559762B96890}" name="Cooper-Morrison, Samantha - ETA" initials="CMSE" userId="S::CooperMorrison.S@dol.gov::4c6e0e4c-06d3-4813-a2dd-7e0f144fc1d1" providerId="AD"/>
  <p188:author id="{281A8E70-2AAA-3D5B-B66E-7B2350E887FA}" name="Tessa Balka" initials="TB" userId="c42be4b22e1aa0c8" providerId="Windows Live"/>
  <p188:author id="{B5386F72-EF9E-2F06-B21F-2A0FDEFC1299}" name="Biszewski-eber, Susan M - ETA CTR" initials="BC" userId="S::biszewskieber.susan.m@dol.gov::738a572e-3a9f-4c7b-bddb-2a2abc486377" providerId="AD"/>
  <p188:author id="{5BC2A785-27A4-A068-1494-086C3A5C90CD}" name="Hauge, Kimberly - ETA" initials="HKE" userId="S::Hauge.Kimberly@dol.gov::1bc28549-ef8c-4b27-8609-92a157c7219a" providerId="AD"/>
  <p188:author id="{5A377287-2095-AE38-B1F7-60D0B9F5BE89}" name="Mitchell, Cierra - ETA" initials="MCE" userId="S::mitchell.cierra@dol.gov::41a4f693-0ab7-4db3-8e2a-9ac339d4f629" providerId="AD"/>
  <p188:author id="{403C3F97-8889-5660-5242-AD1A790FEB85}" name="Cosentino, Victoria - ETA" initials="CE" userId="S::cosentino.victoria@dol.gov::fe2dfcfc-86b7-45d2-828d-ad441dc0425b" providerId="AD"/>
  <p188:author id="{915AF5A6-ADCF-9DE3-9DBD-0533A6B6449A}" name="Bennett, Jamie S - ETA" initials="BJSE" userId="S::Bennett.Jamie.S@dol.gov::2658da2f-ba19-4a24-8a77-d9f774ad408e" providerId="AD"/>
  <p188:author id="{910097BC-2ED2-817F-D2F4-D6298790B705}" name="Hauge, Kimberly - ETA" initials="HE" userId="S::hauge.kimberly@dol.gov::1bc28549-ef8c-4b27-8609-92a157c7219a" providerId="AD"/>
  <p188:author id="{726A43E1-FA41-F7FF-ECAE-06C3AACE466A}" name="Bennett, Jamie S - ETA" initials="BE" userId="S::bennett.jamie.s@dol.gov::2658da2f-ba19-4a24-8a77-d9f774ad408e"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Gina Worthey" initials="GW" lastIdx="2" clrIdx="0">
    <p:extLst>
      <p:ext uri="{19B8F6BF-5375-455C-9EA6-DF929625EA0E}">
        <p15:presenceInfo xmlns:p15="http://schemas.microsoft.com/office/powerpoint/2012/main" userId="66d93715b608ce90" providerId="Windows Live"/>
      </p:ext>
    </p:extLst>
  </p:cmAuthor>
  <p:cmAuthor id="2" name="Tessa Balka" initials="TB" lastIdx="1" clrIdx="1">
    <p:extLst>
      <p:ext uri="{19B8F6BF-5375-455C-9EA6-DF929625EA0E}">
        <p15:presenceInfo xmlns:p15="http://schemas.microsoft.com/office/powerpoint/2012/main" userId="c42be4b22e1aa0c8"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600BF"/>
    <a:srgbClr val="001F60"/>
    <a:srgbClr val="FFFFFF"/>
    <a:srgbClr val="182453"/>
    <a:srgbClr val="2A4B36"/>
    <a:srgbClr val="AC8800"/>
    <a:srgbClr val="600000"/>
    <a:srgbClr val="1D2B62"/>
    <a:srgbClr val="FFB700"/>
    <a:srgbClr val="FA001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45" autoAdjust="0"/>
    <p:restoredTop sz="94639" autoAdjust="0"/>
  </p:normalViewPr>
  <p:slideViewPr>
    <p:cSldViewPr snapToGrid="0">
      <p:cViewPr varScale="1">
        <p:scale>
          <a:sx n="61" d="100"/>
          <a:sy n="61" d="100"/>
        </p:scale>
        <p:origin x="860" y="60"/>
      </p:cViewPr>
      <p:guideLst>
        <p:guide orient="horz" pos="2160"/>
        <p:guide pos="3794"/>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microsoft.com/office/2018/10/relationships/authors" Target="author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handoutMaster" Target="handoutMasters/handout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notesMaster" Target="notesMasters/notesMaster1.xml"/><Relationship Id="rId30" Type="http://schemas.openxmlformats.org/officeDocument/2006/relationships/presProps" Target="presProps.xml"/><Relationship Id="rId8" Type="http://schemas.openxmlformats.org/officeDocument/2006/relationships/slide" Target="slides/slide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5FE91BA-4A9A-3845-8319-C4BFD680EC9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defTabSz="1828434" eaLnBrk="1" fontAlgn="auto" hangingPunct="1">
              <a:spcBef>
                <a:spcPts val="0"/>
              </a:spcBef>
              <a:spcAft>
                <a:spcPts val="0"/>
              </a:spcAft>
              <a:defRPr sz="1200">
                <a:latin typeface="+mn-lt"/>
              </a:defRPr>
            </a:lvl1pPr>
          </a:lstStyle>
          <a:p>
            <a:pPr>
              <a:defRPr/>
            </a:pPr>
            <a:endParaRPr lang="en-US"/>
          </a:p>
        </p:txBody>
      </p:sp>
      <p:sp>
        <p:nvSpPr>
          <p:cNvPr id="3" name="Date Placeholder 2">
            <a:extLst>
              <a:ext uri="{FF2B5EF4-FFF2-40B4-BE49-F238E27FC236}">
                <a16:creationId xmlns:a16="http://schemas.microsoft.com/office/drawing/2014/main" id="{A441ED11-B845-1345-A4B2-BAA7803EC97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defTabSz="1828434" eaLnBrk="1" fontAlgn="auto" hangingPunct="1">
              <a:spcBef>
                <a:spcPts val="0"/>
              </a:spcBef>
              <a:spcAft>
                <a:spcPts val="0"/>
              </a:spcAft>
              <a:defRPr sz="1200">
                <a:latin typeface="+mn-lt"/>
              </a:defRPr>
            </a:lvl1pPr>
          </a:lstStyle>
          <a:p>
            <a:pPr>
              <a:defRPr/>
            </a:pPr>
            <a:fld id="{12EC8A90-5DC2-0540-BAA8-88D8751F00F8}" type="datetimeFigureOut">
              <a:rPr lang="en-US"/>
              <a:pPr>
                <a:defRPr/>
              </a:pPr>
              <a:t>3/6/2024</a:t>
            </a:fld>
            <a:endParaRPr lang="en-US"/>
          </a:p>
        </p:txBody>
      </p:sp>
      <p:sp>
        <p:nvSpPr>
          <p:cNvPr id="4" name="Footer Placeholder 3">
            <a:extLst>
              <a:ext uri="{FF2B5EF4-FFF2-40B4-BE49-F238E27FC236}">
                <a16:creationId xmlns:a16="http://schemas.microsoft.com/office/drawing/2014/main" id="{083019F5-3E80-D941-A56D-CF4582E6CF35}"/>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defTabSz="1828434" eaLnBrk="1" fontAlgn="auto" hangingPunct="1">
              <a:spcBef>
                <a:spcPts val="0"/>
              </a:spcBef>
              <a:spcAft>
                <a:spcPts val="0"/>
              </a:spcAft>
              <a:defRPr sz="1200">
                <a:latin typeface="+mn-lt"/>
              </a:defRPr>
            </a:lvl1pPr>
          </a:lstStyle>
          <a:p>
            <a:pPr>
              <a:defRPr/>
            </a:pPr>
            <a:endParaRPr lang="en-US"/>
          </a:p>
        </p:txBody>
      </p:sp>
      <p:sp>
        <p:nvSpPr>
          <p:cNvPr id="5" name="Slide Number Placeholder 4">
            <a:extLst>
              <a:ext uri="{FF2B5EF4-FFF2-40B4-BE49-F238E27FC236}">
                <a16:creationId xmlns:a16="http://schemas.microsoft.com/office/drawing/2014/main" id="{45B2537D-10E8-AA49-85D8-63DD79F992CF}"/>
              </a:ext>
            </a:extLst>
          </p:cNvPr>
          <p:cNvSpPr>
            <a:spLocks noGrp="1"/>
          </p:cNvSpPr>
          <p:nvPr>
            <p:ph type="sldNum" sz="quarter" idx="3"/>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smtClean="0">
                <a:latin typeface="Calibri" panose="020F0502020204030204" pitchFamily="34" charset="0"/>
              </a:defRPr>
            </a:lvl1pPr>
          </a:lstStyle>
          <a:p>
            <a:pPr>
              <a:defRPr/>
            </a:pPr>
            <a:fld id="{01F82B96-37DC-E54D-872D-1EFC4602C266}" type="slidenum">
              <a:rPr lang="en-US" altLang="en-US"/>
              <a:pPr>
                <a:defRPr/>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EDCD41C-E11E-CA42-945B-A7CBFBC82FFE}"/>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defTabSz="1828434" eaLnBrk="1" fontAlgn="auto" hangingPunct="1">
              <a:spcBef>
                <a:spcPts val="0"/>
              </a:spcBef>
              <a:spcAft>
                <a:spcPts val="0"/>
              </a:spcAft>
              <a:defRPr sz="1200">
                <a:latin typeface="Calibri Light"/>
              </a:defRPr>
            </a:lvl1pPr>
          </a:lstStyle>
          <a:p>
            <a:pPr>
              <a:defRPr/>
            </a:pPr>
            <a:endParaRPr lang="en-US"/>
          </a:p>
        </p:txBody>
      </p:sp>
      <p:sp>
        <p:nvSpPr>
          <p:cNvPr id="3" name="Date Placeholder 2">
            <a:extLst>
              <a:ext uri="{FF2B5EF4-FFF2-40B4-BE49-F238E27FC236}">
                <a16:creationId xmlns:a16="http://schemas.microsoft.com/office/drawing/2014/main" id="{6CA90808-AF84-2649-95A8-8D05838C6636}"/>
              </a:ext>
            </a:extLst>
          </p:cNvPr>
          <p:cNvSpPr>
            <a:spLocks noGrp="1"/>
          </p:cNvSpPr>
          <p:nvPr>
            <p:ph type="dt" idx="1"/>
          </p:nvPr>
        </p:nvSpPr>
        <p:spPr>
          <a:xfrm>
            <a:off x="3884613" y="0"/>
            <a:ext cx="2971800" cy="457200"/>
          </a:xfrm>
          <a:prstGeom prst="rect">
            <a:avLst/>
          </a:prstGeom>
        </p:spPr>
        <p:txBody>
          <a:bodyPr vert="horz" lIns="91440" tIns="45720" rIns="91440" bIns="45720" rtlCol="0"/>
          <a:lstStyle>
            <a:lvl1pPr algn="r" defTabSz="1828434" eaLnBrk="1" fontAlgn="auto" hangingPunct="1">
              <a:spcBef>
                <a:spcPts val="0"/>
              </a:spcBef>
              <a:spcAft>
                <a:spcPts val="0"/>
              </a:spcAft>
              <a:defRPr sz="1200">
                <a:latin typeface="Calibri Light"/>
              </a:defRPr>
            </a:lvl1pPr>
          </a:lstStyle>
          <a:p>
            <a:pPr>
              <a:defRPr/>
            </a:pPr>
            <a:fld id="{D8E7E1E0-BE62-BD44-989E-0D4F0D69334B}" type="datetimeFigureOut">
              <a:rPr lang="en-US"/>
              <a:pPr>
                <a:defRPr/>
              </a:pPr>
              <a:t>3/6/2024</a:t>
            </a:fld>
            <a:endParaRPr lang="en-US"/>
          </a:p>
        </p:txBody>
      </p:sp>
      <p:sp>
        <p:nvSpPr>
          <p:cNvPr id="4" name="Slide Image Placeholder 3">
            <a:extLst>
              <a:ext uri="{FF2B5EF4-FFF2-40B4-BE49-F238E27FC236}">
                <a16:creationId xmlns:a16="http://schemas.microsoft.com/office/drawing/2014/main" id="{089A9811-A1E0-324D-A702-E7666E22C10B}"/>
              </a:ext>
            </a:extLst>
          </p:cNvPr>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a:extLst>
              <a:ext uri="{FF2B5EF4-FFF2-40B4-BE49-F238E27FC236}">
                <a16:creationId xmlns:a16="http://schemas.microsoft.com/office/drawing/2014/main" id="{2F9C77EC-5EAB-2D46-8112-9ECD4B164931}"/>
              </a:ext>
            </a:extLst>
          </p:cNvPr>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7883E574-FBF7-6A4E-AFD1-4A1AEE18611F}"/>
              </a:ext>
            </a:extLst>
          </p:cNvPr>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defTabSz="1828434" eaLnBrk="1" fontAlgn="auto" hangingPunct="1">
              <a:spcBef>
                <a:spcPts val="0"/>
              </a:spcBef>
              <a:spcAft>
                <a:spcPts val="0"/>
              </a:spcAft>
              <a:defRPr sz="1200">
                <a:latin typeface="Calibri Light"/>
              </a:defRPr>
            </a:lvl1pPr>
          </a:lstStyle>
          <a:p>
            <a:pPr>
              <a:defRPr/>
            </a:pPr>
            <a:endParaRPr lang="en-US"/>
          </a:p>
        </p:txBody>
      </p:sp>
      <p:sp>
        <p:nvSpPr>
          <p:cNvPr id="7" name="Slide Number Placeholder 6">
            <a:extLst>
              <a:ext uri="{FF2B5EF4-FFF2-40B4-BE49-F238E27FC236}">
                <a16:creationId xmlns:a16="http://schemas.microsoft.com/office/drawing/2014/main" id="{EE8D0E08-7BAD-2E4E-BD34-0B1CAC8CC863}"/>
              </a:ext>
            </a:extLst>
          </p:cNvPr>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smtClean="0">
                <a:latin typeface="Calibri Light" panose="020F0302020204030204" pitchFamily="34" charset="0"/>
              </a:defRPr>
            </a:lvl1pPr>
          </a:lstStyle>
          <a:p>
            <a:pPr>
              <a:defRPr/>
            </a:pPr>
            <a:fld id="{31E048EE-F6E1-1C4C-9881-042DFC316FD7}"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defTabSz="456407" rtl="0" eaLnBrk="0" fontAlgn="base" hangingPunct="0">
      <a:spcBef>
        <a:spcPct val="30000"/>
      </a:spcBef>
      <a:spcAft>
        <a:spcPct val="0"/>
      </a:spcAft>
      <a:defRPr sz="1200" kern="1200">
        <a:solidFill>
          <a:schemeClr val="tx1"/>
        </a:solidFill>
        <a:latin typeface="Calibri Light"/>
        <a:ea typeface="+mn-ea"/>
        <a:cs typeface="+mn-cs"/>
      </a:defRPr>
    </a:lvl1pPr>
    <a:lvl2pPr marL="456407" algn="l" defTabSz="456407" rtl="0" eaLnBrk="0" fontAlgn="base" hangingPunct="0">
      <a:spcBef>
        <a:spcPct val="30000"/>
      </a:spcBef>
      <a:spcAft>
        <a:spcPct val="0"/>
      </a:spcAft>
      <a:defRPr sz="1200" kern="1200">
        <a:solidFill>
          <a:schemeClr val="tx1"/>
        </a:solidFill>
        <a:latin typeface="Calibri Light"/>
        <a:ea typeface="+mn-ea"/>
        <a:cs typeface="+mn-cs"/>
      </a:defRPr>
    </a:lvl2pPr>
    <a:lvl3pPr marL="913607" algn="l" defTabSz="456407" rtl="0" eaLnBrk="0" fontAlgn="base" hangingPunct="0">
      <a:spcBef>
        <a:spcPct val="30000"/>
      </a:spcBef>
      <a:spcAft>
        <a:spcPct val="0"/>
      </a:spcAft>
      <a:defRPr sz="1200" kern="1200">
        <a:solidFill>
          <a:schemeClr val="tx1"/>
        </a:solidFill>
        <a:latin typeface="Calibri Light"/>
        <a:ea typeface="+mn-ea"/>
        <a:cs typeface="+mn-cs"/>
      </a:defRPr>
    </a:lvl3pPr>
    <a:lvl4pPr marL="1370807" algn="l" defTabSz="456407" rtl="0" eaLnBrk="0" fontAlgn="base" hangingPunct="0">
      <a:spcBef>
        <a:spcPct val="30000"/>
      </a:spcBef>
      <a:spcAft>
        <a:spcPct val="0"/>
      </a:spcAft>
      <a:defRPr sz="1200" kern="1200">
        <a:solidFill>
          <a:schemeClr val="tx1"/>
        </a:solidFill>
        <a:latin typeface="Calibri Light"/>
        <a:ea typeface="+mn-ea"/>
        <a:cs typeface="+mn-cs"/>
      </a:defRPr>
    </a:lvl4pPr>
    <a:lvl5pPr marL="1828007" algn="l" defTabSz="456407" rtl="0" eaLnBrk="0" fontAlgn="base" hangingPunct="0">
      <a:spcBef>
        <a:spcPct val="30000"/>
      </a:spcBef>
      <a:spcAft>
        <a:spcPct val="0"/>
      </a:spcAft>
      <a:defRPr sz="1200" kern="1200">
        <a:solidFill>
          <a:schemeClr val="tx1"/>
        </a:solidFill>
        <a:latin typeface="Calibri Light"/>
        <a:ea typeface="+mn-ea"/>
        <a:cs typeface="+mn-cs"/>
      </a:defRPr>
    </a:lvl5pPr>
    <a:lvl6pPr marL="2285543" algn="l" defTabSz="457109" rtl="0" eaLnBrk="1" latinLnBrk="0" hangingPunct="1">
      <a:defRPr sz="1200" kern="1200">
        <a:solidFill>
          <a:schemeClr val="tx1"/>
        </a:solidFill>
        <a:latin typeface="+mn-lt"/>
        <a:ea typeface="+mn-ea"/>
        <a:cs typeface="+mn-cs"/>
      </a:defRPr>
    </a:lvl6pPr>
    <a:lvl7pPr marL="2742652" algn="l" defTabSz="457109" rtl="0" eaLnBrk="1" latinLnBrk="0" hangingPunct="1">
      <a:defRPr sz="1200" kern="1200">
        <a:solidFill>
          <a:schemeClr val="tx1"/>
        </a:solidFill>
        <a:latin typeface="+mn-lt"/>
        <a:ea typeface="+mn-ea"/>
        <a:cs typeface="+mn-cs"/>
      </a:defRPr>
    </a:lvl7pPr>
    <a:lvl8pPr marL="3199760" algn="l" defTabSz="457109" rtl="0" eaLnBrk="1" latinLnBrk="0" hangingPunct="1">
      <a:defRPr sz="1200" kern="1200">
        <a:solidFill>
          <a:schemeClr val="tx1"/>
        </a:solidFill>
        <a:latin typeface="+mn-lt"/>
        <a:ea typeface="+mn-ea"/>
        <a:cs typeface="+mn-cs"/>
      </a:defRPr>
    </a:lvl8pPr>
    <a:lvl9pPr marL="3656869" algn="l" defTabSz="457109"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864B3E5-8DC7-4069-9928-5C54CC3DCEA4}" type="slidenum">
              <a:rPr lang="en-US" smtClean="0"/>
              <a:t>1</a:t>
            </a:fld>
            <a:endParaRPr lang="en-US"/>
          </a:p>
        </p:txBody>
      </p:sp>
    </p:spTree>
    <p:extLst>
      <p:ext uri="{BB962C8B-B14F-4D97-AF65-F5344CB8AC3E}">
        <p14:creationId xmlns:p14="http://schemas.microsoft.com/office/powerpoint/2010/main" val="3724039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31E048EE-F6E1-1C4C-9881-042DFC316FD7}" type="slidenum">
              <a:rPr lang="en-US" altLang="en-US"/>
              <a:pPr>
                <a:defRPr/>
              </a:pPr>
              <a:t>2</a:t>
            </a:fld>
            <a:endParaRPr lang="en-US" altLang="en-US"/>
          </a:p>
        </p:txBody>
      </p:sp>
    </p:spTree>
    <p:extLst>
      <p:ext uri="{BB962C8B-B14F-4D97-AF65-F5344CB8AC3E}">
        <p14:creationId xmlns:p14="http://schemas.microsoft.com/office/powerpoint/2010/main" val="24519755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31E048EE-F6E1-1C4C-9881-042DFC316FD7}" type="slidenum">
              <a:rPr lang="en-US" altLang="en-US"/>
              <a:pPr>
                <a:defRPr/>
              </a:pPr>
              <a:t>3</a:t>
            </a:fld>
            <a:endParaRPr lang="en-US" altLang="en-US"/>
          </a:p>
        </p:txBody>
      </p:sp>
    </p:spTree>
    <p:extLst>
      <p:ext uri="{BB962C8B-B14F-4D97-AF65-F5344CB8AC3E}">
        <p14:creationId xmlns:p14="http://schemas.microsoft.com/office/powerpoint/2010/main" val="4061774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31E048EE-F6E1-1C4C-9881-042DFC316FD7}" type="slidenum">
              <a:rPr lang="en-US" altLang="en-US"/>
              <a:pPr>
                <a:defRPr/>
              </a:pPr>
              <a:t>4</a:t>
            </a:fld>
            <a:endParaRPr lang="en-US" altLang="en-US"/>
          </a:p>
        </p:txBody>
      </p:sp>
    </p:spTree>
    <p:extLst>
      <p:ext uri="{BB962C8B-B14F-4D97-AF65-F5344CB8AC3E}">
        <p14:creationId xmlns:p14="http://schemas.microsoft.com/office/powerpoint/2010/main" val="18537701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31E048EE-F6E1-1C4C-9881-042DFC316FD7}" type="slidenum">
              <a:rPr lang="en-US" altLang="en-US"/>
              <a:pPr>
                <a:defRPr/>
              </a:pPr>
              <a:t>5</a:t>
            </a:fld>
            <a:endParaRPr lang="en-US" altLang="en-US"/>
          </a:p>
        </p:txBody>
      </p:sp>
    </p:spTree>
    <p:extLst>
      <p:ext uri="{BB962C8B-B14F-4D97-AF65-F5344CB8AC3E}">
        <p14:creationId xmlns:p14="http://schemas.microsoft.com/office/powerpoint/2010/main" val="8453694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31E048EE-F6E1-1C4C-9881-042DFC316FD7}" type="slidenum">
              <a:rPr lang="en-US" altLang="en-US"/>
              <a:pPr>
                <a:defRPr/>
              </a:pPr>
              <a:t>6</a:t>
            </a:fld>
            <a:endParaRPr lang="en-US" altLang="en-US"/>
          </a:p>
        </p:txBody>
      </p:sp>
    </p:spTree>
    <p:extLst>
      <p:ext uri="{BB962C8B-B14F-4D97-AF65-F5344CB8AC3E}">
        <p14:creationId xmlns:p14="http://schemas.microsoft.com/office/powerpoint/2010/main" val="34036087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864B3E5-8DC7-4069-9928-5C54CC3DCEA4}" type="slidenum">
              <a:rPr lang="en-US" smtClean="0"/>
              <a:t>7</a:t>
            </a:fld>
            <a:endParaRPr lang="en-US"/>
          </a:p>
        </p:txBody>
      </p:sp>
    </p:spTree>
    <p:extLst>
      <p:ext uri="{BB962C8B-B14F-4D97-AF65-F5344CB8AC3E}">
        <p14:creationId xmlns:p14="http://schemas.microsoft.com/office/powerpoint/2010/main" val="36859526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864B3E5-8DC7-4069-9928-5C54CC3DCEA4}" type="slidenum">
              <a:rPr lang="en-US" smtClean="0"/>
              <a:t>8</a:t>
            </a:fld>
            <a:endParaRPr lang="en-US"/>
          </a:p>
        </p:txBody>
      </p:sp>
    </p:spTree>
    <p:extLst>
      <p:ext uri="{BB962C8B-B14F-4D97-AF65-F5344CB8AC3E}">
        <p14:creationId xmlns:p14="http://schemas.microsoft.com/office/powerpoint/2010/main" val="1938501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fontAlgn="base">
              <a:buFont typeface="Arial" panose="020B0604020202020204" pitchFamily="34" charset="0"/>
              <a:buNone/>
            </a:pPr>
            <a:endParaRPr lang="en-US"/>
          </a:p>
        </p:txBody>
      </p:sp>
      <p:sp>
        <p:nvSpPr>
          <p:cNvPr id="4" name="Slide Number Placeholder 3"/>
          <p:cNvSpPr>
            <a:spLocks noGrp="1"/>
          </p:cNvSpPr>
          <p:nvPr>
            <p:ph type="sldNum" sz="quarter" idx="10"/>
          </p:nvPr>
        </p:nvSpPr>
        <p:spPr/>
        <p:txBody>
          <a:bodyPr/>
          <a:lstStyle/>
          <a:p>
            <a:fld id="{EFBFC854-66B6-411F-9BC2-F90DB8EA8EEF}" type="slidenum">
              <a:rPr lang="en-US" smtClean="0"/>
              <a:t>9</a:t>
            </a:fld>
            <a:endParaRPr lang="en-US"/>
          </a:p>
        </p:txBody>
      </p:sp>
    </p:spTree>
    <p:extLst>
      <p:ext uri="{BB962C8B-B14F-4D97-AF65-F5344CB8AC3E}">
        <p14:creationId xmlns:p14="http://schemas.microsoft.com/office/powerpoint/2010/main" val="31021292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31E048EE-F6E1-1C4C-9881-042DFC316FD7}" type="slidenum">
              <a:rPr lang="en-US" altLang="en-US"/>
              <a:pPr>
                <a:defRPr/>
              </a:pPr>
              <a:t>10</a:t>
            </a:fld>
            <a:endParaRPr lang="en-US" altLang="en-US"/>
          </a:p>
        </p:txBody>
      </p:sp>
    </p:spTree>
    <p:extLst>
      <p:ext uri="{BB962C8B-B14F-4D97-AF65-F5344CB8AC3E}">
        <p14:creationId xmlns:p14="http://schemas.microsoft.com/office/powerpoint/2010/main" val="40698898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864B3E5-8DC7-4069-9928-5C54CC3DCEA4}" type="slidenum">
              <a:rPr lang="en-US" smtClean="0"/>
              <a:t>11</a:t>
            </a:fld>
            <a:endParaRPr lang="en-US"/>
          </a:p>
        </p:txBody>
      </p:sp>
    </p:spTree>
    <p:extLst>
      <p:ext uri="{BB962C8B-B14F-4D97-AF65-F5344CB8AC3E}">
        <p14:creationId xmlns:p14="http://schemas.microsoft.com/office/powerpoint/2010/main" val="461890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31E048EE-F6E1-1C4C-9881-042DFC316FD7}" type="slidenum">
              <a:rPr lang="en-US" altLang="en-US"/>
              <a:pPr>
                <a:defRPr/>
              </a:pPr>
              <a:t>12</a:t>
            </a:fld>
            <a:endParaRPr lang="en-US" altLang="en-US"/>
          </a:p>
        </p:txBody>
      </p:sp>
    </p:spTree>
    <p:extLst>
      <p:ext uri="{BB962C8B-B14F-4D97-AF65-F5344CB8AC3E}">
        <p14:creationId xmlns:p14="http://schemas.microsoft.com/office/powerpoint/2010/main" val="308313387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31E048EE-F6E1-1C4C-9881-042DFC316FD7}" type="slidenum">
              <a:rPr lang="en-US" altLang="en-US"/>
              <a:pPr>
                <a:defRPr/>
              </a:pPr>
              <a:t>13</a:t>
            </a:fld>
            <a:endParaRPr lang="en-US" altLang="en-US"/>
          </a:p>
        </p:txBody>
      </p:sp>
    </p:spTree>
    <p:extLst>
      <p:ext uri="{BB962C8B-B14F-4D97-AF65-F5344CB8AC3E}">
        <p14:creationId xmlns:p14="http://schemas.microsoft.com/office/powerpoint/2010/main" val="30770590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5E8ADF-6C0F-C6A5-BFE7-5DC8B509AD3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BE0539-D65C-C036-C925-20CAD998C87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D48D331-FF79-A999-B0BC-E3402BE00F70}"/>
              </a:ext>
            </a:extLst>
          </p:cNvPr>
          <p:cNvSpPr>
            <a:spLocks noGrp="1"/>
          </p:cNvSpPr>
          <p:nvPr>
            <p:ph type="body" idx="1"/>
          </p:nvPr>
        </p:nvSpPr>
        <p:spPr/>
        <p:txBody>
          <a:bodyPr/>
          <a:lstStyle/>
          <a:p>
            <a:pPr marL="174056" indent="-174056" fontAlgn="base">
              <a:buFont typeface="Arial" panose="020B0604020202020204" pitchFamily="34" charset="0"/>
              <a:buChar char="•"/>
            </a:pPr>
            <a:endParaRPr lang="en-US"/>
          </a:p>
        </p:txBody>
      </p:sp>
      <p:sp>
        <p:nvSpPr>
          <p:cNvPr id="4" name="Slide Number Placeholder 3">
            <a:extLst>
              <a:ext uri="{FF2B5EF4-FFF2-40B4-BE49-F238E27FC236}">
                <a16:creationId xmlns:a16="http://schemas.microsoft.com/office/drawing/2014/main" id="{7D7FF977-2B4B-3FA7-FE7A-82C858421C6C}"/>
              </a:ext>
            </a:extLst>
          </p:cNvPr>
          <p:cNvSpPr>
            <a:spLocks noGrp="1"/>
          </p:cNvSpPr>
          <p:nvPr>
            <p:ph type="sldNum" sz="quarter" idx="10"/>
          </p:nvPr>
        </p:nvSpPr>
        <p:spPr/>
        <p:txBody>
          <a:bodyPr/>
          <a:lstStyle/>
          <a:p>
            <a:fld id="{EFBFC854-66B6-411F-9BC2-F90DB8EA8EEF}" type="slidenum">
              <a:rPr lang="en-US" smtClean="0"/>
              <a:t>15</a:t>
            </a:fld>
            <a:endParaRPr lang="en-US"/>
          </a:p>
        </p:txBody>
      </p:sp>
    </p:spTree>
    <p:extLst>
      <p:ext uri="{BB962C8B-B14F-4D97-AF65-F5344CB8AC3E}">
        <p14:creationId xmlns:p14="http://schemas.microsoft.com/office/powerpoint/2010/main" val="244531227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056" indent="-174056" fontAlgn="base">
              <a:buFont typeface="Arial" panose="020B0604020202020204" pitchFamily="34" charset="0"/>
              <a:buChar char="•"/>
            </a:pPr>
            <a:endParaRPr lang="en-US"/>
          </a:p>
        </p:txBody>
      </p:sp>
      <p:sp>
        <p:nvSpPr>
          <p:cNvPr id="4" name="Slide Number Placeholder 3"/>
          <p:cNvSpPr>
            <a:spLocks noGrp="1"/>
          </p:cNvSpPr>
          <p:nvPr>
            <p:ph type="sldNum" sz="quarter" idx="10"/>
          </p:nvPr>
        </p:nvSpPr>
        <p:spPr/>
        <p:txBody>
          <a:bodyPr/>
          <a:lstStyle/>
          <a:p>
            <a:fld id="{EFBFC854-66B6-411F-9BC2-F90DB8EA8EEF}" type="slidenum">
              <a:rPr lang="en-US" smtClean="0"/>
              <a:t>16</a:t>
            </a:fld>
            <a:endParaRPr lang="en-US"/>
          </a:p>
        </p:txBody>
      </p:sp>
    </p:spTree>
    <p:extLst>
      <p:ext uri="{BB962C8B-B14F-4D97-AF65-F5344CB8AC3E}">
        <p14:creationId xmlns:p14="http://schemas.microsoft.com/office/powerpoint/2010/main" val="74250316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056" indent="-174056" fontAlgn="base">
              <a:buFont typeface="Arial" panose="020B0604020202020204" pitchFamily="34" charset="0"/>
              <a:buChar char="•"/>
            </a:pPr>
            <a:endParaRPr lang="en-US"/>
          </a:p>
        </p:txBody>
      </p:sp>
      <p:sp>
        <p:nvSpPr>
          <p:cNvPr id="4" name="Slide Number Placeholder 3"/>
          <p:cNvSpPr>
            <a:spLocks noGrp="1"/>
          </p:cNvSpPr>
          <p:nvPr>
            <p:ph type="sldNum" sz="quarter" idx="10"/>
          </p:nvPr>
        </p:nvSpPr>
        <p:spPr/>
        <p:txBody>
          <a:bodyPr/>
          <a:lstStyle/>
          <a:p>
            <a:fld id="{EFBFC854-66B6-411F-9BC2-F90DB8EA8EEF}" type="slidenum">
              <a:rPr lang="en-US" smtClean="0"/>
              <a:t>17</a:t>
            </a:fld>
            <a:endParaRPr lang="en-US"/>
          </a:p>
        </p:txBody>
      </p:sp>
    </p:spTree>
    <p:extLst>
      <p:ext uri="{BB962C8B-B14F-4D97-AF65-F5344CB8AC3E}">
        <p14:creationId xmlns:p14="http://schemas.microsoft.com/office/powerpoint/2010/main" val="10585416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056" indent="-174056" fontAlgn="base">
              <a:buFont typeface="Arial" panose="020B0604020202020204" pitchFamily="34" charset="0"/>
              <a:buChar char="•"/>
            </a:pPr>
            <a:endParaRPr lang="en-US"/>
          </a:p>
        </p:txBody>
      </p:sp>
      <p:sp>
        <p:nvSpPr>
          <p:cNvPr id="4" name="Slide Number Placeholder 3"/>
          <p:cNvSpPr>
            <a:spLocks noGrp="1"/>
          </p:cNvSpPr>
          <p:nvPr>
            <p:ph type="sldNum" sz="quarter" idx="10"/>
          </p:nvPr>
        </p:nvSpPr>
        <p:spPr/>
        <p:txBody>
          <a:bodyPr/>
          <a:lstStyle/>
          <a:p>
            <a:fld id="{EFBFC854-66B6-411F-9BC2-F90DB8EA8EEF}" type="slidenum">
              <a:rPr lang="en-US" smtClean="0"/>
              <a:t>19</a:t>
            </a:fld>
            <a:endParaRPr lang="en-US"/>
          </a:p>
        </p:txBody>
      </p:sp>
    </p:spTree>
    <p:extLst>
      <p:ext uri="{BB962C8B-B14F-4D97-AF65-F5344CB8AC3E}">
        <p14:creationId xmlns:p14="http://schemas.microsoft.com/office/powerpoint/2010/main" val="151448744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864B3E5-8DC7-4069-9928-5C54CC3DCEA4}" type="slidenum">
              <a:rPr lang="en-US" smtClean="0"/>
              <a:t>21</a:t>
            </a:fld>
            <a:endParaRPr lang="en-US"/>
          </a:p>
        </p:txBody>
      </p:sp>
    </p:spTree>
    <p:extLst>
      <p:ext uri="{BB962C8B-B14F-4D97-AF65-F5344CB8AC3E}">
        <p14:creationId xmlns:p14="http://schemas.microsoft.com/office/powerpoint/2010/main" val="350668759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3" name="Picture Placeholder 4">
            <a:extLst>
              <a:ext uri="{FF2B5EF4-FFF2-40B4-BE49-F238E27FC236}">
                <a16:creationId xmlns:a16="http://schemas.microsoft.com/office/drawing/2014/main" id="{87C7BF84-D9F6-55AE-484B-94E597DA6963}"/>
              </a:ext>
            </a:extLst>
          </p:cNvPr>
          <p:cNvSpPr>
            <a:spLocks noGrp="1"/>
          </p:cNvSpPr>
          <p:nvPr>
            <p:ph type="pic" sz="quarter" idx="14" hasCustomPrompt="1"/>
          </p:nvPr>
        </p:nvSpPr>
        <p:spPr>
          <a:xfrm>
            <a:off x="7449444" y="0"/>
            <a:ext cx="4781883" cy="6858000"/>
          </a:xfrm>
          <a:solidFill>
            <a:schemeClr val="bg1">
              <a:lumMod val="95000"/>
            </a:schemeClr>
          </a:solidFill>
        </p:spPr>
        <p:txBody>
          <a:bodyPr vert="horz" wrap="square" lIns="91440" tIns="45720" rIns="91440" bIns="45720" rtlCol="0" anchor="ctr" anchorCtr="1">
            <a:noAutofit/>
          </a:bodyPr>
          <a:lstStyle>
            <a:lvl1pPr marL="0" indent="0">
              <a:buNone/>
              <a:defRPr lang="en-GB" sz="1799"/>
            </a:lvl1pPr>
          </a:lstStyle>
          <a:p>
            <a:pPr marL="228531" lvl="0" indent="-228531" algn="ctr"/>
            <a:r>
              <a:rPr lang="en-US" noProof="0"/>
              <a:t>Insert Image</a:t>
            </a:r>
          </a:p>
        </p:txBody>
      </p:sp>
      <p:sp>
        <p:nvSpPr>
          <p:cNvPr id="7" name="Slide Number Placeholder 5">
            <a:extLst>
              <a:ext uri="{FF2B5EF4-FFF2-40B4-BE49-F238E27FC236}">
                <a16:creationId xmlns:a16="http://schemas.microsoft.com/office/drawing/2014/main" id="{C6ADCEE5-A0E4-3646-AA1F-A1B0A53C3EBE}"/>
              </a:ext>
            </a:extLst>
          </p:cNvPr>
          <p:cNvSpPr>
            <a:spLocks noGrp="1"/>
          </p:cNvSpPr>
          <p:nvPr>
            <p:ph type="sldNum" sz="quarter" idx="4"/>
          </p:nvPr>
        </p:nvSpPr>
        <p:spPr>
          <a:xfrm>
            <a:off x="842536" y="6215443"/>
            <a:ext cx="352792" cy="365125"/>
          </a:xfrm>
          <a:prstGeom prst="rect">
            <a:avLst/>
          </a:prstGeom>
        </p:spPr>
        <p:txBody>
          <a:bodyPr vert="horz" lIns="0" tIns="45708" rIns="0" bIns="45708" rtlCol="0" anchor="ctr"/>
          <a:lstStyle>
            <a:lvl1pPr algn="l">
              <a:defRPr lang="en-GB" sz="900" b="0" smtClean="0">
                <a:solidFill>
                  <a:schemeClr val="bg1">
                    <a:lumMod val="50000"/>
                  </a:schemeClr>
                </a:solidFill>
                <a:latin typeface="Arial" panose="020B0604020202020204" pitchFamily="34" charset="0"/>
                <a:cs typeface="Arial" panose="020B0604020202020204" pitchFamily="34" charset="0"/>
              </a:defRPr>
            </a:lvl1pPr>
          </a:lstStyle>
          <a:p>
            <a:pPr defTabSz="914400" eaLnBrk="1" hangingPunct="1"/>
            <a:fld id="{D61AABEC-672F-4B68-B914-690DA978312C}" type="slidenum">
              <a:rPr lang="en-US" smtClean="0"/>
              <a:pPr defTabSz="914400" eaLnBrk="1" hangingPunct="1"/>
              <a:t>‹#›</a:t>
            </a:fld>
            <a:endParaRPr lang="en-US"/>
          </a:p>
        </p:txBody>
      </p:sp>
      <p:sp>
        <p:nvSpPr>
          <p:cNvPr id="8" name="Footer Placeholder 4">
            <a:extLst>
              <a:ext uri="{FF2B5EF4-FFF2-40B4-BE49-F238E27FC236}">
                <a16:creationId xmlns:a16="http://schemas.microsoft.com/office/drawing/2014/main" id="{4DD8E947-4754-8340-9527-945C0F1FC6A7}"/>
              </a:ext>
            </a:extLst>
          </p:cNvPr>
          <p:cNvSpPr>
            <a:spLocks noGrp="1"/>
          </p:cNvSpPr>
          <p:nvPr>
            <p:ph type="ftr" sz="quarter" idx="11"/>
          </p:nvPr>
        </p:nvSpPr>
        <p:spPr>
          <a:xfrm>
            <a:off x="1018932" y="2137284"/>
            <a:ext cx="3930146" cy="294735"/>
          </a:xfrm>
          <a:prstGeom prst="rect">
            <a:avLst/>
          </a:prstGeom>
        </p:spPr>
        <p:txBody>
          <a:bodyPr vert="horz" lIns="0" tIns="45708" rIns="0" bIns="45708" rtlCol="0" anchor="ctr" anchorCtr="0"/>
          <a:lstStyle>
            <a:lvl1pPr>
              <a:defRPr lang="en-US" sz="900" b="0" spc="300" dirty="0">
                <a:solidFill>
                  <a:schemeClr val="tx2"/>
                </a:solidFill>
                <a:latin typeface="Arial" panose="020B0604020202020204" pitchFamily="34" charset="0"/>
                <a:cs typeface="Arial" panose="020B0604020202020204" pitchFamily="34" charset="0"/>
              </a:defRPr>
            </a:lvl1pPr>
          </a:lstStyle>
          <a:p>
            <a:pPr defTabSz="914400" eaLnBrk="1" hangingPunct="1"/>
            <a:r>
              <a:rPr lang="en-NZ"/>
              <a:t>SECTION XX</a:t>
            </a:r>
          </a:p>
        </p:txBody>
      </p:sp>
      <p:sp>
        <p:nvSpPr>
          <p:cNvPr id="13" name="Title 1">
            <a:extLst>
              <a:ext uri="{FF2B5EF4-FFF2-40B4-BE49-F238E27FC236}">
                <a16:creationId xmlns:a16="http://schemas.microsoft.com/office/drawing/2014/main" id="{D7BD7F25-9F15-114B-BB2E-E8CF3CE50C38}"/>
              </a:ext>
            </a:extLst>
          </p:cNvPr>
          <p:cNvSpPr>
            <a:spLocks noGrp="1"/>
          </p:cNvSpPr>
          <p:nvPr>
            <p:ph type="title" hasCustomPrompt="1"/>
          </p:nvPr>
        </p:nvSpPr>
        <p:spPr>
          <a:xfrm>
            <a:off x="1018932" y="3429782"/>
            <a:ext cx="6215962" cy="1311128"/>
          </a:xfrm>
        </p:spPr>
        <p:txBody>
          <a:bodyPr wrap="square" anchor="t" anchorCtr="0">
            <a:spAutoFit/>
          </a:bodyPr>
          <a:lstStyle>
            <a:lvl1pPr>
              <a:defRPr sz="4400" b="0">
                <a:solidFill>
                  <a:schemeClr val="bg1"/>
                </a:solidFill>
              </a:defRPr>
            </a:lvl1pPr>
          </a:lstStyle>
          <a:p>
            <a:r>
              <a:rPr lang="en-US"/>
              <a:t>CLICK TO EDIT MASTER TITLE STYLE</a:t>
            </a:r>
          </a:p>
        </p:txBody>
      </p:sp>
      <p:pic>
        <p:nvPicPr>
          <p:cNvPr id="2" name="Picture 1">
            <a:extLst>
              <a:ext uri="{FF2B5EF4-FFF2-40B4-BE49-F238E27FC236}">
                <a16:creationId xmlns:a16="http://schemas.microsoft.com/office/drawing/2014/main" id="{6252E9A3-791C-0656-301D-EBD6508BC6C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85066" y="657649"/>
            <a:ext cx="2644623" cy="366980"/>
          </a:xfrm>
          <a:prstGeom prst="rect">
            <a:avLst/>
          </a:prstGeom>
        </p:spPr>
      </p:pic>
    </p:spTree>
    <p:extLst>
      <p:ext uri="{BB962C8B-B14F-4D97-AF65-F5344CB8AC3E}">
        <p14:creationId xmlns:p14="http://schemas.microsoft.com/office/powerpoint/2010/main" val="18453886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Slide Number Placeholder 5">
            <a:extLst>
              <a:ext uri="{FF2B5EF4-FFF2-40B4-BE49-F238E27FC236}">
                <a16:creationId xmlns:a16="http://schemas.microsoft.com/office/drawing/2014/main" id="{C6ADCEE5-A0E4-3646-AA1F-A1B0A53C3EBE}"/>
              </a:ext>
            </a:extLst>
          </p:cNvPr>
          <p:cNvSpPr>
            <a:spLocks noGrp="1"/>
          </p:cNvSpPr>
          <p:nvPr>
            <p:ph type="sldNum" sz="quarter" idx="4"/>
          </p:nvPr>
        </p:nvSpPr>
        <p:spPr>
          <a:xfrm>
            <a:off x="842536" y="6215443"/>
            <a:ext cx="352792" cy="365125"/>
          </a:xfrm>
          <a:prstGeom prst="rect">
            <a:avLst/>
          </a:prstGeom>
        </p:spPr>
        <p:txBody>
          <a:bodyPr vert="horz" lIns="0" tIns="45708" rIns="0" bIns="45708" rtlCol="0" anchor="ctr"/>
          <a:lstStyle>
            <a:lvl1pPr algn="l">
              <a:defRPr lang="en-GB" sz="900" b="0" smtClean="0">
                <a:solidFill>
                  <a:schemeClr val="bg1">
                    <a:lumMod val="50000"/>
                  </a:schemeClr>
                </a:solidFill>
                <a:latin typeface="Arial" panose="020B0604020202020204" pitchFamily="34" charset="0"/>
                <a:cs typeface="Arial" panose="020B0604020202020204" pitchFamily="34" charset="0"/>
              </a:defRPr>
            </a:lvl1pPr>
          </a:lstStyle>
          <a:p>
            <a:pPr defTabSz="914400" eaLnBrk="1" hangingPunct="1"/>
            <a:fld id="{D61AABEC-672F-4B68-B914-690DA978312C}" type="slidenum">
              <a:rPr lang="en-US" smtClean="0"/>
              <a:pPr defTabSz="914400" eaLnBrk="1" hangingPunct="1"/>
              <a:t>‹#›</a:t>
            </a:fld>
            <a:r>
              <a:rPr lang="en-US"/>
              <a:t> </a:t>
            </a:r>
          </a:p>
        </p:txBody>
      </p:sp>
      <p:sp>
        <p:nvSpPr>
          <p:cNvPr id="8" name="Footer Placeholder 4">
            <a:extLst>
              <a:ext uri="{FF2B5EF4-FFF2-40B4-BE49-F238E27FC236}">
                <a16:creationId xmlns:a16="http://schemas.microsoft.com/office/drawing/2014/main" id="{4DD8E947-4754-8340-9527-945C0F1FC6A7}"/>
              </a:ext>
            </a:extLst>
          </p:cNvPr>
          <p:cNvSpPr>
            <a:spLocks noGrp="1"/>
          </p:cNvSpPr>
          <p:nvPr>
            <p:ph type="ftr" sz="quarter" idx="11"/>
          </p:nvPr>
        </p:nvSpPr>
        <p:spPr>
          <a:xfrm>
            <a:off x="842536" y="5726436"/>
            <a:ext cx="10503751" cy="249361"/>
          </a:xfrm>
          <a:prstGeom prst="rect">
            <a:avLst/>
          </a:prstGeom>
        </p:spPr>
        <p:txBody>
          <a:bodyPr vert="horz" lIns="0" tIns="45708" rIns="0" bIns="45708" rtlCol="0" anchor="ctr" anchorCtr="0"/>
          <a:lstStyle>
            <a:lvl1pPr>
              <a:defRPr lang="en-US" sz="900" b="0" dirty="0">
                <a:solidFill>
                  <a:schemeClr val="bg1">
                    <a:lumMod val="50000"/>
                  </a:schemeClr>
                </a:solidFill>
                <a:latin typeface="Arial" panose="020B0604020202020204" pitchFamily="34" charset="0"/>
                <a:cs typeface="Arial" panose="020B0604020202020204" pitchFamily="34" charset="0"/>
              </a:defRPr>
            </a:lvl1pPr>
          </a:lstStyle>
          <a:p>
            <a:pPr defTabSz="914400" eaLnBrk="1" hangingPunct="1"/>
            <a:endParaRPr lang="en-US">
              <a:solidFill>
                <a:schemeClr val="bg1">
                  <a:lumMod val="50000"/>
                </a:schemeClr>
              </a:solidFill>
            </a:endParaRPr>
          </a:p>
        </p:txBody>
      </p:sp>
      <p:sp>
        <p:nvSpPr>
          <p:cNvPr id="5" name="Title 1">
            <a:extLst>
              <a:ext uri="{FF2B5EF4-FFF2-40B4-BE49-F238E27FC236}">
                <a16:creationId xmlns:a16="http://schemas.microsoft.com/office/drawing/2014/main" id="{E54027AB-D885-DF4F-9445-717B8E8FBE26}"/>
              </a:ext>
            </a:extLst>
          </p:cNvPr>
          <p:cNvSpPr>
            <a:spLocks noGrp="1"/>
          </p:cNvSpPr>
          <p:nvPr>
            <p:ph type="title" hasCustomPrompt="1"/>
          </p:nvPr>
        </p:nvSpPr>
        <p:spPr>
          <a:xfrm>
            <a:off x="837981" y="556050"/>
            <a:ext cx="10675731" cy="480131"/>
          </a:xfrm>
        </p:spPr>
        <p:txBody>
          <a:bodyPr anchor="t" anchorCtr="0">
            <a:spAutoFit/>
          </a:bodyPr>
          <a:lstStyle>
            <a:lvl1pPr>
              <a:defRPr sz="2800" b="0">
                <a:solidFill>
                  <a:schemeClr val="tx1">
                    <a:lumMod val="65000"/>
                    <a:lumOff val="35000"/>
                  </a:schemeClr>
                </a:solidFill>
              </a:defRPr>
            </a:lvl1pPr>
          </a:lstStyle>
          <a:p>
            <a:r>
              <a:rPr lang="en-US"/>
              <a:t>CLICK TO EDIT MASTER TITLE STYLE</a:t>
            </a:r>
          </a:p>
        </p:txBody>
      </p:sp>
    </p:spTree>
    <p:extLst>
      <p:ext uri="{BB962C8B-B14F-4D97-AF65-F5344CB8AC3E}">
        <p14:creationId xmlns:p14="http://schemas.microsoft.com/office/powerpoint/2010/main" val="27672288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7" name="Slide Number Placeholder 5">
            <a:extLst>
              <a:ext uri="{FF2B5EF4-FFF2-40B4-BE49-F238E27FC236}">
                <a16:creationId xmlns:a16="http://schemas.microsoft.com/office/drawing/2014/main" id="{C6ADCEE5-A0E4-3646-AA1F-A1B0A53C3EBE}"/>
              </a:ext>
            </a:extLst>
          </p:cNvPr>
          <p:cNvSpPr>
            <a:spLocks noGrp="1"/>
          </p:cNvSpPr>
          <p:nvPr>
            <p:ph type="sldNum" sz="quarter" idx="4"/>
          </p:nvPr>
        </p:nvSpPr>
        <p:spPr>
          <a:xfrm>
            <a:off x="842536" y="6215443"/>
            <a:ext cx="352792" cy="365125"/>
          </a:xfrm>
          <a:prstGeom prst="rect">
            <a:avLst/>
          </a:prstGeom>
        </p:spPr>
        <p:txBody>
          <a:bodyPr vert="horz" lIns="0" tIns="45708" rIns="0" bIns="45708" rtlCol="0" anchor="ctr"/>
          <a:lstStyle>
            <a:lvl1pPr algn="r">
              <a:defRPr lang="en-GB" sz="900" b="0" smtClean="0">
                <a:solidFill>
                  <a:schemeClr val="bg1">
                    <a:lumMod val="50000"/>
                  </a:schemeClr>
                </a:solidFill>
                <a:latin typeface="Arial" panose="020B0604020202020204" pitchFamily="34" charset="0"/>
                <a:cs typeface="Arial" panose="020B0604020202020204" pitchFamily="34" charset="0"/>
              </a:defRPr>
            </a:lvl1pPr>
          </a:lstStyle>
          <a:p>
            <a:pPr defTabSz="914400" eaLnBrk="1" hangingPunct="1"/>
            <a:fld id="{D61AABEC-672F-4B68-B914-690DA978312C}" type="slidenum">
              <a:rPr lang="en-US" smtClean="0"/>
              <a:pPr defTabSz="914400" eaLnBrk="1" hangingPunct="1"/>
              <a:t>‹#›</a:t>
            </a:fld>
            <a:r>
              <a:rPr lang="en-US"/>
              <a:t> </a:t>
            </a:r>
          </a:p>
        </p:txBody>
      </p:sp>
      <p:sp>
        <p:nvSpPr>
          <p:cNvPr id="8" name="Footer Placeholder 4">
            <a:extLst>
              <a:ext uri="{FF2B5EF4-FFF2-40B4-BE49-F238E27FC236}">
                <a16:creationId xmlns:a16="http://schemas.microsoft.com/office/drawing/2014/main" id="{4DD8E947-4754-8340-9527-945C0F1FC6A7}"/>
              </a:ext>
            </a:extLst>
          </p:cNvPr>
          <p:cNvSpPr>
            <a:spLocks noGrp="1"/>
          </p:cNvSpPr>
          <p:nvPr>
            <p:ph type="ftr" sz="quarter" idx="11"/>
          </p:nvPr>
        </p:nvSpPr>
        <p:spPr>
          <a:xfrm>
            <a:off x="842536" y="5726436"/>
            <a:ext cx="10503751" cy="249361"/>
          </a:xfrm>
          <a:prstGeom prst="rect">
            <a:avLst/>
          </a:prstGeom>
        </p:spPr>
        <p:txBody>
          <a:bodyPr vert="horz" lIns="0" tIns="45708" rIns="0" bIns="45708" rtlCol="0" anchor="ctr" anchorCtr="0"/>
          <a:lstStyle>
            <a:lvl1pPr>
              <a:defRPr lang="en-US" sz="900" b="0" dirty="0">
                <a:solidFill>
                  <a:schemeClr val="bg1">
                    <a:lumMod val="50000"/>
                  </a:schemeClr>
                </a:solidFill>
                <a:latin typeface="Arial" panose="020B0604020202020204" pitchFamily="34" charset="0"/>
                <a:cs typeface="Arial" panose="020B0604020202020204" pitchFamily="34" charset="0"/>
              </a:defRPr>
            </a:lvl1pPr>
          </a:lstStyle>
          <a:p>
            <a:pPr defTabSz="914400" eaLnBrk="1" hangingPunct="1"/>
            <a:endParaRPr lang="en-US">
              <a:solidFill>
                <a:schemeClr val="bg1">
                  <a:lumMod val="50000"/>
                </a:schemeClr>
              </a:solidFill>
            </a:endParaRPr>
          </a:p>
        </p:txBody>
      </p:sp>
      <p:sp>
        <p:nvSpPr>
          <p:cNvPr id="9" name="Content Placeholder 2">
            <a:extLst>
              <a:ext uri="{FF2B5EF4-FFF2-40B4-BE49-F238E27FC236}">
                <a16:creationId xmlns:a16="http://schemas.microsoft.com/office/drawing/2014/main" id="{D7977C82-B5B4-FC48-AB8C-91EAA6119067}"/>
              </a:ext>
            </a:extLst>
          </p:cNvPr>
          <p:cNvSpPr>
            <a:spLocks noGrp="1"/>
          </p:cNvSpPr>
          <p:nvPr>
            <p:ph idx="12" hasCustomPrompt="1"/>
          </p:nvPr>
        </p:nvSpPr>
        <p:spPr>
          <a:xfrm>
            <a:off x="837981" y="1448000"/>
            <a:ext cx="10503751" cy="4038789"/>
          </a:xfrm>
        </p:spPr>
        <p:txBody>
          <a:bodyPr>
            <a:noAutofit/>
          </a:bodyPr>
          <a:lstStyle>
            <a:lvl1pPr marL="0" indent="0">
              <a:lnSpc>
                <a:spcPct val="120000"/>
              </a:lnSpc>
              <a:spcBef>
                <a:spcPts val="1200"/>
              </a:spcBef>
              <a:buFont typeface="Arial" panose="020B0604020202020204" pitchFamily="34" charset="0"/>
              <a:buNone/>
              <a:defRPr sz="1400">
                <a:solidFill>
                  <a:schemeClr val="tx1">
                    <a:lumMod val="65000"/>
                    <a:lumOff val="35000"/>
                  </a:schemeClr>
                </a:solidFill>
              </a:defRPr>
            </a:lvl1pPr>
            <a:lvl2pPr marL="444389" indent="-311072">
              <a:lnSpc>
                <a:spcPct val="120000"/>
              </a:lnSpc>
              <a:spcBef>
                <a:spcPts val="1200"/>
              </a:spcBef>
              <a:buClrTx/>
              <a:buSzPct val="100000"/>
              <a:buFont typeface="Arial" panose="020B0604020202020204" pitchFamily="34" charset="0"/>
              <a:buChar char="•"/>
              <a:tabLst/>
              <a:defRPr sz="1400">
                <a:solidFill>
                  <a:schemeClr val="tx1">
                    <a:lumMod val="65000"/>
                    <a:lumOff val="35000"/>
                  </a:schemeClr>
                </a:solidFill>
              </a:defRPr>
            </a:lvl2pPr>
            <a:lvl3pPr>
              <a:lnSpc>
                <a:spcPct val="120000"/>
              </a:lnSpc>
              <a:spcBef>
                <a:spcPts val="1200"/>
              </a:spcBef>
              <a:defRPr sz="1400">
                <a:solidFill>
                  <a:schemeClr val="tx1">
                    <a:lumMod val="65000"/>
                    <a:lumOff val="35000"/>
                  </a:schemeClr>
                </a:solidFill>
              </a:defRPr>
            </a:lvl3pPr>
            <a:lvl4pPr>
              <a:defRPr>
                <a:solidFill>
                  <a:schemeClr val="bg2"/>
                </a:solidFill>
              </a:defRPr>
            </a:lvl4pPr>
            <a:lvl5pPr>
              <a:defRPr>
                <a:solidFill>
                  <a:schemeClr val="bg2"/>
                </a:solidFill>
              </a:defRPr>
            </a:lvl5pPr>
          </a:lstStyle>
          <a:p>
            <a:r>
              <a:rPr lang="en-GB"/>
              <a:t>Your text here</a:t>
            </a:r>
          </a:p>
          <a:p>
            <a:pPr lvl="1"/>
            <a:r>
              <a:rPr lang="en-GB"/>
              <a:t>Text level 1</a:t>
            </a:r>
          </a:p>
          <a:p>
            <a:pPr lvl="2"/>
            <a:r>
              <a:rPr lang="en-GB"/>
              <a:t>Text level 2</a:t>
            </a:r>
          </a:p>
        </p:txBody>
      </p:sp>
      <p:sp>
        <p:nvSpPr>
          <p:cNvPr id="10" name="Title 1">
            <a:extLst>
              <a:ext uri="{FF2B5EF4-FFF2-40B4-BE49-F238E27FC236}">
                <a16:creationId xmlns:a16="http://schemas.microsoft.com/office/drawing/2014/main" id="{77B169F6-E67B-9142-BD40-8381CE5BFA77}"/>
              </a:ext>
            </a:extLst>
          </p:cNvPr>
          <p:cNvSpPr>
            <a:spLocks noGrp="1"/>
          </p:cNvSpPr>
          <p:nvPr>
            <p:ph type="title" hasCustomPrompt="1"/>
          </p:nvPr>
        </p:nvSpPr>
        <p:spPr>
          <a:xfrm>
            <a:off x="837981" y="556050"/>
            <a:ext cx="10675731" cy="480131"/>
          </a:xfrm>
        </p:spPr>
        <p:txBody>
          <a:bodyPr anchor="t" anchorCtr="0">
            <a:spAutoFit/>
          </a:bodyPr>
          <a:lstStyle>
            <a:lvl1pPr>
              <a:defRPr sz="2800" b="0">
                <a:solidFill>
                  <a:schemeClr val="tx1">
                    <a:lumMod val="65000"/>
                    <a:lumOff val="35000"/>
                  </a:schemeClr>
                </a:solidFill>
              </a:defRPr>
            </a:lvl1pPr>
          </a:lstStyle>
          <a:p>
            <a:r>
              <a:rPr lang="en-US"/>
              <a:t>CLICK TO EDIT MASTER TITLE STYLE</a:t>
            </a:r>
          </a:p>
        </p:txBody>
      </p:sp>
    </p:spTree>
    <p:extLst>
      <p:ext uri="{BB962C8B-B14F-4D97-AF65-F5344CB8AC3E}">
        <p14:creationId xmlns:p14="http://schemas.microsoft.com/office/powerpoint/2010/main" val="37475193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3" name="Picture Placeholder 4">
            <a:extLst>
              <a:ext uri="{FF2B5EF4-FFF2-40B4-BE49-F238E27FC236}">
                <a16:creationId xmlns:a16="http://schemas.microsoft.com/office/drawing/2014/main" id="{87C7BF84-D9F6-55AE-484B-94E597DA6963}"/>
              </a:ext>
            </a:extLst>
          </p:cNvPr>
          <p:cNvSpPr>
            <a:spLocks noGrp="1"/>
          </p:cNvSpPr>
          <p:nvPr>
            <p:ph type="pic" sz="quarter" idx="14" hasCustomPrompt="1"/>
          </p:nvPr>
        </p:nvSpPr>
        <p:spPr>
          <a:xfrm>
            <a:off x="0" y="0"/>
            <a:ext cx="4220482" cy="6858000"/>
          </a:xfrm>
          <a:solidFill>
            <a:schemeClr val="bg1">
              <a:lumMod val="95000"/>
            </a:schemeClr>
          </a:solidFill>
        </p:spPr>
        <p:txBody>
          <a:bodyPr vert="horz" wrap="square" lIns="91440" tIns="45720" rIns="91440" bIns="45720" rtlCol="0" anchor="ctr" anchorCtr="1">
            <a:noAutofit/>
          </a:bodyPr>
          <a:lstStyle>
            <a:lvl1pPr marL="0" indent="0">
              <a:buNone/>
              <a:defRPr lang="en-GB" sz="1799"/>
            </a:lvl1pPr>
          </a:lstStyle>
          <a:p>
            <a:pPr marL="228531" lvl="0" indent="-228531" algn="ctr"/>
            <a:r>
              <a:rPr lang="en-US" noProof="0"/>
              <a:t>Insert Image</a:t>
            </a:r>
          </a:p>
        </p:txBody>
      </p:sp>
      <p:sp>
        <p:nvSpPr>
          <p:cNvPr id="11" name="Content Placeholder 2">
            <a:extLst>
              <a:ext uri="{FF2B5EF4-FFF2-40B4-BE49-F238E27FC236}">
                <a16:creationId xmlns:a16="http://schemas.microsoft.com/office/drawing/2014/main" id="{580F8FBD-70BE-D64B-A605-9444670B776E}"/>
              </a:ext>
            </a:extLst>
          </p:cNvPr>
          <p:cNvSpPr>
            <a:spLocks noGrp="1"/>
          </p:cNvSpPr>
          <p:nvPr>
            <p:ph idx="13" hasCustomPrompt="1"/>
          </p:nvPr>
        </p:nvSpPr>
        <p:spPr>
          <a:xfrm>
            <a:off x="4675403" y="1448000"/>
            <a:ext cx="3162311" cy="4038789"/>
          </a:xfrm>
        </p:spPr>
        <p:txBody>
          <a:bodyPr>
            <a:noAutofit/>
          </a:bodyPr>
          <a:lstStyle>
            <a:lvl1pPr marL="0" indent="0">
              <a:lnSpc>
                <a:spcPct val="120000"/>
              </a:lnSpc>
              <a:spcBef>
                <a:spcPts val="1200"/>
              </a:spcBef>
              <a:buFont typeface="Arial" panose="020B0604020202020204" pitchFamily="34" charset="0"/>
              <a:buNone/>
              <a:defRPr sz="1400">
                <a:solidFill>
                  <a:schemeClr val="tx1">
                    <a:lumMod val="65000"/>
                    <a:lumOff val="35000"/>
                  </a:schemeClr>
                </a:solidFill>
              </a:defRPr>
            </a:lvl1pPr>
            <a:lvl2pPr marL="444389" indent="-311072">
              <a:lnSpc>
                <a:spcPct val="120000"/>
              </a:lnSpc>
              <a:spcBef>
                <a:spcPts val="1200"/>
              </a:spcBef>
              <a:buClrTx/>
              <a:buSzPct val="100000"/>
              <a:buFont typeface="Arial" panose="020B0604020202020204" pitchFamily="34" charset="0"/>
              <a:buChar char="•"/>
              <a:tabLst/>
              <a:defRPr sz="1400">
                <a:solidFill>
                  <a:schemeClr val="tx1">
                    <a:lumMod val="65000"/>
                    <a:lumOff val="35000"/>
                  </a:schemeClr>
                </a:solidFill>
              </a:defRPr>
            </a:lvl2pPr>
            <a:lvl3pPr>
              <a:lnSpc>
                <a:spcPct val="120000"/>
              </a:lnSpc>
              <a:spcBef>
                <a:spcPts val="1200"/>
              </a:spcBef>
              <a:defRPr sz="1400">
                <a:solidFill>
                  <a:schemeClr val="tx1">
                    <a:lumMod val="65000"/>
                    <a:lumOff val="35000"/>
                  </a:schemeClr>
                </a:solidFill>
              </a:defRPr>
            </a:lvl3pPr>
            <a:lvl4pPr>
              <a:defRPr>
                <a:solidFill>
                  <a:schemeClr val="bg2"/>
                </a:solidFill>
              </a:defRPr>
            </a:lvl4pPr>
            <a:lvl5pPr>
              <a:defRPr>
                <a:solidFill>
                  <a:schemeClr val="bg2"/>
                </a:solidFill>
              </a:defRPr>
            </a:lvl5pPr>
          </a:lstStyle>
          <a:p>
            <a:r>
              <a:rPr lang="en-GB"/>
              <a:t>Your text here</a:t>
            </a:r>
          </a:p>
          <a:p>
            <a:pPr lvl="1"/>
            <a:r>
              <a:rPr lang="en-GB"/>
              <a:t>Text level 1</a:t>
            </a:r>
          </a:p>
          <a:p>
            <a:pPr lvl="2"/>
            <a:r>
              <a:rPr lang="en-GB"/>
              <a:t>Text level 2</a:t>
            </a:r>
          </a:p>
        </p:txBody>
      </p:sp>
      <p:sp>
        <p:nvSpPr>
          <p:cNvPr id="7" name="Slide Number Placeholder 5">
            <a:extLst>
              <a:ext uri="{FF2B5EF4-FFF2-40B4-BE49-F238E27FC236}">
                <a16:creationId xmlns:a16="http://schemas.microsoft.com/office/drawing/2014/main" id="{C6ADCEE5-A0E4-3646-AA1F-A1B0A53C3EBE}"/>
              </a:ext>
            </a:extLst>
          </p:cNvPr>
          <p:cNvSpPr>
            <a:spLocks noGrp="1"/>
          </p:cNvSpPr>
          <p:nvPr>
            <p:ph type="sldNum" sz="quarter" idx="4"/>
          </p:nvPr>
        </p:nvSpPr>
        <p:spPr>
          <a:xfrm>
            <a:off x="842536" y="6215443"/>
            <a:ext cx="352792" cy="365125"/>
          </a:xfrm>
          <a:prstGeom prst="rect">
            <a:avLst/>
          </a:prstGeom>
        </p:spPr>
        <p:txBody>
          <a:bodyPr vert="horz" lIns="0" tIns="45708" rIns="0" bIns="45708" rtlCol="0" anchor="ctr"/>
          <a:lstStyle>
            <a:lvl1pPr algn="r">
              <a:defRPr lang="en-GB" sz="900" b="0" smtClean="0">
                <a:solidFill>
                  <a:schemeClr val="bg1">
                    <a:lumMod val="50000"/>
                  </a:schemeClr>
                </a:solidFill>
                <a:latin typeface="Arial" panose="020B0604020202020204" pitchFamily="34" charset="0"/>
                <a:cs typeface="Arial" panose="020B0604020202020204" pitchFamily="34" charset="0"/>
              </a:defRPr>
            </a:lvl1pPr>
          </a:lstStyle>
          <a:p>
            <a:pPr algn="l" defTabSz="914400" eaLnBrk="1" hangingPunct="1"/>
            <a:fld id="{D61AABEC-672F-4B68-B914-690DA978312C}" type="slidenum">
              <a:rPr lang="en-US" smtClean="0"/>
              <a:pPr algn="l" defTabSz="914400" eaLnBrk="1" hangingPunct="1"/>
              <a:t>‹#›</a:t>
            </a:fld>
            <a:r>
              <a:rPr lang="en-US"/>
              <a:t> </a:t>
            </a:r>
          </a:p>
        </p:txBody>
      </p:sp>
      <p:sp>
        <p:nvSpPr>
          <p:cNvPr id="8" name="Footer Placeholder 4">
            <a:extLst>
              <a:ext uri="{FF2B5EF4-FFF2-40B4-BE49-F238E27FC236}">
                <a16:creationId xmlns:a16="http://schemas.microsoft.com/office/drawing/2014/main" id="{4DD8E947-4754-8340-9527-945C0F1FC6A7}"/>
              </a:ext>
            </a:extLst>
          </p:cNvPr>
          <p:cNvSpPr>
            <a:spLocks noGrp="1"/>
          </p:cNvSpPr>
          <p:nvPr>
            <p:ph type="ftr" sz="quarter" idx="11"/>
          </p:nvPr>
        </p:nvSpPr>
        <p:spPr>
          <a:xfrm>
            <a:off x="4675403" y="5726436"/>
            <a:ext cx="6670884" cy="249361"/>
          </a:xfrm>
          <a:prstGeom prst="rect">
            <a:avLst/>
          </a:prstGeom>
        </p:spPr>
        <p:txBody>
          <a:bodyPr vert="horz" lIns="0" tIns="45708" rIns="0" bIns="45708" rtlCol="0" anchor="ctr" anchorCtr="0"/>
          <a:lstStyle>
            <a:lvl1pPr>
              <a:defRPr lang="en-US" sz="900" b="0" dirty="0">
                <a:solidFill>
                  <a:schemeClr val="bg1">
                    <a:lumMod val="50000"/>
                  </a:schemeClr>
                </a:solidFill>
                <a:latin typeface="Arial" panose="020B0604020202020204" pitchFamily="34" charset="0"/>
                <a:cs typeface="Arial" panose="020B0604020202020204" pitchFamily="34" charset="0"/>
              </a:defRPr>
            </a:lvl1pPr>
          </a:lstStyle>
          <a:p>
            <a:pPr defTabSz="914400" eaLnBrk="1" hangingPunct="1"/>
            <a:endParaRPr lang="en-US">
              <a:solidFill>
                <a:schemeClr val="bg1">
                  <a:lumMod val="50000"/>
                </a:schemeClr>
              </a:solidFill>
            </a:endParaRPr>
          </a:p>
        </p:txBody>
      </p:sp>
      <p:sp>
        <p:nvSpPr>
          <p:cNvPr id="13" name="Title 1">
            <a:extLst>
              <a:ext uri="{FF2B5EF4-FFF2-40B4-BE49-F238E27FC236}">
                <a16:creationId xmlns:a16="http://schemas.microsoft.com/office/drawing/2014/main" id="{D7BD7F25-9F15-114B-BB2E-E8CF3CE50C38}"/>
              </a:ext>
            </a:extLst>
          </p:cNvPr>
          <p:cNvSpPr>
            <a:spLocks noGrp="1"/>
          </p:cNvSpPr>
          <p:nvPr>
            <p:ph type="title" hasCustomPrompt="1"/>
          </p:nvPr>
        </p:nvSpPr>
        <p:spPr>
          <a:xfrm>
            <a:off x="4675404" y="556050"/>
            <a:ext cx="6215962" cy="867930"/>
          </a:xfrm>
        </p:spPr>
        <p:txBody>
          <a:bodyPr wrap="square" anchor="t" anchorCtr="0">
            <a:spAutoFit/>
          </a:bodyPr>
          <a:lstStyle>
            <a:lvl1pPr>
              <a:defRPr sz="2800" b="0">
                <a:solidFill>
                  <a:schemeClr val="tx1">
                    <a:lumMod val="65000"/>
                    <a:lumOff val="35000"/>
                  </a:schemeClr>
                </a:solidFill>
              </a:defRPr>
            </a:lvl1pPr>
          </a:lstStyle>
          <a:p>
            <a:r>
              <a:rPr lang="en-US"/>
              <a:t>CLICK TO EDIT MASTER TITLE STYLE</a:t>
            </a:r>
          </a:p>
        </p:txBody>
      </p:sp>
      <p:sp>
        <p:nvSpPr>
          <p:cNvPr id="4" name="Content Placeholder 2">
            <a:extLst>
              <a:ext uri="{FF2B5EF4-FFF2-40B4-BE49-F238E27FC236}">
                <a16:creationId xmlns:a16="http://schemas.microsoft.com/office/drawing/2014/main" id="{93481B86-D846-9DBF-4F1A-14D7C86549E7}"/>
              </a:ext>
            </a:extLst>
          </p:cNvPr>
          <p:cNvSpPr>
            <a:spLocks noGrp="1"/>
          </p:cNvSpPr>
          <p:nvPr>
            <p:ph idx="15" hasCustomPrompt="1"/>
          </p:nvPr>
        </p:nvSpPr>
        <p:spPr>
          <a:xfrm>
            <a:off x="8169718" y="1448000"/>
            <a:ext cx="3162311" cy="4038789"/>
          </a:xfrm>
        </p:spPr>
        <p:txBody>
          <a:bodyPr>
            <a:noAutofit/>
          </a:bodyPr>
          <a:lstStyle>
            <a:lvl1pPr marL="0" indent="0">
              <a:lnSpc>
                <a:spcPct val="120000"/>
              </a:lnSpc>
              <a:spcBef>
                <a:spcPts val="1200"/>
              </a:spcBef>
              <a:buFont typeface="Arial" panose="020B0604020202020204" pitchFamily="34" charset="0"/>
              <a:buNone/>
              <a:defRPr sz="1400">
                <a:solidFill>
                  <a:schemeClr val="tx1">
                    <a:lumMod val="65000"/>
                    <a:lumOff val="35000"/>
                  </a:schemeClr>
                </a:solidFill>
              </a:defRPr>
            </a:lvl1pPr>
            <a:lvl2pPr marL="444389" indent="-311072">
              <a:lnSpc>
                <a:spcPct val="120000"/>
              </a:lnSpc>
              <a:spcBef>
                <a:spcPts val="1200"/>
              </a:spcBef>
              <a:buClrTx/>
              <a:buSzPct val="100000"/>
              <a:buFont typeface="Arial" panose="020B0604020202020204" pitchFamily="34" charset="0"/>
              <a:buChar char="•"/>
              <a:tabLst/>
              <a:defRPr sz="1400">
                <a:solidFill>
                  <a:schemeClr val="tx1">
                    <a:lumMod val="65000"/>
                    <a:lumOff val="35000"/>
                  </a:schemeClr>
                </a:solidFill>
              </a:defRPr>
            </a:lvl2pPr>
            <a:lvl3pPr>
              <a:lnSpc>
                <a:spcPct val="120000"/>
              </a:lnSpc>
              <a:spcBef>
                <a:spcPts val="1200"/>
              </a:spcBef>
              <a:defRPr sz="1400">
                <a:solidFill>
                  <a:schemeClr val="tx1">
                    <a:lumMod val="65000"/>
                    <a:lumOff val="35000"/>
                  </a:schemeClr>
                </a:solidFill>
              </a:defRPr>
            </a:lvl3pPr>
            <a:lvl4pPr>
              <a:defRPr>
                <a:solidFill>
                  <a:schemeClr val="bg2"/>
                </a:solidFill>
              </a:defRPr>
            </a:lvl4pPr>
            <a:lvl5pPr>
              <a:defRPr>
                <a:solidFill>
                  <a:schemeClr val="bg2"/>
                </a:solidFill>
              </a:defRPr>
            </a:lvl5pPr>
          </a:lstStyle>
          <a:p>
            <a:r>
              <a:rPr lang="en-GB"/>
              <a:t>Your text here</a:t>
            </a:r>
          </a:p>
          <a:p>
            <a:pPr lvl="1"/>
            <a:r>
              <a:rPr lang="en-GB"/>
              <a:t>Text level 1</a:t>
            </a:r>
          </a:p>
          <a:p>
            <a:pPr lvl="2"/>
            <a:r>
              <a:rPr lang="en-GB"/>
              <a:t>Text level 2</a:t>
            </a:r>
          </a:p>
        </p:txBody>
      </p:sp>
    </p:spTree>
    <p:extLst>
      <p:ext uri="{BB962C8B-B14F-4D97-AF65-F5344CB8AC3E}">
        <p14:creationId xmlns:p14="http://schemas.microsoft.com/office/powerpoint/2010/main" val="29939709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11" name="Content Placeholder 2">
            <a:extLst>
              <a:ext uri="{FF2B5EF4-FFF2-40B4-BE49-F238E27FC236}">
                <a16:creationId xmlns:a16="http://schemas.microsoft.com/office/drawing/2014/main" id="{580F8FBD-70BE-D64B-A605-9444670B776E}"/>
              </a:ext>
            </a:extLst>
          </p:cNvPr>
          <p:cNvSpPr>
            <a:spLocks noGrp="1"/>
          </p:cNvSpPr>
          <p:nvPr>
            <p:ph idx="13" hasCustomPrompt="1"/>
          </p:nvPr>
        </p:nvSpPr>
        <p:spPr>
          <a:xfrm>
            <a:off x="837981" y="1448000"/>
            <a:ext cx="5098793" cy="4038789"/>
          </a:xfrm>
        </p:spPr>
        <p:txBody>
          <a:bodyPr>
            <a:noAutofit/>
          </a:bodyPr>
          <a:lstStyle>
            <a:lvl1pPr marL="0" indent="0">
              <a:lnSpc>
                <a:spcPct val="120000"/>
              </a:lnSpc>
              <a:spcBef>
                <a:spcPts val="1200"/>
              </a:spcBef>
              <a:buFont typeface="Arial" panose="020B0604020202020204" pitchFamily="34" charset="0"/>
              <a:buNone/>
              <a:defRPr sz="1400">
                <a:solidFill>
                  <a:schemeClr val="tx1">
                    <a:lumMod val="65000"/>
                    <a:lumOff val="35000"/>
                  </a:schemeClr>
                </a:solidFill>
              </a:defRPr>
            </a:lvl1pPr>
            <a:lvl2pPr marL="444389" indent="-311072">
              <a:lnSpc>
                <a:spcPct val="120000"/>
              </a:lnSpc>
              <a:spcBef>
                <a:spcPts val="1200"/>
              </a:spcBef>
              <a:buClrTx/>
              <a:buSzPct val="100000"/>
              <a:buFont typeface="Arial" panose="020B0604020202020204" pitchFamily="34" charset="0"/>
              <a:buChar char="•"/>
              <a:tabLst/>
              <a:defRPr sz="1400">
                <a:solidFill>
                  <a:schemeClr val="tx1">
                    <a:lumMod val="65000"/>
                    <a:lumOff val="35000"/>
                  </a:schemeClr>
                </a:solidFill>
              </a:defRPr>
            </a:lvl2pPr>
            <a:lvl3pPr>
              <a:lnSpc>
                <a:spcPct val="120000"/>
              </a:lnSpc>
              <a:spcBef>
                <a:spcPts val="1200"/>
              </a:spcBef>
              <a:defRPr sz="1400">
                <a:solidFill>
                  <a:schemeClr val="tx1">
                    <a:lumMod val="65000"/>
                    <a:lumOff val="35000"/>
                  </a:schemeClr>
                </a:solidFill>
              </a:defRPr>
            </a:lvl3pPr>
            <a:lvl4pPr>
              <a:defRPr>
                <a:solidFill>
                  <a:schemeClr val="bg2"/>
                </a:solidFill>
              </a:defRPr>
            </a:lvl4pPr>
            <a:lvl5pPr>
              <a:defRPr>
                <a:solidFill>
                  <a:schemeClr val="bg2"/>
                </a:solidFill>
              </a:defRPr>
            </a:lvl5pPr>
          </a:lstStyle>
          <a:p>
            <a:r>
              <a:rPr lang="en-GB"/>
              <a:t>Your text here</a:t>
            </a:r>
          </a:p>
          <a:p>
            <a:pPr lvl="1"/>
            <a:r>
              <a:rPr lang="en-GB"/>
              <a:t>Text level 1</a:t>
            </a:r>
          </a:p>
          <a:p>
            <a:pPr lvl="2"/>
            <a:r>
              <a:rPr lang="en-GB"/>
              <a:t>Text level 2</a:t>
            </a:r>
          </a:p>
        </p:txBody>
      </p:sp>
      <p:sp>
        <p:nvSpPr>
          <p:cNvPr id="12" name="Content Placeholder 2">
            <a:extLst>
              <a:ext uri="{FF2B5EF4-FFF2-40B4-BE49-F238E27FC236}">
                <a16:creationId xmlns:a16="http://schemas.microsoft.com/office/drawing/2014/main" id="{F8054575-B9FB-3747-9C58-26000E9E51EA}"/>
              </a:ext>
            </a:extLst>
          </p:cNvPr>
          <p:cNvSpPr>
            <a:spLocks noGrp="1"/>
          </p:cNvSpPr>
          <p:nvPr>
            <p:ph idx="14" hasCustomPrompt="1"/>
          </p:nvPr>
        </p:nvSpPr>
        <p:spPr>
          <a:xfrm>
            <a:off x="6247492" y="1447100"/>
            <a:ext cx="5098793" cy="4038789"/>
          </a:xfrm>
        </p:spPr>
        <p:txBody>
          <a:bodyPr>
            <a:noAutofit/>
          </a:bodyPr>
          <a:lstStyle>
            <a:lvl1pPr marL="0" indent="0">
              <a:lnSpc>
                <a:spcPct val="120000"/>
              </a:lnSpc>
              <a:spcBef>
                <a:spcPts val="1200"/>
              </a:spcBef>
              <a:buFont typeface="Arial" panose="020B0604020202020204" pitchFamily="34" charset="0"/>
              <a:buNone/>
              <a:defRPr sz="1400">
                <a:solidFill>
                  <a:schemeClr val="tx1">
                    <a:lumMod val="65000"/>
                    <a:lumOff val="35000"/>
                  </a:schemeClr>
                </a:solidFill>
              </a:defRPr>
            </a:lvl1pPr>
            <a:lvl2pPr marL="444389" indent="-311072">
              <a:lnSpc>
                <a:spcPct val="120000"/>
              </a:lnSpc>
              <a:spcBef>
                <a:spcPts val="1200"/>
              </a:spcBef>
              <a:buClrTx/>
              <a:buSzPct val="100000"/>
              <a:buFont typeface="Arial" panose="020B0604020202020204" pitchFamily="34" charset="0"/>
              <a:buChar char="•"/>
              <a:tabLst/>
              <a:defRPr sz="1400">
                <a:solidFill>
                  <a:schemeClr val="tx1">
                    <a:lumMod val="65000"/>
                    <a:lumOff val="35000"/>
                  </a:schemeClr>
                </a:solidFill>
              </a:defRPr>
            </a:lvl2pPr>
            <a:lvl3pPr>
              <a:lnSpc>
                <a:spcPct val="120000"/>
              </a:lnSpc>
              <a:spcBef>
                <a:spcPts val="1200"/>
              </a:spcBef>
              <a:defRPr sz="1400">
                <a:solidFill>
                  <a:schemeClr val="tx1">
                    <a:lumMod val="65000"/>
                    <a:lumOff val="35000"/>
                  </a:schemeClr>
                </a:solidFill>
              </a:defRPr>
            </a:lvl3pPr>
            <a:lvl4pPr>
              <a:defRPr>
                <a:solidFill>
                  <a:schemeClr val="bg2"/>
                </a:solidFill>
              </a:defRPr>
            </a:lvl4pPr>
            <a:lvl5pPr>
              <a:defRPr>
                <a:solidFill>
                  <a:schemeClr val="bg2"/>
                </a:solidFill>
              </a:defRPr>
            </a:lvl5pPr>
          </a:lstStyle>
          <a:p>
            <a:r>
              <a:rPr lang="en-GB"/>
              <a:t>Your text here</a:t>
            </a:r>
          </a:p>
          <a:p>
            <a:pPr lvl="1"/>
            <a:r>
              <a:rPr lang="en-GB"/>
              <a:t>Text level 1</a:t>
            </a:r>
          </a:p>
          <a:p>
            <a:pPr lvl="2"/>
            <a:r>
              <a:rPr lang="en-GB"/>
              <a:t>Text level 2</a:t>
            </a:r>
          </a:p>
        </p:txBody>
      </p:sp>
      <p:sp>
        <p:nvSpPr>
          <p:cNvPr id="7" name="Slide Number Placeholder 5">
            <a:extLst>
              <a:ext uri="{FF2B5EF4-FFF2-40B4-BE49-F238E27FC236}">
                <a16:creationId xmlns:a16="http://schemas.microsoft.com/office/drawing/2014/main" id="{C6ADCEE5-A0E4-3646-AA1F-A1B0A53C3EBE}"/>
              </a:ext>
            </a:extLst>
          </p:cNvPr>
          <p:cNvSpPr>
            <a:spLocks noGrp="1"/>
          </p:cNvSpPr>
          <p:nvPr>
            <p:ph type="sldNum" sz="quarter" idx="4"/>
          </p:nvPr>
        </p:nvSpPr>
        <p:spPr>
          <a:xfrm>
            <a:off x="842536" y="6215443"/>
            <a:ext cx="352792" cy="365125"/>
          </a:xfrm>
          <a:prstGeom prst="rect">
            <a:avLst/>
          </a:prstGeom>
        </p:spPr>
        <p:txBody>
          <a:bodyPr vert="horz" lIns="0" tIns="45708" rIns="0" bIns="45708" rtlCol="0" anchor="ctr"/>
          <a:lstStyle>
            <a:lvl1pPr algn="r">
              <a:defRPr lang="en-GB" sz="900" b="0" smtClean="0">
                <a:solidFill>
                  <a:schemeClr val="bg1">
                    <a:lumMod val="50000"/>
                  </a:schemeClr>
                </a:solidFill>
                <a:latin typeface="Arial" panose="020B0604020202020204" pitchFamily="34" charset="0"/>
                <a:cs typeface="Arial" panose="020B0604020202020204" pitchFamily="34" charset="0"/>
              </a:defRPr>
            </a:lvl1pPr>
          </a:lstStyle>
          <a:p>
            <a:pPr algn="l" defTabSz="914400" eaLnBrk="1" hangingPunct="1"/>
            <a:fld id="{D61AABEC-672F-4B68-B914-690DA978312C}" type="slidenum">
              <a:rPr lang="en-US" smtClean="0"/>
              <a:pPr algn="l" defTabSz="914400" eaLnBrk="1" hangingPunct="1"/>
              <a:t>‹#›</a:t>
            </a:fld>
            <a:r>
              <a:rPr lang="en-US"/>
              <a:t> </a:t>
            </a:r>
          </a:p>
        </p:txBody>
      </p:sp>
      <p:sp>
        <p:nvSpPr>
          <p:cNvPr id="8" name="Footer Placeholder 4">
            <a:extLst>
              <a:ext uri="{FF2B5EF4-FFF2-40B4-BE49-F238E27FC236}">
                <a16:creationId xmlns:a16="http://schemas.microsoft.com/office/drawing/2014/main" id="{4DD8E947-4754-8340-9527-945C0F1FC6A7}"/>
              </a:ext>
            </a:extLst>
          </p:cNvPr>
          <p:cNvSpPr>
            <a:spLocks noGrp="1"/>
          </p:cNvSpPr>
          <p:nvPr>
            <p:ph type="ftr" sz="quarter" idx="11"/>
          </p:nvPr>
        </p:nvSpPr>
        <p:spPr>
          <a:xfrm>
            <a:off x="842536" y="5726436"/>
            <a:ext cx="10503751" cy="249361"/>
          </a:xfrm>
          <a:prstGeom prst="rect">
            <a:avLst/>
          </a:prstGeom>
        </p:spPr>
        <p:txBody>
          <a:bodyPr vert="horz" lIns="0" tIns="45708" rIns="0" bIns="45708" rtlCol="0" anchor="ctr" anchorCtr="0"/>
          <a:lstStyle>
            <a:lvl1pPr>
              <a:defRPr lang="en-US" sz="900" b="0" dirty="0">
                <a:solidFill>
                  <a:schemeClr val="bg1">
                    <a:lumMod val="50000"/>
                  </a:schemeClr>
                </a:solidFill>
                <a:latin typeface="Arial" panose="020B0604020202020204" pitchFamily="34" charset="0"/>
                <a:cs typeface="Arial" panose="020B0604020202020204" pitchFamily="34" charset="0"/>
              </a:defRPr>
            </a:lvl1pPr>
          </a:lstStyle>
          <a:p>
            <a:pPr defTabSz="914400" eaLnBrk="1" hangingPunct="1"/>
            <a:endParaRPr lang="en-US">
              <a:solidFill>
                <a:schemeClr val="bg1">
                  <a:lumMod val="50000"/>
                </a:schemeClr>
              </a:solidFill>
            </a:endParaRPr>
          </a:p>
        </p:txBody>
      </p:sp>
      <p:sp>
        <p:nvSpPr>
          <p:cNvPr id="13" name="Title 1">
            <a:extLst>
              <a:ext uri="{FF2B5EF4-FFF2-40B4-BE49-F238E27FC236}">
                <a16:creationId xmlns:a16="http://schemas.microsoft.com/office/drawing/2014/main" id="{D7BD7F25-9F15-114B-BB2E-E8CF3CE50C38}"/>
              </a:ext>
            </a:extLst>
          </p:cNvPr>
          <p:cNvSpPr>
            <a:spLocks noGrp="1"/>
          </p:cNvSpPr>
          <p:nvPr>
            <p:ph type="title" hasCustomPrompt="1"/>
          </p:nvPr>
        </p:nvSpPr>
        <p:spPr>
          <a:xfrm>
            <a:off x="837981" y="556050"/>
            <a:ext cx="10675731" cy="480131"/>
          </a:xfrm>
        </p:spPr>
        <p:txBody>
          <a:bodyPr anchor="t" anchorCtr="0">
            <a:spAutoFit/>
          </a:bodyPr>
          <a:lstStyle>
            <a:lvl1pPr>
              <a:defRPr sz="2800" b="0">
                <a:solidFill>
                  <a:schemeClr val="tx1">
                    <a:lumMod val="65000"/>
                    <a:lumOff val="35000"/>
                  </a:schemeClr>
                </a:solidFill>
              </a:defRPr>
            </a:lvl1pPr>
          </a:lstStyle>
          <a:p>
            <a:r>
              <a:rPr lang="en-US"/>
              <a:t>CLICK TO EDIT MASTER TITLE STYLE</a:t>
            </a:r>
          </a:p>
        </p:txBody>
      </p:sp>
    </p:spTree>
    <p:extLst>
      <p:ext uri="{BB962C8B-B14F-4D97-AF65-F5344CB8AC3E}">
        <p14:creationId xmlns:p14="http://schemas.microsoft.com/office/powerpoint/2010/main" val="37490898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13" name="Content Placeholder 2">
            <a:extLst>
              <a:ext uri="{FF2B5EF4-FFF2-40B4-BE49-F238E27FC236}">
                <a16:creationId xmlns:a16="http://schemas.microsoft.com/office/drawing/2014/main" id="{837E1B69-BA3B-134C-9565-C79D2A177B92}"/>
              </a:ext>
            </a:extLst>
          </p:cNvPr>
          <p:cNvSpPr>
            <a:spLocks noGrp="1"/>
          </p:cNvSpPr>
          <p:nvPr>
            <p:ph idx="14" hasCustomPrompt="1"/>
          </p:nvPr>
        </p:nvSpPr>
        <p:spPr>
          <a:xfrm>
            <a:off x="837981" y="1448000"/>
            <a:ext cx="3201753" cy="4038789"/>
          </a:xfrm>
        </p:spPr>
        <p:txBody>
          <a:bodyPr>
            <a:noAutofit/>
          </a:bodyPr>
          <a:lstStyle>
            <a:lvl1pPr marL="0" indent="0">
              <a:lnSpc>
                <a:spcPct val="120000"/>
              </a:lnSpc>
              <a:spcBef>
                <a:spcPts val="1200"/>
              </a:spcBef>
              <a:buFont typeface="Arial" panose="020B0604020202020204" pitchFamily="34" charset="0"/>
              <a:buNone/>
              <a:defRPr sz="1400">
                <a:solidFill>
                  <a:schemeClr val="tx1">
                    <a:lumMod val="65000"/>
                    <a:lumOff val="35000"/>
                  </a:schemeClr>
                </a:solidFill>
              </a:defRPr>
            </a:lvl1pPr>
            <a:lvl2pPr marL="444389" indent="-311072">
              <a:lnSpc>
                <a:spcPct val="120000"/>
              </a:lnSpc>
              <a:spcBef>
                <a:spcPts val="1200"/>
              </a:spcBef>
              <a:buClrTx/>
              <a:buSzPct val="100000"/>
              <a:buFont typeface="Arial" panose="020B0604020202020204" pitchFamily="34" charset="0"/>
              <a:buChar char="•"/>
              <a:tabLst/>
              <a:defRPr sz="1400">
                <a:solidFill>
                  <a:schemeClr val="tx1">
                    <a:lumMod val="65000"/>
                    <a:lumOff val="35000"/>
                  </a:schemeClr>
                </a:solidFill>
              </a:defRPr>
            </a:lvl2pPr>
            <a:lvl3pPr>
              <a:lnSpc>
                <a:spcPct val="120000"/>
              </a:lnSpc>
              <a:spcBef>
                <a:spcPts val="1200"/>
              </a:spcBef>
              <a:defRPr sz="1400">
                <a:solidFill>
                  <a:schemeClr val="tx1">
                    <a:lumMod val="65000"/>
                    <a:lumOff val="35000"/>
                  </a:schemeClr>
                </a:solidFill>
              </a:defRPr>
            </a:lvl3pPr>
            <a:lvl4pPr>
              <a:defRPr>
                <a:solidFill>
                  <a:schemeClr val="bg2"/>
                </a:solidFill>
              </a:defRPr>
            </a:lvl4pPr>
            <a:lvl5pPr>
              <a:defRPr>
                <a:solidFill>
                  <a:schemeClr val="bg2"/>
                </a:solidFill>
              </a:defRPr>
            </a:lvl5pPr>
          </a:lstStyle>
          <a:p>
            <a:r>
              <a:rPr lang="en-GB"/>
              <a:t>Your text here</a:t>
            </a:r>
          </a:p>
          <a:p>
            <a:pPr lvl="1"/>
            <a:r>
              <a:rPr lang="en-GB"/>
              <a:t>Text level 1</a:t>
            </a:r>
          </a:p>
          <a:p>
            <a:pPr lvl="2"/>
            <a:r>
              <a:rPr lang="en-GB"/>
              <a:t>Text level 2</a:t>
            </a:r>
          </a:p>
        </p:txBody>
      </p:sp>
      <p:sp>
        <p:nvSpPr>
          <p:cNvPr id="14" name="Content Placeholder 2">
            <a:extLst>
              <a:ext uri="{FF2B5EF4-FFF2-40B4-BE49-F238E27FC236}">
                <a16:creationId xmlns:a16="http://schemas.microsoft.com/office/drawing/2014/main" id="{A377C75E-6280-4E45-BABF-28D7E326DD96}"/>
              </a:ext>
            </a:extLst>
          </p:cNvPr>
          <p:cNvSpPr>
            <a:spLocks noGrp="1"/>
          </p:cNvSpPr>
          <p:nvPr>
            <p:ph idx="15" hasCustomPrompt="1"/>
          </p:nvPr>
        </p:nvSpPr>
        <p:spPr>
          <a:xfrm>
            <a:off x="4488980" y="1448000"/>
            <a:ext cx="3201753" cy="4038789"/>
          </a:xfrm>
        </p:spPr>
        <p:txBody>
          <a:bodyPr>
            <a:noAutofit/>
          </a:bodyPr>
          <a:lstStyle>
            <a:lvl1pPr marL="0" indent="0">
              <a:lnSpc>
                <a:spcPct val="120000"/>
              </a:lnSpc>
              <a:spcBef>
                <a:spcPts val="1200"/>
              </a:spcBef>
              <a:buFont typeface="Arial" panose="020B0604020202020204" pitchFamily="34" charset="0"/>
              <a:buNone/>
              <a:defRPr sz="1400">
                <a:solidFill>
                  <a:schemeClr val="tx1">
                    <a:lumMod val="65000"/>
                    <a:lumOff val="35000"/>
                  </a:schemeClr>
                </a:solidFill>
              </a:defRPr>
            </a:lvl1pPr>
            <a:lvl2pPr marL="444389" indent="-311072">
              <a:lnSpc>
                <a:spcPct val="120000"/>
              </a:lnSpc>
              <a:spcBef>
                <a:spcPts val="1200"/>
              </a:spcBef>
              <a:buClrTx/>
              <a:buSzPct val="100000"/>
              <a:buFont typeface="Arial" panose="020B0604020202020204" pitchFamily="34" charset="0"/>
              <a:buChar char="•"/>
              <a:tabLst/>
              <a:defRPr sz="1400">
                <a:solidFill>
                  <a:schemeClr val="tx1">
                    <a:lumMod val="65000"/>
                    <a:lumOff val="35000"/>
                  </a:schemeClr>
                </a:solidFill>
              </a:defRPr>
            </a:lvl2pPr>
            <a:lvl3pPr>
              <a:lnSpc>
                <a:spcPct val="120000"/>
              </a:lnSpc>
              <a:spcBef>
                <a:spcPts val="1200"/>
              </a:spcBef>
              <a:defRPr sz="1400">
                <a:solidFill>
                  <a:schemeClr val="tx1">
                    <a:lumMod val="65000"/>
                    <a:lumOff val="35000"/>
                  </a:schemeClr>
                </a:solidFill>
              </a:defRPr>
            </a:lvl3pPr>
            <a:lvl4pPr>
              <a:defRPr>
                <a:solidFill>
                  <a:schemeClr val="bg2"/>
                </a:solidFill>
              </a:defRPr>
            </a:lvl4pPr>
            <a:lvl5pPr>
              <a:defRPr>
                <a:solidFill>
                  <a:schemeClr val="bg2"/>
                </a:solidFill>
              </a:defRPr>
            </a:lvl5pPr>
          </a:lstStyle>
          <a:p>
            <a:r>
              <a:rPr lang="en-GB"/>
              <a:t>Your text here</a:t>
            </a:r>
          </a:p>
          <a:p>
            <a:pPr lvl="1"/>
            <a:r>
              <a:rPr lang="en-GB"/>
              <a:t>Text level 1</a:t>
            </a:r>
          </a:p>
          <a:p>
            <a:pPr lvl="2"/>
            <a:r>
              <a:rPr lang="en-GB"/>
              <a:t>Text level 2</a:t>
            </a:r>
          </a:p>
        </p:txBody>
      </p:sp>
      <p:sp>
        <p:nvSpPr>
          <p:cNvPr id="16" name="Content Placeholder 2">
            <a:extLst>
              <a:ext uri="{FF2B5EF4-FFF2-40B4-BE49-F238E27FC236}">
                <a16:creationId xmlns:a16="http://schemas.microsoft.com/office/drawing/2014/main" id="{A549B42C-9DF4-A744-9D0C-3E75855D0D04}"/>
              </a:ext>
            </a:extLst>
          </p:cNvPr>
          <p:cNvSpPr>
            <a:spLocks noGrp="1"/>
          </p:cNvSpPr>
          <p:nvPr>
            <p:ph idx="16" hasCustomPrompt="1"/>
          </p:nvPr>
        </p:nvSpPr>
        <p:spPr>
          <a:xfrm>
            <a:off x="8139979" y="1448000"/>
            <a:ext cx="3201753" cy="4038789"/>
          </a:xfrm>
        </p:spPr>
        <p:txBody>
          <a:bodyPr>
            <a:noAutofit/>
          </a:bodyPr>
          <a:lstStyle>
            <a:lvl1pPr marL="0" indent="0">
              <a:lnSpc>
                <a:spcPct val="120000"/>
              </a:lnSpc>
              <a:spcBef>
                <a:spcPts val="1200"/>
              </a:spcBef>
              <a:buFont typeface="Arial" panose="020B0604020202020204" pitchFamily="34" charset="0"/>
              <a:buNone/>
              <a:defRPr sz="1400">
                <a:solidFill>
                  <a:schemeClr val="tx1">
                    <a:lumMod val="65000"/>
                    <a:lumOff val="35000"/>
                  </a:schemeClr>
                </a:solidFill>
              </a:defRPr>
            </a:lvl1pPr>
            <a:lvl2pPr marL="444389" indent="-311072">
              <a:lnSpc>
                <a:spcPct val="120000"/>
              </a:lnSpc>
              <a:spcBef>
                <a:spcPts val="1200"/>
              </a:spcBef>
              <a:buClrTx/>
              <a:buSzPct val="100000"/>
              <a:buFont typeface="Arial" panose="020B0604020202020204" pitchFamily="34" charset="0"/>
              <a:buChar char="•"/>
              <a:tabLst/>
              <a:defRPr sz="1400">
                <a:solidFill>
                  <a:schemeClr val="tx1">
                    <a:lumMod val="65000"/>
                    <a:lumOff val="35000"/>
                  </a:schemeClr>
                </a:solidFill>
              </a:defRPr>
            </a:lvl2pPr>
            <a:lvl3pPr>
              <a:lnSpc>
                <a:spcPct val="120000"/>
              </a:lnSpc>
              <a:spcBef>
                <a:spcPts val="1200"/>
              </a:spcBef>
              <a:defRPr sz="1400">
                <a:solidFill>
                  <a:schemeClr val="tx1">
                    <a:lumMod val="65000"/>
                    <a:lumOff val="35000"/>
                  </a:schemeClr>
                </a:solidFill>
              </a:defRPr>
            </a:lvl3pPr>
            <a:lvl4pPr>
              <a:defRPr>
                <a:solidFill>
                  <a:schemeClr val="bg2"/>
                </a:solidFill>
              </a:defRPr>
            </a:lvl4pPr>
            <a:lvl5pPr>
              <a:defRPr>
                <a:solidFill>
                  <a:schemeClr val="bg2"/>
                </a:solidFill>
              </a:defRPr>
            </a:lvl5pPr>
          </a:lstStyle>
          <a:p>
            <a:r>
              <a:rPr lang="en-GB"/>
              <a:t>Your text here</a:t>
            </a:r>
          </a:p>
          <a:p>
            <a:pPr lvl="1"/>
            <a:r>
              <a:rPr lang="en-GB"/>
              <a:t>Text level 1</a:t>
            </a:r>
          </a:p>
          <a:p>
            <a:pPr lvl="2"/>
            <a:r>
              <a:rPr lang="en-GB"/>
              <a:t>Text level 2</a:t>
            </a:r>
          </a:p>
        </p:txBody>
      </p:sp>
      <p:sp>
        <p:nvSpPr>
          <p:cNvPr id="10" name="Title 1">
            <a:extLst>
              <a:ext uri="{FF2B5EF4-FFF2-40B4-BE49-F238E27FC236}">
                <a16:creationId xmlns:a16="http://schemas.microsoft.com/office/drawing/2014/main" id="{D9FC7448-BCAB-5A41-BCC6-12E789D74A2F}"/>
              </a:ext>
            </a:extLst>
          </p:cNvPr>
          <p:cNvSpPr>
            <a:spLocks noGrp="1"/>
          </p:cNvSpPr>
          <p:nvPr>
            <p:ph type="title" hasCustomPrompt="1"/>
          </p:nvPr>
        </p:nvSpPr>
        <p:spPr>
          <a:xfrm>
            <a:off x="837981" y="556050"/>
            <a:ext cx="10675731" cy="480131"/>
          </a:xfrm>
        </p:spPr>
        <p:txBody>
          <a:bodyPr anchor="t" anchorCtr="0">
            <a:spAutoFit/>
          </a:bodyPr>
          <a:lstStyle>
            <a:lvl1pPr>
              <a:defRPr sz="2800" b="0">
                <a:solidFill>
                  <a:schemeClr val="tx1">
                    <a:lumMod val="65000"/>
                    <a:lumOff val="35000"/>
                  </a:schemeClr>
                </a:solidFill>
              </a:defRPr>
            </a:lvl1pPr>
          </a:lstStyle>
          <a:p>
            <a:r>
              <a:rPr lang="en-US"/>
              <a:t>CLICK TO EDIT MASTER TITLE STYLE</a:t>
            </a:r>
          </a:p>
        </p:txBody>
      </p:sp>
      <p:sp>
        <p:nvSpPr>
          <p:cNvPr id="9" name="Slide Number Placeholder 5">
            <a:extLst>
              <a:ext uri="{FF2B5EF4-FFF2-40B4-BE49-F238E27FC236}">
                <a16:creationId xmlns:a16="http://schemas.microsoft.com/office/drawing/2014/main" id="{AAE5A6FA-575D-8648-A932-572E96179EEB}"/>
              </a:ext>
            </a:extLst>
          </p:cNvPr>
          <p:cNvSpPr>
            <a:spLocks noGrp="1"/>
          </p:cNvSpPr>
          <p:nvPr>
            <p:ph type="sldNum" sz="quarter" idx="4"/>
          </p:nvPr>
        </p:nvSpPr>
        <p:spPr>
          <a:xfrm>
            <a:off x="842536" y="6215443"/>
            <a:ext cx="352792" cy="365125"/>
          </a:xfrm>
          <a:prstGeom prst="rect">
            <a:avLst/>
          </a:prstGeom>
        </p:spPr>
        <p:txBody>
          <a:bodyPr vert="horz" lIns="0" tIns="45708" rIns="0" bIns="45708" rtlCol="0" anchor="ctr"/>
          <a:lstStyle>
            <a:lvl1pPr algn="r">
              <a:defRPr lang="en-GB" sz="900" b="0" smtClean="0">
                <a:solidFill>
                  <a:schemeClr val="bg1">
                    <a:lumMod val="50000"/>
                  </a:schemeClr>
                </a:solidFill>
                <a:latin typeface="Arial" panose="020B0604020202020204" pitchFamily="34" charset="0"/>
                <a:cs typeface="Arial" panose="020B0604020202020204" pitchFamily="34" charset="0"/>
              </a:defRPr>
            </a:lvl1pPr>
          </a:lstStyle>
          <a:p>
            <a:pPr algn="l" defTabSz="914400" eaLnBrk="1" hangingPunct="1"/>
            <a:fld id="{D61AABEC-672F-4B68-B914-690DA978312C}" type="slidenum">
              <a:rPr lang="en-US" smtClean="0"/>
              <a:pPr algn="l" defTabSz="914400" eaLnBrk="1" hangingPunct="1"/>
              <a:t>‹#›</a:t>
            </a:fld>
            <a:r>
              <a:rPr lang="en-US"/>
              <a:t> </a:t>
            </a:r>
          </a:p>
        </p:txBody>
      </p:sp>
      <p:sp>
        <p:nvSpPr>
          <p:cNvPr id="11" name="Footer Placeholder 4">
            <a:extLst>
              <a:ext uri="{FF2B5EF4-FFF2-40B4-BE49-F238E27FC236}">
                <a16:creationId xmlns:a16="http://schemas.microsoft.com/office/drawing/2014/main" id="{4A27D1BC-0D14-2841-8866-720B13FCEE8C}"/>
              </a:ext>
            </a:extLst>
          </p:cNvPr>
          <p:cNvSpPr>
            <a:spLocks noGrp="1"/>
          </p:cNvSpPr>
          <p:nvPr>
            <p:ph type="ftr" sz="quarter" idx="11"/>
          </p:nvPr>
        </p:nvSpPr>
        <p:spPr>
          <a:xfrm>
            <a:off x="842536" y="5726436"/>
            <a:ext cx="10503751" cy="249361"/>
          </a:xfrm>
          <a:prstGeom prst="rect">
            <a:avLst/>
          </a:prstGeom>
        </p:spPr>
        <p:txBody>
          <a:bodyPr vert="horz" lIns="0" tIns="45708" rIns="0" bIns="45708" rtlCol="0" anchor="ctr" anchorCtr="0"/>
          <a:lstStyle>
            <a:lvl1pPr>
              <a:defRPr lang="en-US" sz="900" b="0" dirty="0">
                <a:solidFill>
                  <a:schemeClr val="bg1">
                    <a:lumMod val="50000"/>
                  </a:schemeClr>
                </a:solidFill>
                <a:latin typeface="Arial" panose="020B0604020202020204" pitchFamily="34" charset="0"/>
                <a:cs typeface="Arial" panose="020B0604020202020204" pitchFamily="34" charset="0"/>
              </a:defRPr>
            </a:lvl1pPr>
          </a:lstStyle>
          <a:p>
            <a:pPr defTabSz="914400" eaLnBrk="1" hangingPunct="1"/>
            <a:endParaRPr lang="en-US">
              <a:solidFill>
                <a:schemeClr val="bg1">
                  <a:lumMod val="50000"/>
                </a:schemeClr>
              </a:solidFill>
            </a:endParaRPr>
          </a:p>
        </p:txBody>
      </p:sp>
    </p:spTree>
    <p:extLst>
      <p:ext uri="{BB962C8B-B14F-4D97-AF65-F5344CB8AC3E}">
        <p14:creationId xmlns:p14="http://schemas.microsoft.com/office/powerpoint/2010/main" val="38879291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5">
            <a:extLst>
              <a:ext uri="{FF2B5EF4-FFF2-40B4-BE49-F238E27FC236}">
                <a16:creationId xmlns:a16="http://schemas.microsoft.com/office/drawing/2014/main" id="{811D71D3-BA26-3345-8BD5-73D532948D0B}"/>
              </a:ext>
            </a:extLst>
          </p:cNvPr>
          <p:cNvSpPr>
            <a:spLocks noGrp="1"/>
          </p:cNvSpPr>
          <p:nvPr>
            <p:ph type="sldNum" sz="quarter" idx="4"/>
          </p:nvPr>
        </p:nvSpPr>
        <p:spPr>
          <a:xfrm>
            <a:off x="842536" y="6215443"/>
            <a:ext cx="352792" cy="365125"/>
          </a:xfrm>
          <a:prstGeom prst="rect">
            <a:avLst/>
          </a:prstGeom>
        </p:spPr>
        <p:txBody>
          <a:bodyPr vert="horz" lIns="0" tIns="45708" rIns="0" bIns="45708" rtlCol="0" anchor="ctr"/>
          <a:lstStyle>
            <a:lvl1pPr algn="r">
              <a:defRPr lang="en-GB" sz="900" b="0" smtClean="0">
                <a:solidFill>
                  <a:schemeClr val="bg1">
                    <a:lumMod val="50000"/>
                  </a:schemeClr>
                </a:solidFill>
                <a:latin typeface="Arial" panose="020B0604020202020204" pitchFamily="34" charset="0"/>
                <a:cs typeface="Arial" panose="020B0604020202020204" pitchFamily="34" charset="0"/>
              </a:defRPr>
            </a:lvl1pPr>
          </a:lstStyle>
          <a:p>
            <a:pPr algn="l" defTabSz="914400" eaLnBrk="1" hangingPunct="1"/>
            <a:fld id="{D61AABEC-672F-4B68-B914-690DA978312C}" type="slidenum">
              <a:rPr lang="en-US" smtClean="0"/>
              <a:pPr algn="l" defTabSz="914400" eaLnBrk="1" hangingPunct="1"/>
              <a:t>‹#›</a:t>
            </a:fld>
            <a:r>
              <a:rPr lang="en-US"/>
              <a:t> </a:t>
            </a:r>
          </a:p>
        </p:txBody>
      </p:sp>
    </p:spTree>
    <p:extLst>
      <p:ext uri="{BB962C8B-B14F-4D97-AF65-F5344CB8AC3E}">
        <p14:creationId xmlns:p14="http://schemas.microsoft.com/office/powerpoint/2010/main" val="11668248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Placeholder-Image">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0" y="1"/>
            <a:ext cx="12188825" cy="6858000"/>
          </a:xfrm>
          <a:solidFill>
            <a:schemeClr val="bg1">
              <a:lumMod val="95000"/>
            </a:schemeClr>
          </a:solidFill>
        </p:spPr>
        <p:txBody>
          <a:bodyPr rtlCol="0">
            <a:normAutofit/>
          </a:bodyPr>
          <a:lstStyle>
            <a:lvl1pPr>
              <a:defRPr sz="1400"/>
            </a:lvl1pPr>
          </a:lstStyle>
          <a:p>
            <a:pPr lvl="0"/>
            <a:endParaRPr lang="en-US" noProof="0"/>
          </a:p>
        </p:txBody>
      </p:sp>
      <p:sp>
        <p:nvSpPr>
          <p:cNvPr id="4" name="Slide Number Placeholder 5">
            <a:extLst>
              <a:ext uri="{FF2B5EF4-FFF2-40B4-BE49-F238E27FC236}">
                <a16:creationId xmlns:a16="http://schemas.microsoft.com/office/drawing/2014/main" id="{46938C11-B6DF-6246-8163-A3A3054161F2}"/>
              </a:ext>
            </a:extLst>
          </p:cNvPr>
          <p:cNvSpPr>
            <a:spLocks noGrp="1"/>
          </p:cNvSpPr>
          <p:nvPr>
            <p:ph type="sldNum" sz="quarter" idx="4"/>
          </p:nvPr>
        </p:nvSpPr>
        <p:spPr>
          <a:xfrm>
            <a:off x="842536" y="6215443"/>
            <a:ext cx="352792" cy="365125"/>
          </a:xfrm>
          <a:prstGeom prst="rect">
            <a:avLst/>
          </a:prstGeom>
        </p:spPr>
        <p:txBody>
          <a:bodyPr vert="horz" lIns="0" tIns="45708" rIns="0" bIns="45708" rtlCol="0" anchor="ctr"/>
          <a:lstStyle>
            <a:lvl1pPr algn="l">
              <a:defRPr lang="en-GB" sz="900" b="0" smtClean="0">
                <a:solidFill>
                  <a:schemeClr val="bg1">
                    <a:lumMod val="50000"/>
                  </a:schemeClr>
                </a:solidFill>
                <a:latin typeface="Arial" panose="020B0604020202020204" pitchFamily="34" charset="0"/>
                <a:cs typeface="Arial" panose="020B0604020202020204" pitchFamily="34" charset="0"/>
              </a:defRPr>
            </a:lvl1pPr>
          </a:lstStyle>
          <a:p>
            <a:pPr defTabSz="914400" eaLnBrk="1" hangingPunct="1"/>
            <a:fld id="{D61AABEC-672F-4B68-B914-690DA978312C}" type="slidenum">
              <a:rPr lang="en-US" smtClean="0"/>
              <a:pPr defTabSz="914400" eaLnBrk="1" hangingPunct="1"/>
              <a:t>‹#›</a:t>
            </a:fld>
            <a:endParaRPr lang="en-US"/>
          </a:p>
        </p:txBody>
      </p:sp>
    </p:spTree>
    <p:extLst>
      <p:ext uri="{BB962C8B-B14F-4D97-AF65-F5344CB8AC3E}">
        <p14:creationId xmlns:p14="http://schemas.microsoft.com/office/powerpoint/2010/main" val="3999784932"/>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7_Title and Cont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4B57EAC-852C-60AA-3DEC-E23AF4A75174}"/>
              </a:ext>
            </a:extLst>
          </p:cNvPr>
          <p:cNvSpPr/>
          <p:nvPr userDrawn="1"/>
        </p:nvSpPr>
        <p:spPr>
          <a:xfrm>
            <a:off x="0" y="277237"/>
            <a:ext cx="12188825" cy="1327826"/>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10" name="Text Placeholder 27">
            <a:extLst>
              <a:ext uri="{FF2B5EF4-FFF2-40B4-BE49-F238E27FC236}">
                <a16:creationId xmlns:a16="http://schemas.microsoft.com/office/drawing/2014/main" id="{ADB9B175-7F96-99F0-AE18-1E05D9CA6211}"/>
              </a:ext>
            </a:extLst>
          </p:cNvPr>
          <p:cNvSpPr>
            <a:spLocks noGrp="1"/>
          </p:cNvSpPr>
          <p:nvPr>
            <p:ph type="body" sz="quarter" idx="12" hasCustomPrompt="1"/>
          </p:nvPr>
        </p:nvSpPr>
        <p:spPr>
          <a:xfrm>
            <a:off x="436049" y="277239"/>
            <a:ext cx="11143333" cy="1327825"/>
          </a:xfrm>
          <a:prstGeom prst="rect">
            <a:avLst/>
          </a:prstGeom>
        </p:spPr>
        <p:txBody>
          <a:bodyPr anchor="ctr"/>
          <a:lstStyle>
            <a:lvl1pPr marL="0" indent="0">
              <a:buNone/>
              <a:defRPr>
                <a:solidFill>
                  <a:schemeClr val="bg1"/>
                </a:solidFill>
                <a:latin typeface="Arial" panose="020B0604020202020204" pitchFamily="34" charset="0"/>
                <a:cs typeface="Arial" panose="020B0604020202020204" pitchFamily="34" charset="0"/>
              </a:defRPr>
            </a:lvl1pPr>
            <a:lvl2pPr marL="457063" indent="0">
              <a:buNone/>
              <a:defRPr/>
            </a:lvl2pPr>
          </a:lstStyle>
          <a:p>
            <a:pPr lvl="0"/>
            <a:r>
              <a:rPr lang="en-US"/>
              <a:t>CLICK TO EDIT HEADER</a:t>
            </a:r>
          </a:p>
        </p:txBody>
      </p:sp>
      <p:sp>
        <p:nvSpPr>
          <p:cNvPr id="4" name="Rectangle 3">
            <a:extLst>
              <a:ext uri="{FF2B5EF4-FFF2-40B4-BE49-F238E27FC236}">
                <a16:creationId xmlns:a16="http://schemas.microsoft.com/office/drawing/2014/main" id="{1F5A91CE-2DEF-3E7A-DD45-CCB6BD381732}"/>
              </a:ext>
            </a:extLst>
          </p:cNvPr>
          <p:cNvSpPr/>
          <p:nvPr userDrawn="1"/>
        </p:nvSpPr>
        <p:spPr>
          <a:xfrm>
            <a:off x="203147" y="1605065"/>
            <a:ext cx="11985678" cy="107005"/>
          </a:xfrm>
          <a:prstGeom prst="rect">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5" name="Rectangle 4">
            <a:extLst>
              <a:ext uri="{FF2B5EF4-FFF2-40B4-BE49-F238E27FC236}">
                <a16:creationId xmlns:a16="http://schemas.microsoft.com/office/drawing/2014/main" id="{BF78BC64-8D25-7050-D8DD-49A37450AED3}"/>
              </a:ext>
            </a:extLst>
          </p:cNvPr>
          <p:cNvSpPr/>
          <p:nvPr userDrawn="1"/>
        </p:nvSpPr>
        <p:spPr>
          <a:xfrm>
            <a:off x="0" y="277237"/>
            <a:ext cx="203147" cy="1327826"/>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6" name="Text Placeholder 9">
            <a:extLst>
              <a:ext uri="{FF2B5EF4-FFF2-40B4-BE49-F238E27FC236}">
                <a16:creationId xmlns:a16="http://schemas.microsoft.com/office/drawing/2014/main" id="{01AB6ABF-D460-DE22-A374-71F6496A55D1}"/>
              </a:ext>
            </a:extLst>
          </p:cNvPr>
          <p:cNvSpPr>
            <a:spLocks noGrp="1"/>
          </p:cNvSpPr>
          <p:nvPr>
            <p:ph type="body" sz="quarter" idx="13"/>
          </p:nvPr>
        </p:nvSpPr>
        <p:spPr>
          <a:xfrm>
            <a:off x="436049" y="1943100"/>
            <a:ext cx="11143333" cy="4106333"/>
          </a:xfrm>
          <a:prstGeom prst="rect">
            <a:avLst/>
          </a:prstGeom>
        </p:spPr>
        <p:txBody>
          <a:bodyPr/>
          <a:lstStyle>
            <a:lvl1pPr marL="0" indent="0">
              <a:buFontTx/>
              <a:buNone/>
              <a:defRPr sz="1799">
                <a:latin typeface="Arial" panose="020B0604020202020204" pitchFamily="34" charset="0"/>
                <a:cs typeface="Arial" panose="020B0604020202020204" pitchFamily="34" charset="0"/>
              </a:defRPr>
            </a:lvl1pPr>
            <a:lvl2pPr>
              <a:defRPr sz="1799">
                <a:latin typeface="Arial" panose="020B0604020202020204" pitchFamily="34" charset="0"/>
                <a:cs typeface="Arial" panose="020B0604020202020204" pitchFamily="34" charset="0"/>
              </a:defRPr>
            </a:lvl2pPr>
            <a:lvl3pPr marL="914126" indent="0">
              <a:buNone/>
              <a:defRPr sz="1799">
                <a:latin typeface="Arial" panose="020B0604020202020204" pitchFamily="34" charset="0"/>
                <a:cs typeface="Arial" panose="020B0604020202020204" pitchFamily="34" charset="0"/>
              </a:defRPr>
            </a:lvl3pPr>
            <a:lvl4pPr marL="1371189" indent="0">
              <a:buNone/>
              <a:defRPr sz="1799">
                <a:latin typeface="Arial" panose="020B0604020202020204" pitchFamily="34" charset="0"/>
                <a:cs typeface="Arial" panose="020B0604020202020204" pitchFamily="34" charset="0"/>
              </a:defRPr>
            </a:lvl4pPr>
            <a:lvl5pPr marL="1828251" indent="0">
              <a:buNone/>
              <a:defRPr sz="1799">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endParaRPr lang="en-US"/>
          </a:p>
        </p:txBody>
      </p:sp>
      <p:sp>
        <p:nvSpPr>
          <p:cNvPr id="11" name="Slide Number Placeholder 5">
            <a:extLst>
              <a:ext uri="{FF2B5EF4-FFF2-40B4-BE49-F238E27FC236}">
                <a16:creationId xmlns:a16="http://schemas.microsoft.com/office/drawing/2014/main" id="{385F43D9-1439-6CCC-1CF7-CB456EAAFE1D}"/>
              </a:ext>
            </a:extLst>
          </p:cNvPr>
          <p:cNvSpPr>
            <a:spLocks noGrp="1"/>
          </p:cNvSpPr>
          <p:nvPr>
            <p:ph type="sldNum" sz="quarter" idx="4"/>
          </p:nvPr>
        </p:nvSpPr>
        <p:spPr>
          <a:xfrm>
            <a:off x="314131" y="6355805"/>
            <a:ext cx="470389" cy="365125"/>
          </a:xfrm>
          <a:prstGeom prst="rect">
            <a:avLst/>
          </a:prstGeom>
        </p:spPr>
        <p:txBody>
          <a:bodyPr vert="horz" lIns="0" tIns="45708" rIns="0" bIns="45708" rtlCol="0" anchor="ctr"/>
          <a:lstStyle>
            <a:lvl1pPr algn="l">
              <a:defRPr lang="en-GB" sz="1000" b="0" smtClean="0">
                <a:solidFill>
                  <a:schemeClr val="tx1"/>
                </a:solidFill>
                <a:latin typeface="Arial" panose="020B0604020202020204" pitchFamily="34" charset="0"/>
                <a:cs typeface="Arial" panose="020B0604020202020204" pitchFamily="34" charset="0"/>
              </a:defRPr>
            </a:lvl1pPr>
          </a:lstStyle>
          <a:p>
            <a:fld id="{D61AABEC-672F-4B68-B914-690DA978312C}" type="slidenum">
              <a:rPr lang="en-US" smtClean="0"/>
              <a:pPr/>
              <a:t>‹#›</a:t>
            </a:fld>
            <a:endParaRPr lang="en-US"/>
          </a:p>
        </p:txBody>
      </p:sp>
      <p:pic>
        <p:nvPicPr>
          <p:cNvPr id="3" name="Picture 2" descr="A close-up of a logo&#10;&#10;Description automatically generated">
            <a:extLst>
              <a:ext uri="{FF2B5EF4-FFF2-40B4-BE49-F238E27FC236}">
                <a16:creationId xmlns:a16="http://schemas.microsoft.com/office/drawing/2014/main" id="{82A3B0B1-6820-D334-2D8E-5814AD55016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64551" y="6041932"/>
            <a:ext cx="1660031" cy="678998"/>
          </a:xfrm>
          <a:prstGeom prst="rect">
            <a:avLst/>
          </a:prstGeom>
        </p:spPr>
      </p:pic>
    </p:spTree>
    <p:extLst>
      <p:ext uri="{BB962C8B-B14F-4D97-AF65-F5344CB8AC3E}">
        <p14:creationId xmlns:p14="http://schemas.microsoft.com/office/powerpoint/2010/main" val="422541254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39"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8_Title and Content">
    <p:spTree>
      <p:nvGrpSpPr>
        <p:cNvPr id="1" name=""/>
        <p:cNvGrpSpPr/>
        <p:nvPr/>
      </p:nvGrpSpPr>
      <p:grpSpPr>
        <a:xfrm>
          <a:off x="0" y="0"/>
          <a:ext cx="0" cy="0"/>
          <a:chOff x="0" y="0"/>
          <a:chExt cx="0" cy="0"/>
        </a:xfrm>
      </p:grpSpPr>
      <p:sp>
        <p:nvSpPr>
          <p:cNvPr id="2" name="Picture Placeholder 4">
            <a:extLst>
              <a:ext uri="{FF2B5EF4-FFF2-40B4-BE49-F238E27FC236}">
                <a16:creationId xmlns:a16="http://schemas.microsoft.com/office/drawing/2014/main" id="{93EBA9B5-7BE1-C6A2-3BF3-48E58AA3A89E}"/>
              </a:ext>
            </a:extLst>
          </p:cNvPr>
          <p:cNvSpPr>
            <a:spLocks noGrp="1"/>
          </p:cNvSpPr>
          <p:nvPr>
            <p:ph type="pic" sz="quarter" idx="14" hasCustomPrompt="1"/>
          </p:nvPr>
        </p:nvSpPr>
        <p:spPr>
          <a:xfrm>
            <a:off x="7060382" y="1712069"/>
            <a:ext cx="5128443" cy="4424379"/>
          </a:xfrm>
          <a:prstGeom prst="rect">
            <a:avLst/>
          </a:prstGeom>
          <a:solidFill>
            <a:schemeClr val="bg1">
              <a:lumMod val="95000"/>
            </a:schemeClr>
          </a:solidFill>
        </p:spPr>
        <p:txBody>
          <a:bodyPr vert="horz" wrap="square" lIns="91440" tIns="45720" rIns="91440" bIns="45720" rtlCol="0" anchor="ctr" anchorCtr="1">
            <a:noAutofit/>
          </a:bodyPr>
          <a:lstStyle>
            <a:lvl1pPr marL="0" indent="0">
              <a:buNone/>
              <a:defRPr lang="en-GB" sz="1798"/>
            </a:lvl1pPr>
          </a:lstStyle>
          <a:p>
            <a:pPr marL="228462" lvl="0" indent="-228462" algn="ctr"/>
            <a:r>
              <a:rPr lang="en-US" noProof="0"/>
              <a:t>Insert Image</a:t>
            </a:r>
          </a:p>
        </p:txBody>
      </p:sp>
      <p:sp>
        <p:nvSpPr>
          <p:cNvPr id="12" name="Rectangle 11">
            <a:extLst>
              <a:ext uri="{FF2B5EF4-FFF2-40B4-BE49-F238E27FC236}">
                <a16:creationId xmlns:a16="http://schemas.microsoft.com/office/drawing/2014/main" id="{7E39C007-A96C-8AC5-E544-8E81AB700A1B}"/>
              </a:ext>
            </a:extLst>
          </p:cNvPr>
          <p:cNvSpPr/>
          <p:nvPr userDrawn="1"/>
        </p:nvSpPr>
        <p:spPr>
          <a:xfrm>
            <a:off x="0" y="277237"/>
            <a:ext cx="12188825" cy="1327826"/>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13" name="Text Placeholder 27">
            <a:extLst>
              <a:ext uri="{FF2B5EF4-FFF2-40B4-BE49-F238E27FC236}">
                <a16:creationId xmlns:a16="http://schemas.microsoft.com/office/drawing/2014/main" id="{67645A80-5DEE-DF39-1DFC-A4DF080EB862}"/>
              </a:ext>
            </a:extLst>
          </p:cNvPr>
          <p:cNvSpPr>
            <a:spLocks noGrp="1"/>
          </p:cNvSpPr>
          <p:nvPr>
            <p:ph type="body" sz="quarter" idx="12" hasCustomPrompt="1"/>
          </p:nvPr>
        </p:nvSpPr>
        <p:spPr>
          <a:xfrm>
            <a:off x="436049" y="277239"/>
            <a:ext cx="11143336" cy="1327825"/>
          </a:xfrm>
          <a:prstGeom prst="rect">
            <a:avLst/>
          </a:prstGeom>
        </p:spPr>
        <p:txBody>
          <a:bodyPr anchor="ctr"/>
          <a:lstStyle>
            <a:lvl1pPr marL="0" indent="0">
              <a:buNone/>
              <a:defRPr>
                <a:solidFill>
                  <a:schemeClr val="bg1"/>
                </a:solidFill>
                <a:latin typeface="Arial" panose="020B0604020202020204" pitchFamily="34" charset="0"/>
                <a:cs typeface="Arial" panose="020B0604020202020204" pitchFamily="34" charset="0"/>
              </a:defRPr>
            </a:lvl1pPr>
            <a:lvl2pPr marL="457063" indent="0">
              <a:buNone/>
              <a:defRPr/>
            </a:lvl2pPr>
          </a:lstStyle>
          <a:p>
            <a:pPr lvl="0"/>
            <a:r>
              <a:rPr lang="en-US"/>
              <a:t>CLICK TO EDIT HEADER</a:t>
            </a:r>
          </a:p>
        </p:txBody>
      </p:sp>
      <p:sp>
        <p:nvSpPr>
          <p:cNvPr id="14" name="Rectangle 13">
            <a:extLst>
              <a:ext uri="{FF2B5EF4-FFF2-40B4-BE49-F238E27FC236}">
                <a16:creationId xmlns:a16="http://schemas.microsoft.com/office/drawing/2014/main" id="{5AC04EDE-39E0-A036-C1DF-6B74E17D86B2}"/>
              </a:ext>
            </a:extLst>
          </p:cNvPr>
          <p:cNvSpPr/>
          <p:nvPr userDrawn="1"/>
        </p:nvSpPr>
        <p:spPr>
          <a:xfrm>
            <a:off x="203147" y="1605065"/>
            <a:ext cx="11985678" cy="107005"/>
          </a:xfrm>
          <a:prstGeom prst="rect">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15" name="Rectangle 14">
            <a:extLst>
              <a:ext uri="{FF2B5EF4-FFF2-40B4-BE49-F238E27FC236}">
                <a16:creationId xmlns:a16="http://schemas.microsoft.com/office/drawing/2014/main" id="{E6195270-E64D-43FA-268C-A7A0CFAFAD98}"/>
              </a:ext>
            </a:extLst>
          </p:cNvPr>
          <p:cNvSpPr/>
          <p:nvPr userDrawn="1"/>
        </p:nvSpPr>
        <p:spPr>
          <a:xfrm>
            <a:off x="0" y="277237"/>
            <a:ext cx="203147" cy="1327826"/>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16" name="Text Placeholder 9">
            <a:extLst>
              <a:ext uri="{FF2B5EF4-FFF2-40B4-BE49-F238E27FC236}">
                <a16:creationId xmlns:a16="http://schemas.microsoft.com/office/drawing/2014/main" id="{A38449A0-388F-A774-097D-6D7EEE3BB612}"/>
              </a:ext>
            </a:extLst>
          </p:cNvPr>
          <p:cNvSpPr>
            <a:spLocks noGrp="1"/>
          </p:cNvSpPr>
          <p:nvPr>
            <p:ph type="body" sz="quarter" idx="13"/>
          </p:nvPr>
        </p:nvSpPr>
        <p:spPr>
          <a:xfrm>
            <a:off x="436050" y="1943100"/>
            <a:ext cx="6358093" cy="4106333"/>
          </a:xfrm>
          <a:prstGeom prst="rect">
            <a:avLst/>
          </a:prstGeom>
        </p:spPr>
        <p:txBody>
          <a:bodyPr/>
          <a:lstStyle>
            <a:lvl1pPr marL="0" indent="0">
              <a:buFontTx/>
              <a:buNone/>
              <a:defRPr sz="1799">
                <a:latin typeface="Arial" panose="020B0604020202020204" pitchFamily="34" charset="0"/>
                <a:cs typeface="Arial" panose="020B0604020202020204" pitchFamily="34" charset="0"/>
              </a:defRPr>
            </a:lvl1pPr>
            <a:lvl2pPr>
              <a:defRPr sz="1799">
                <a:latin typeface="Arial" panose="020B0604020202020204" pitchFamily="34" charset="0"/>
                <a:cs typeface="Arial" panose="020B0604020202020204" pitchFamily="34" charset="0"/>
              </a:defRPr>
            </a:lvl2pPr>
            <a:lvl3pPr marL="914126" indent="0">
              <a:buNone/>
              <a:defRPr sz="1799">
                <a:latin typeface="Arial" panose="020B0604020202020204" pitchFamily="34" charset="0"/>
                <a:cs typeface="Arial" panose="020B0604020202020204" pitchFamily="34" charset="0"/>
              </a:defRPr>
            </a:lvl3pPr>
            <a:lvl4pPr marL="1371189" indent="0">
              <a:buNone/>
              <a:defRPr sz="1799">
                <a:latin typeface="Arial" panose="020B0604020202020204" pitchFamily="34" charset="0"/>
                <a:cs typeface="Arial" panose="020B0604020202020204" pitchFamily="34" charset="0"/>
              </a:defRPr>
            </a:lvl4pPr>
            <a:lvl5pPr marL="1828251" indent="0">
              <a:buNone/>
              <a:defRPr sz="1799">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endParaRPr lang="en-US"/>
          </a:p>
        </p:txBody>
      </p:sp>
      <p:sp>
        <p:nvSpPr>
          <p:cNvPr id="17" name="Slide Number Placeholder 5">
            <a:extLst>
              <a:ext uri="{FF2B5EF4-FFF2-40B4-BE49-F238E27FC236}">
                <a16:creationId xmlns:a16="http://schemas.microsoft.com/office/drawing/2014/main" id="{06312AE2-7CCD-8F58-E18D-85CDF43A9C68}"/>
              </a:ext>
            </a:extLst>
          </p:cNvPr>
          <p:cNvSpPr>
            <a:spLocks noGrp="1"/>
          </p:cNvSpPr>
          <p:nvPr>
            <p:ph type="sldNum" sz="quarter" idx="4"/>
          </p:nvPr>
        </p:nvSpPr>
        <p:spPr>
          <a:xfrm>
            <a:off x="314131" y="6355805"/>
            <a:ext cx="470389" cy="365125"/>
          </a:xfrm>
          <a:prstGeom prst="rect">
            <a:avLst/>
          </a:prstGeom>
        </p:spPr>
        <p:txBody>
          <a:bodyPr vert="horz" lIns="0" tIns="45708" rIns="0" bIns="45708" rtlCol="0" anchor="ctr"/>
          <a:lstStyle>
            <a:lvl1pPr algn="l">
              <a:defRPr lang="en-GB" sz="1000" b="0" smtClean="0">
                <a:solidFill>
                  <a:schemeClr val="tx1"/>
                </a:solidFill>
                <a:latin typeface="Arial" panose="020B0604020202020204" pitchFamily="34" charset="0"/>
                <a:cs typeface="Arial" panose="020B0604020202020204" pitchFamily="34" charset="0"/>
              </a:defRPr>
            </a:lvl1pPr>
          </a:lstStyle>
          <a:p>
            <a:fld id="{D61AABEC-672F-4B68-B914-690DA978312C}" type="slidenum">
              <a:rPr lang="en-US" smtClean="0"/>
              <a:pPr/>
              <a:t>‹#›</a:t>
            </a:fld>
            <a:endParaRPr lang="en-US"/>
          </a:p>
        </p:txBody>
      </p:sp>
      <p:pic>
        <p:nvPicPr>
          <p:cNvPr id="3" name="Picture 2" descr="A close-up of a logo&#10;&#10;Description automatically generated">
            <a:extLst>
              <a:ext uri="{FF2B5EF4-FFF2-40B4-BE49-F238E27FC236}">
                <a16:creationId xmlns:a16="http://schemas.microsoft.com/office/drawing/2014/main" id="{238BF665-1F70-D664-930F-094EF21FF31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64551" y="6041932"/>
            <a:ext cx="1660031" cy="678998"/>
          </a:xfrm>
          <a:prstGeom prst="rect">
            <a:avLst/>
          </a:prstGeom>
        </p:spPr>
      </p:pic>
    </p:spTree>
    <p:extLst>
      <p:ext uri="{BB962C8B-B14F-4D97-AF65-F5344CB8AC3E}">
        <p14:creationId xmlns:p14="http://schemas.microsoft.com/office/powerpoint/2010/main" val="136446916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39"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4B57EAC-852C-60AA-3DEC-E23AF4A75174}"/>
              </a:ext>
            </a:extLst>
          </p:cNvPr>
          <p:cNvSpPr/>
          <p:nvPr userDrawn="1"/>
        </p:nvSpPr>
        <p:spPr>
          <a:xfrm>
            <a:off x="0" y="277237"/>
            <a:ext cx="8700747" cy="1327826"/>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7" name="Picture 6">
            <a:extLst>
              <a:ext uri="{FF2B5EF4-FFF2-40B4-BE49-F238E27FC236}">
                <a16:creationId xmlns:a16="http://schemas.microsoft.com/office/drawing/2014/main" id="{D7EB6E52-5BAA-48B2-2A7B-308A627759D8}"/>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9092567" y="6462663"/>
            <a:ext cx="2486818" cy="258812"/>
          </a:xfrm>
          <a:prstGeom prst="rect">
            <a:avLst/>
          </a:prstGeom>
        </p:spPr>
      </p:pic>
      <p:sp>
        <p:nvSpPr>
          <p:cNvPr id="8" name="Slide Number Placeholder 5">
            <a:extLst>
              <a:ext uri="{FF2B5EF4-FFF2-40B4-BE49-F238E27FC236}">
                <a16:creationId xmlns:a16="http://schemas.microsoft.com/office/drawing/2014/main" id="{FA1A7006-FF50-7CBE-02D5-318A100FCF81}"/>
              </a:ext>
            </a:extLst>
          </p:cNvPr>
          <p:cNvSpPr>
            <a:spLocks noGrp="1"/>
          </p:cNvSpPr>
          <p:nvPr>
            <p:ph type="sldNum" sz="quarter" idx="4"/>
          </p:nvPr>
        </p:nvSpPr>
        <p:spPr>
          <a:xfrm>
            <a:off x="314131" y="6355804"/>
            <a:ext cx="470389" cy="365125"/>
          </a:xfrm>
          <a:prstGeom prst="rect">
            <a:avLst/>
          </a:prstGeom>
        </p:spPr>
        <p:txBody>
          <a:bodyPr vert="horz" lIns="0" tIns="45708" rIns="0" bIns="45708" rtlCol="0" anchor="ctr"/>
          <a:lstStyle>
            <a:lvl1pPr algn="l">
              <a:defRPr lang="en-GB" sz="1000" b="0" smtClean="0">
                <a:solidFill>
                  <a:schemeClr val="tx1"/>
                </a:solidFill>
                <a:latin typeface="Arial" panose="020B0604020202020204" pitchFamily="34" charset="0"/>
                <a:cs typeface="Arial" panose="020B0604020202020204" pitchFamily="34" charset="0"/>
              </a:defRPr>
            </a:lvl1pPr>
          </a:lstStyle>
          <a:p>
            <a:fld id="{D61AABEC-672F-4B68-B914-690DA978312C}" type="slidenum">
              <a:rPr lang="en-US" smtClean="0"/>
              <a:pPr/>
              <a:t>‹#›</a:t>
            </a:fld>
            <a:endParaRPr lang="en-US"/>
          </a:p>
        </p:txBody>
      </p:sp>
      <p:sp>
        <p:nvSpPr>
          <p:cNvPr id="9" name="Content Placeholder 2">
            <a:extLst>
              <a:ext uri="{FF2B5EF4-FFF2-40B4-BE49-F238E27FC236}">
                <a16:creationId xmlns:a16="http://schemas.microsoft.com/office/drawing/2014/main" id="{943D36FE-1E4D-FAD8-E310-DCB5A4BF4E4E}"/>
              </a:ext>
            </a:extLst>
          </p:cNvPr>
          <p:cNvSpPr>
            <a:spLocks noGrp="1"/>
          </p:cNvSpPr>
          <p:nvPr>
            <p:ph idx="10"/>
          </p:nvPr>
        </p:nvSpPr>
        <p:spPr>
          <a:xfrm>
            <a:off x="6094413" y="1958648"/>
            <a:ext cx="5484970" cy="4167515"/>
          </a:xfrm>
          <a:prstGeom prst="rect">
            <a:avLst/>
          </a:prstGeom>
        </p:spPr>
        <p:txBody>
          <a:bodyPr/>
          <a:lstStyle>
            <a:lvl1pPr marL="0" indent="0">
              <a:buNone/>
              <a:defRPr sz="1800">
                <a:latin typeface="Arial" panose="020B0604020202020204" pitchFamily="34" charset="0"/>
                <a:cs typeface="Arial" panose="020B0604020202020204" pitchFamily="34" charset="0"/>
              </a:defRPr>
            </a:lvl1pPr>
            <a:lvl2pPr marL="457200" indent="0">
              <a:buNone/>
              <a:defRPr sz="1800">
                <a:latin typeface="Arial" panose="020B0604020202020204" pitchFamily="34" charset="0"/>
                <a:cs typeface="Arial" panose="020B0604020202020204" pitchFamily="34" charset="0"/>
              </a:defRPr>
            </a:lvl2pPr>
            <a:lvl3pPr>
              <a:defRPr sz="1800">
                <a:latin typeface="Arial" panose="020B0604020202020204" pitchFamily="34" charset="0"/>
                <a:cs typeface="Arial" panose="020B0604020202020204" pitchFamily="34" charset="0"/>
              </a:defRPr>
            </a:lvl3pPr>
            <a:lvl4pPr>
              <a:defRPr sz="1800">
                <a:latin typeface="Arial" panose="020B0604020202020204" pitchFamily="34" charset="0"/>
                <a:cs typeface="Arial" panose="020B0604020202020204" pitchFamily="34" charset="0"/>
              </a:defRPr>
            </a:lvl4pPr>
            <a:lvl5pPr>
              <a:defRPr sz="1800">
                <a:latin typeface="Arial" panose="020B0604020202020204" pitchFamily="34" charset="0"/>
                <a:cs typeface="Arial" panose="020B0604020202020204" pitchFamily="34" charset="0"/>
              </a:defRPr>
            </a:lvl5pPr>
            <a:lvl6pPr>
              <a:defRPr sz="2000"/>
            </a:lvl6pPr>
            <a:lvl7pPr>
              <a:defRPr sz="2000"/>
            </a:lvl7pPr>
            <a:lvl8pPr>
              <a:defRPr sz="2000"/>
            </a:lvl8pPr>
            <a:lvl9pPr>
              <a:defRPr sz="2000"/>
            </a:lvl9pPr>
          </a:lstStyle>
          <a:p>
            <a:pPr lvl="0"/>
            <a:r>
              <a:rPr lang="en-US"/>
              <a:t>Click to edit Master text styles</a:t>
            </a:r>
          </a:p>
        </p:txBody>
      </p:sp>
      <p:sp>
        <p:nvSpPr>
          <p:cNvPr id="10" name="Text Placeholder 27">
            <a:extLst>
              <a:ext uri="{FF2B5EF4-FFF2-40B4-BE49-F238E27FC236}">
                <a16:creationId xmlns:a16="http://schemas.microsoft.com/office/drawing/2014/main" id="{ADB9B175-7F96-99F0-AE18-1E05D9CA6211}"/>
              </a:ext>
            </a:extLst>
          </p:cNvPr>
          <p:cNvSpPr>
            <a:spLocks noGrp="1"/>
          </p:cNvSpPr>
          <p:nvPr>
            <p:ph type="body" sz="quarter" idx="12" hasCustomPrompt="1"/>
          </p:nvPr>
        </p:nvSpPr>
        <p:spPr>
          <a:xfrm>
            <a:off x="436049" y="277238"/>
            <a:ext cx="8188006" cy="1327825"/>
          </a:xfrm>
          <a:prstGeom prst="rect">
            <a:avLst/>
          </a:prstGeom>
        </p:spPr>
        <p:txBody>
          <a:bodyPr anchor="ctr"/>
          <a:lstStyle>
            <a:lvl1pPr marL="0" indent="0">
              <a:buNone/>
              <a:defRPr>
                <a:solidFill>
                  <a:schemeClr val="bg1"/>
                </a:solidFill>
                <a:latin typeface="Arial" panose="020B0604020202020204" pitchFamily="34" charset="0"/>
                <a:cs typeface="Arial" panose="020B0604020202020204" pitchFamily="34" charset="0"/>
              </a:defRPr>
            </a:lvl1pPr>
            <a:lvl2pPr marL="457200" indent="0">
              <a:buNone/>
              <a:defRPr/>
            </a:lvl2pPr>
          </a:lstStyle>
          <a:p>
            <a:pPr lvl="0"/>
            <a:r>
              <a:rPr lang="en-US"/>
              <a:t>CLICK TO EDIT HEADER</a:t>
            </a:r>
          </a:p>
        </p:txBody>
      </p:sp>
      <p:pic>
        <p:nvPicPr>
          <p:cNvPr id="3" name="Picture 2">
            <a:extLst>
              <a:ext uri="{FF2B5EF4-FFF2-40B4-BE49-F238E27FC236}">
                <a16:creationId xmlns:a16="http://schemas.microsoft.com/office/drawing/2014/main" id="{00526B46-D793-3A7D-736D-68A15D853979}"/>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8772163" y="578795"/>
            <a:ext cx="3160795" cy="672684"/>
          </a:xfrm>
          <a:prstGeom prst="rect">
            <a:avLst/>
          </a:prstGeom>
        </p:spPr>
      </p:pic>
      <p:sp>
        <p:nvSpPr>
          <p:cNvPr id="4" name="Rectangle 3">
            <a:extLst>
              <a:ext uri="{FF2B5EF4-FFF2-40B4-BE49-F238E27FC236}">
                <a16:creationId xmlns:a16="http://schemas.microsoft.com/office/drawing/2014/main" id="{1F5A91CE-2DEF-3E7A-DD45-CCB6BD381732}"/>
              </a:ext>
            </a:extLst>
          </p:cNvPr>
          <p:cNvSpPr/>
          <p:nvPr userDrawn="1"/>
        </p:nvSpPr>
        <p:spPr>
          <a:xfrm>
            <a:off x="203147" y="1605064"/>
            <a:ext cx="11985678" cy="107005"/>
          </a:xfrm>
          <a:prstGeom prst="rect">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5" name="Rectangle 4">
            <a:extLst>
              <a:ext uri="{FF2B5EF4-FFF2-40B4-BE49-F238E27FC236}">
                <a16:creationId xmlns:a16="http://schemas.microsoft.com/office/drawing/2014/main" id="{BF78BC64-8D25-7050-D8DD-49A37450AED3}"/>
              </a:ext>
            </a:extLst>
          </p:cNvPr>
          <p:cNvSpPr/>
          <p:nvPr userDrawn="1"/>
        </p:nvSpPr>
        <p:spPr>
          <a:xfrm>
            <a:off x="0" y="277237"/>
            <a:ext cx="203147" cy="1327826"/>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6" name="Picture 5" descr="A close-up of a logo&#10;&#10;Description automatically generated">
            <a:extLst>
              <a:ext uri="{FF2B5EF4-FFF2-40B4-BE49-F238E27FC236}">
                <a16:creationId xmlns:a16="http://schemas.microsoft.com/office/drawing/2014/main" id="{C9CE2389-BD02-C923-B2BA-FD246073FF39}"/>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64551" y="6041932"/>
            <a:ext cx="1660031" cy="678998"/>
          </a:xfrm>
          <a:prstGeom prst="rect">
            <a:avLst/>
          </a:prstGeom>
        </p:spPr>
      </p:pic>
    </p:spTree>
    <p:extLst>
      <p:ext uri="{BB962C8B-B14F-4D97-AF65-F5344CB8AC3E}">
        <p14:creationId xmlns:p14="http://schemas.microsoft.com/office/powerpoint/2010/main" val="79921224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39"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Picture Placeholder 4">
            <a:extLst>
              <a:ext uri="{FF2B5EF4-FFF2-40B4-BE49-F238E27FC236}">
                <a16:creationId xmlns:a16="http://schemas.microsoft.com/office/drawing/2014/main" id="{93EBA9B5-7BE1-C6A2-3BF3-48E58AA3A89E}"/>
              </a:ext>
            </a:extLst>
          </p:cNvPr>
          <p:cNvSpPr>
            <a:spLocks noGrp="1"/>
          </p:cNvSpPr>
          <p:nvPr>
            <p:ph type="pic" sz="quarter" idx="14" hasCustomPrompt="1"/>
          </p:nvPr>
        </p:nvSpPr>
        <p:spPr>
          <a:xfrm>
            <a:off x="7060382" y="1600199"/>
            <a:ext cx="5128443" cy="4536248"/>
          </a:xfrm>
          <a:prstGeom prst="rect">
            <a:avLst/>
          </a:prstGeom>
          <a:solidFill>
            <a:schemeClr val="bg1">
              <a:lumMod val="95000"/>
            </a:schemeClr>
          </a:solidFill>
        </p:spPr>
        <p:txBody>
          <a:bodyPr vert="horz" wrap="square" lIns="91440" tIns="45720" rIns="91440" bIns="45720" rtlCol="0" anchor="ctr" anchorCtr="1">
            <a:noAutofit/>
          </a:bodyPr>
          <a:lstStyle>
            <a:lvl1pPr marL="0" indent="0">
              <a:buNone/>
              <a:defRPr lang="en-GB" sz="1799"/>
            </a:lvl1pPr>
          </a:lstStyle>
          <a:p>
            <a:pPr marL="228531" lvl="0" indent="-228531" algn="ctr"/>
            <a:r>
              <a:rPr lang="en-US" noProof="0"/>
              <a:t>Insert Image</a:t>
            </a:r>
          </a:p>
        </p:txBody>
      </p:sp>
      <p:sp>
        <p:nvSpPr>
          <p:cNvPr id="8" name="Slide Number Placeholder 5">
            <a:extLst>
              <a:ext uri="{FF2B5EF4-FFF2-40B4-BE49-F238E27FC236}">
                <a16:creationId xmlns:a16="http://schemas.microsoft.com/office/drawing/2014/main" id="{FA1A7006-FF50-7CBE-02D5-318A100FCF81}"/>
              </a:ext>
            </a:extLst>
          </p:cNvPr>
          <p:cNvSpPr>
            <a:spLocks noGrp="1"/>
          </p:cNvSpPr>
          <p:nvPr>
            <p:ph type="sldNum" sz="quarter" idx="4"/>
          </p:nvPr>
        </p:nvSpPr>
        <p:spPr>
          <a:xfrm>
            <a:off x="314131" y="6355804"/>
            <a:ext cx="470389" cy="365125"/>
          </a:xfrm>
          <a:prstGeom prst="rect">
            <a:avLst/>
          </a:prstGeom>
        </p:spPr>
        <p:txBody>
          <a:bodyPr vert="horz" lIns="0" tIns="45708" rIns="0" bIns="45708" rtlCol="0" anchor="ctr"/>
          <a:lstStyle>
            <a:lvl1pPr algn="l">
              <a:defRPr lang="en-GB" sz="1000" b="0" smtClean="0">
                <a:solidFill>
                  <a:schemeClr val="tx1"/>
                </a:solidFill>
                <a:latin typeface="Arial" panose="020B0604020202020204" pitchFamily="34" charset="0"/>
                <a:cs typeface="Arial" panose="020B0604020202020204" pitchFamily="34" charset="0"/>
              </a:defRPr>
            </a:lvl1pPr>
          </a:lstStyle>
          <a:p>
            <a:fld id="{D61AABEC-672F-4B68-B914-690DA978312C}" type="slidenum">
              <a:rPr lang="en-US" smtClean="0"/>
              <a:pPr/>
              <a:t>‹#›</a:t>
            </a:fld>
            <a:endParaRPr lang="en-US"/>
          </a:p>
        </p:txBody>
      </p:sp>
      <p:sp>
        <p:nvSpPr>
          <p:cNvPr id="9" name="Content Placeholder 2">
            <a:extLst>
              <a:ext uri="{FF2B5EF4-FFF2-40B4-BE49-F238E27FC236}">
                <a16:creationId xmlns:a16="http://schemas.microsoft.com/office/drawing/2014/main" id="{943D36FE-1E4D-FAD8-E310-DCB5A4BF4E4E}"/>
              </a:ext>
            </a:extLst>
          </p:cNvPr>
          <p:cNvSpPr>
            <a:spLocks noGrp="1"/>
          </p:cNvSpPr>
          <p:nvPr>
            <p:ph idx="10"/>
          </p:nvPr>
        </p:nvSpPr>
        <p:spPr>
          <a:xfrm>
            <a:off x="436048" y="2040170"/>
            <a:ext cx="5484970" cy="4085993"/>
          </a:xfrm>
          <a:prstGeom prst="rect">
            <a:avLst/>
          </a:prstGeom>
        </p:spPr>
        <p:txBody>
          <a:bodyPr/>
          <a:lstStyle>
            <a:lvl1pPr marL="0" indent="0">
              <a:buFontTx/>
              <a:buNone/>
              <a:defRPr sz="1800">
                <a:latin typeface="Arial" panose="020B0604020202020204" pitchFamily="34" charset="0"/>
                <a:cs typeface="Arial" panose="020B0604020202020204" pitchFamily="34" charset="0"/>
              </a:defRPr>
            </a:lvl1pPr>
            <a:lvl2pPr marL="457200" indent="0">
              <a:buNone/>
              <a:defRPr sz="1800">
                <a:latin typeface="Arial" panose="020B0604020202020204" pitchFamily="34" charset="0"/>
                <a:cs typeface="Arial" panose="020B0604020202020204" pitchFamily="34" charset="0"/>
              </a:defRPr>
            </a:lvl2pPr>
            <a:lvl3pPr>
              <a:defRPr sz="1800">
                <a:latin typeface="Arial" panose="020B0604020202020204" pitchFamily="34" charset="0"/>
                <a:cs typeface="Arial" panose="020B0604020202020204" pitchFamily="34" charset="0"/>
              </a:defRPr>
            </a:lvl3pPr>
            <a:lvl4pPr>
              <a:defRPr sz="1800">
                <a:latin typeface="Arial" panose="020B0604020202020204" pitchFamily="34" charset="0"/>
                <a:cs typeface="Arial" panose="020B0604020202020204" pitchFamily="34" charset="0"/>
              </a:defRPr>
            </a:lvl4pPr>
            <a:lvl5pPr>
              <a:defRPr sz="1800">
                <a:latin typeface="Arial" panose="020B0604020202020204" pitchFamily="34" charset="0"/>
                <a:cs typeface="Arial" panose="020B0604020202020204" pitchFamily="34" charset="0"/>
              </a:defRPr>
            </a:lvl5pPr>
            <a:lvl6pPr>
              <a:defRPr sz="2000"/>
            </a:lvl6pPr>
            <a:lvl7pPr>
              <a:defRPr sz="2000"/>
            </a:lvl7pPr>
            <a:lvl8pPr>
              <a:defRPr sz="2000"/>
            </a:lvl8pPr>
            <a:lvl9pPr>
              <a:defRPr sz="2000"/>
            </a:lvl9pPr>
          </a:lstStyle>
          <a:p>
            <a:pPr lvl="0"/>
            <a:r>
              <a:rPr lang="en-US"/>
              <a:t>Click to edit Master text styles</a:t>
            </a:r>
          </a:p>
        </p:txBody>
      </p:sp>
      <p:sp>
        <p:nvSpPr>
          <p:cNvPr id="3" name="Rectangle 2">
            <a:extLst>
              <a:ext uri="{FF2B5EF4-FFF2-40B4-BE49-F238E27FC236}">
                <a16:creationId xmlns:a16="http://schemas.microsoft.com/office/drawing/2014/main" id="{55B646DB-93C9-C8BE-143B-C31AC36468DE}"/>
              </a:ext>
            </a:extLst>
          </p:cNvPr>
          <p:cNvSpPr/>
          <p:nvPr userDrawn="1"/>
        </p:nvSpPr>
        <p:spPr>
          <a:xfrm>
            <a:off x="0" y="277237"/>
            <a:ext cx="8700747" cy="1327826"/>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4" name="Text Placeholder 27">
            <a:extLst>
              <a:ext uri="{FF2B5EF4-FFF2-40B4-BE49-F238E27FC236}">
                <a16:creationId xmlns:a16="http://schemas.microsoft.com/office/drawing/2014/main" id="{9E84AC79-DC70-000E-C5D8-7772CC4424FB}"/>
              </a:ext>
            </a:extLst>
          </p:cNvPr>
          <p:cNvSpPr>
            <a:spLocks noGrp="1"/>
          </p:cNvSpPr>
          <p:nvPr>
            <p:ph type="body" sz="quarter" idx="12" hasCustomPrompt="1"/>
          </p:nvPr>
        </p:nvSpPr>
        <p:spPr>
          <a:xfrm>
            <a:off x="436049" y="277238"/>
            <a:ext cx="8188006" cy="1327825"/>
          </a:xfrm>
          <a:prstGeom prst="rect">
            <a:avLst/>
          </a:prstGeom>
        </p:spPr>
        <p:txBody>
          <a:bodyPr anchor="ctr"/>
          <a:lstStyle>
            <a:lvl1pPr marL="0" indent="0">
              <a:buNone/>
              <a:defRPr>
                <a:solidFill>
                  <a:schemeClr val="bg1"/>
                </a:solidFill>
                <a:latin typeface="Arial" panose="020B0604020202020204" pitchFamily="34" charset="0"/>
                <a:cs typeface="Arial" panose="020B0604020202020204" pitchFamily="34" charset="0"/>
              </a:defRPr>
            </a:lvl1pPr>
            <a:lvl2pPr marL="457200" indent="0">
              <a:buNone/>
              <a:defRPr/>
            </a:lvl2pPr>
          </a:lstStyle>
          <a:p>
            <a:pPr lvl="0"/>
            <a:r>
              <a:rPr lang="en-US"/>
              <a:t>CLICK TO EDIT HEADER</a:t>
            </a:r>
          </a:p>
        </p:txBody>
      </p:sp>
      <p:pic>
        <p:nvPicPr>
          <p:cNvPr id="5" name="Picture 4">
            <a:extLst>
              <a:ext uri="{FF2B5EF4-FFF2-40B4-BE49-F238E27FC236}">
                <a16:creationId xmlns:a16="http://schemas.microsoft.com/office/drawing/2014/main" id="{C3A54A5D-13CA-7F2F-0F0C-7753BBBEA9B7}"/>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8772163" y="578795"/>
            <a:ext cx="3160795" cy="672684"/>
          </a:xfrm>
          <a:prstGeom prst="rect">
            <a:avLst/>
          </a:prstGeom>
        </p:spPr>
      </p:pic>
      <p:sp>
        <p:nvSpPr>
          <p:cNvPr id="6" name="Rectangle 5">
            <a:extLst>
              <a:ext uri="{FF2B5EF4-FFF2-40B4-BE49-F238E27FC236}">
                <a16:creationId xmlns:a16="http://schemas.microsoft.com/office/drawing/2014/main" id="{6BE030B5-EA8E-75AA-D883-56860965642A}"/>
              </a:ext>
            </a:extLst>
          </p:cNvPr>
          <p:cNvSpPr/>
          <p:nvPr userDrawn="1"/>
        </p:nvSpPr>
        <p:spPr>
          <a:xfrm>
            <a:off x="203147" y="1605064"/>
            <a:ext cx="11985678" cy="107005"/>
          </a:xfrm>
          <a:prstGeom prst="rect">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1" name="Rectangle 10">
            <a:extLst>
              <a:ext uri="{FF2B5EF4-FFF2-40B4-BE49-F238E27FC236}">
                <a16:creationId xmlns:a16="http://schemas.microsoft.com/office/drawing/2014/main" id="{01E15B33-CC0D-1DF7-5316-D993738B2BF6}"/>
              </a:ext>
            </a:extLst>
          </p:cNvPr>
          <p:cNvSpPr/>
          <p:nvPr userDrawn="1"/>
        </p:nvSpPr>
        <p:spPr>
          <a:xfrm>
            <a:off x="0" y="277237"/>
            <a:ext cx="203147" cy="1327826"/>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7" name="Picture 6" descr="A close-up of a logo&#10;&#10;Description automatically generated">
            <a:extLst>
              <a:ext uri="{FF2B5EF4-FFF2-40B4-BE49-F238E27FC236}">
                <a16:creationId xmlns:a16="http://schemas.microsoft.com/office/drawing/2014/main" id="{F277F1BF-0685-07D4-509F-F911F824BCA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4551" y="6041932"/>
            <a:ext cx="1660031" cy="678998"/>
          </a:xfrm>
          <a:prstGeom prst="rect">
            <a:avLst/>
          </a:prstGeom>
        </p:spPr>
      </p:pic>
    </p:spTree>
    <p:extLst>
      <p:ext uri="{BB962C8B-B14F-4D97-AF65-F5344CB8AC3E}">
        <p14:creationId xmlns:p14="http://schemas.microsoft.com/office/powerpoint/2010/main" val="375308489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39"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8_Title and Content">
    <p:spTree>
      <p:nvGrpSpPr>
        <p:cNvPr id="1" name=""/>
        <p:cNvGrpSpPr/>
        <p:nvPr/>
      </p:nvGrpSpPr>
      <p:grpSpPr>
        <a:xfrm>
          <a:off x="0" y="0"/>
          <a:ext cx="0" cy="0"/>
          <a:chOff x="0" y="0"/>
          <a:chExt cx="0" cy="0"/>
        </a:xfrm>
      </p:grpSpPr>
      <p:sp>
        <p:nvSpPr>
          <p:cNvPr id="2" name="Picture Placeholder 4">
            <a:extLst>
              <a:ext uri="{FF2B5EF4-FFF2-40B4-BE49-F238E27FC236}">
                <a16:creationId xmlns:a16="http://schemas.microsoft.com/office/drawing/2014/main" id="{93EBA9B5-7BE1-C6A2-3BF3-48E58AA3A89E}"/>
              </a:ext>
            </a:extLst>
          </p:cNvPr>
          <p:cNvSpPr>
            <a:spLocks noGrp="1"/>
          </p:cNvSpPr>
          <p:nvPr>
            <p:ph type="pic" sz="quarter" idx="14" hasCustomPrompt="1"/>
          </p:nvPr>
        </p:nvSpPr>
        <p:spPr>
          <a:xfrm>
            <a:off x="7060382" y="1712069"/>
            <a:ext cx="5128443" cy="4424379"/>
          </a:xfrm>
          <a:prstGeom prst="rect">
            <a:avLst/>
          </a:prstGeom>
          <a:solidFill>
            <a:schemeClr val="bg1">
              <a:lumMod val="95000"/>
            </a:schemeClr>
          </a:solidFill>
        </p:spPr>
        <p:txBody>
          <a:bodyPr vert="horz" wrap="square" lIns="91440" tIns="45720" rIns="91440" bIns="45720" rtlCol="0" anchor="ctr" anchorCtr="1">
            <a:noAutofit/>
          </a:bodyPr>
          <a:lstStyle>
            <a:lvl1pPr marL="0" indent="0">
              <a:buNone/>
              <a:defRPr lang="en-GB" sz="1798"/>
            </a:lvl1pPr>
          </a:lstStyle>
          <a:p>
            <a:pPr marL="228462" lvl="0" indent="-228462" algn="ctr"/>
            <a:r>
              <a:rPr lang="en-US" noProof="0"/>
              <a:t>Insert Image</a:t>
            </a:r>
          </a:p>
        </p:txBody>
      </p:sp>
      <p:sp>
        <p:nvSpPr>
          <p:cNvPr id="12" name="Rectangle 11">
            <a:extLst>
              <a:ext uri="{FF2B5EF4-FFF2-40B4-BE49-F238E27FC236}">
                <a16:creationId xmlns:a16="http://schemas.microsoft.com/office/drawing/2014/main" id="{7E39C007-A96C-8AC5-E544-8E81AB700A1B}"/>
              </a:ext>
            </a:extLst>
          </p:cNvPr>
          <p:cNvSpPr/>
          <p:nvPr userDrawn="1"/>
        </p:nvSpPr>
        <p:spPr>
          <a:xfrm>
            <a:off x="0" y="277237"/>
            <a:ext cx="12188825" cy="1327826"/>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13" name="Text Placeholder 27">
            <a:extLst>
              <a:ext uri="{FF2B5EF4-FFF2-40B4-BE49-F238E27FC236}">
                <a16:creationId xmlns:a16="http://schemas.microsoft.com/office/drawing/2014/main" id="{67645A80-5DEE-DF39-1DFC-A4DF080EB862}"/>
              </a:ext>
            </a:extLst>
          </p:cNvPr>
          <p:cNvSpPr>
            <a:spLocks noGrp="1"/>
          </p:cNvSpPr>
          <p:nvPr>
            <p:ph type="body" sz="quarter" idx="12" hasCustomPrompt="1"/>
          </p:nvPr>
        </p:nvSpPr>
        <p:spPr>
          <a:xfrm>
            <a:off x="436049" y="277239"/>
            <a:ext cx="11143336" cy="1327825"/>
          </a:xfrm>
          <a:prstGeom prst="rect">
            <a:avLst/>
          </a:prstGeom>
        </p:spPr>
        <p:txBody>
          <a:bodyPr anchor="ctr"/>
          <a:lstStyle>
            <a:lvl1pPr marL="0" indent="0">
              <a:buNone/>
              <a:defRPr>
                <a:solidFill>
                  <a:schemeClr val="bg1"/>
                </a:solidFill>
                <a:latin typeface="Arial" panose="020B0604020202020204" pitchFamily="34" charset="0"/>
                <a:cs typeface="Arial" panose="020B0604020202020204" pitchFamily="34" charset="0"/>
              </a:defRPr>
            </a:lvl1pPr>
            <a:lvl2pPr marL="457063" indent="0">
              <a:buNone/>
              <a:defRPr/>
            </a:lvl2pPr>
          </a:lstStyle>
          <a:p>
            <a:pPr lvl="0"/>
            <a:r>
              <a:rPr lang="en-US"/>
              <a:t>CLICK TO EDIT HEADER</a:t>
            </a:r>
          </a:p>
        </p:txBody>
      </p:sp>
      <p:sp>
        <p:nvSpPr>
          <p:cNvPr id="14" name="Rectangle 13">
            <a:extLst>
              <a:ext uri="{FF2B5EF4-FFF2-40B4-BE49-F238E27FC236}">
                <a16:creationId xmlns:a16="http://schemas.microsoft.com/office/drawing/2014/main" id="{5AC04EDE-39E0-A036-C1DF-6B74E17D86B2}"/>
              </a:ext>
            </a:extLst>
          </p:cNvPr>
          <p:cNvSpPr/>
          <p:nvPr userDrawn="1"/>
        </p:nvSpPr>
        <p:spPr>
          <a:xfrm>
            <a:off x="203147" y="1605065"/>
            <a:ext cx="11985678" cy="107005"/>
          </a:xfrm>
          <a:prstGeom prst="rect">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15" name="Rectangle 14">
            <a:extLst>
              <a:ext uri="{FF2B5EF4-FFF2-40B4-BE49-F238E27FC236}">
                <a16:creationId xmlns:a16="http://schemas.microsoft.com/office/drawing/2014/main" id="{E6195270-E64D-43FA-268C-A7A0CFAFAD98}"/>
              </a:ext>
            </a:extLst>
          </p:cNvPr>
          <p:cNvSpPr/>
          <p:nvPr userDrawn="1"/>
        </p:nvSpPr>
        <p:spPr>
          <a:xfrm>
            <a:off x="0" y="277237"/>
            <a:ext cx="203147" cy="1327826"/>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16" name="Text Placeholder 9">
            <a:extLst>
              <a:ext uri="{FF2B5EF4-FFF2-40B4-BE49-F238E27FC236}">
                <a16:creationId xmlns:a16="http://schemas.microsoft.com/office/drawing/2014/main" id="{A38449A0-388F-A774-097D-6D7EEE3BB612}"/>
              </a:ext>
            </a:extLst>
          </p:cNvPr>
          <p:cNvSpPr>
            <a:spLocks noGrp="1"/>
          </p:cNvSpPr>
          <p:nvPr>
            <p:ph type="body" sz="quarter" idx="13"/>
          </p:nvPr>
        </p:nvSpPr>
        <p:spPr>
          <a:xfrm>
            <a:off x="436050" y="1943100"/>
            <a:ext cx="6358093" cy="4106333"/>
          </a:xfrm>
          <a:prstGeom prst="rect">
            <a:avLst/>
          </a:prstGeom>
        </p:spPr>
        <p:txBody>
          <a:bodyPr/>
          <a:lstStyle>
            <a:lvl1pPr marL="0" indent="0">
              <a:buFontTx/>
              <a:buNone/>
              <a:defRPr sz="1799">
                <a:latin typeface="Arial" panose="020B0604020202020204" pitchFamily="34" charset="0"/>
                <a:cs typeface="Arial" panose="020B0604020202020204" pitchFamily="34" charset="0"/>
              </a:defRPr>
            </a:lvl1pPr>
            <a:lvl2pPr>
              <a:defRPr sz="1799">
                <a:latin typeface="Arial" panose="020B0604020202020204" pitchFamily="34" charset="0"/>
                <a:cs typeface="Arial" panose="020B0604020202020204" pitchFamily="34" charset="0"/>
              </a:defRPr>
            </a:lvl2pPr>
            <a:lvl3pPr marL="914126" indent="0">
              <a:buNone/>
              <a:defRPr sz="1799">
                <a:latin typeface="Arial" panose="020B0604020202020204" pitchFamily="34" charset="0"/>
                <a:cs typeface="Arial" panose="020B0604020202020204" pitchFamily="34" charset="0"/>
              </a:defRPr>
            </a:lvl3pPr>
            <a:lvl4pPr marL="1371189" indent="0">
              <a:buNone/>
              <a:defRPr sz="1799">
                <a:latin typeface="Arial" panose="020B0604020202020204" pitchFamily="34" charset="0"/>
                <a:cs typeface="Arial" panose="020B0604020202020204" pitchFamily="34" charset="0"/>
              </a:defRPr>
            </a:lvl4pPr>
            <a:lvl5pPr marL="1828251" indent="0">
              <a:buNone/>
              <a:defRPr sz="1799">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endParaRPr lang="en-US"/>
          </a:p>
        </p:txBody>
      </p:sp>
      <p:sp>
        <p:nvSpPr>
          <p:cNvPr id="17" name="Slide Number Placeholder 5">
            <a:extLst>
              <a:ext uri="{FF2B5EF4-FFF2-40B4-BE49-F238E27FC236}">
                <a16:creationId xmlns:a16="http://schemas.microsoft.com/office/drawing/2014/main" id="{06312AE2-7CCD-8F58-E18D-85CDF43A9C68}"/>
              </a:ext>
            </a:extLst>
          </p:cNvPr>
          <p:cNvSpPr>
            <a:spLocks noGrp="1"/>
          </p:cNvSpPr>
          <p:nvPr>
            <p:ph type="sldNum" sz="quarter" idx="4"/>
          </p:nvPr>
        </p:nvSpPr>
        <p:spPr>
          <a:xfrm>
            <a:off x="314131" y="6355805"/>
            <a:ext cx="470389" cy="365125"/>
          </a:xfrm>
          <a:prstGeom prst="rect">
            <a:avLst/>
          </a:prstGeom>
        </p:spPr>
        <p:txBody>
          <a:bodyPr vert="horz" lIns="0" tIns="45708" rIns="0" bIns="45708" rtlCol="0" anchor="ctr"/>
          <a:lstStyle>
            <a:lvl1pPr algn="l">
              <a:defRPr lang="en-GB" sz="1000" b="0" smtClean="0">
                <a:solidFill>
                  <a:schemeClr val="tx1"/>
                </a:solidFill>
                <a:latin typeface="Arial" panose="020B0604020202020204" pitchFamily="34" charset="0"/>
                <a:cs typeface="Arial" panose="020B0604020202020204" pitchFamily="34" charset="0"/>
              </a:defRPr>
            </a:lvl1pPr>
          </a:lstStyle>
          <a:p>
            <a:fld id="{D61AABEC-672F-4B68-B914-690DA978312C}" type="slidenum">
              <a:rPr lang="en-US" smtClean="0"/>
              <a:pPr/>
              <a:t>‹#›</a:t>
            </a:fld>
            <a:endParaRPr lang="en-US"/>
          </a:p>
        </p:txBody>
      </p:sp>
      <p:pic>
        <p:nvPicPr>
          <p:cNvPr id="3" name="Picture 2" descr="A close-up of a logo&#10;&#10;Description automatically generated">
            <a:extLst>
              <a:ext uri="{FF2B5EF4-FFF2-40B4-BE49-F238E27FC236}">
                <a16:creationId xmlns:a16="http://schemas.microsoft.com/office/drawing/2014/main" id="{05538603-D89D-48BE-5136-54B1582956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64551" y="6041932"/>
            <a:ext cx="1660031" cy="678998"/>
          </a:xfrm>
          <a:prstGeom prst="rect">
            <a:avLst/>
          </a:prstGeom>
        </p:spPr>
      </p:pic>
    </p:spTree>
    <p:extLst>
      <p:ext uri="{BB962C8B-B14F-4D97-AF65-F5344CB8AC3E}">
        <p14:creationId xmlns:p14="http://schemas.microsoft.com/office/powerpoint/2010/main" val="80111429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39"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7_Title and Cont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4B57EAC-852C-60AA-3DEC-E23AF4A75174}"/>
              </a:ext>
            </a:extLst>
          </p:cNvPr>
          <p:cNvSpPr/>
          <p:nvPr userDrawn="1"/>
        </p:nvSpPr>
        <p:spPr>
          <a:xfrm>
            <a:off x="0" y="277237"/>
            <a:ext cx="12188825" cy="1327826"/>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10" name="Text Placeholder 27">
            <a:extLst>
              <a:ext uri="{FF2B5EF4-FFF2-40B4-BE49-F238E27FC236}">
                <a16:creationId xmlns:a16="http://schemas.microsoft.com/office/drawing/2014/main" id="{ADB9B175-7F96-99F0-AE18-1E05D9CA6211}"/>
              </a:ext>
            </a:extLst>
          </p:cNvPr>
          <p:cNvSpPr>
            <a:spLocks noGrp="1"/>
          </p:cNvSpPr>
          <p:nvPr>
            <p:ph type="body" sz="quarter" idx="12" hasCustomPrompt="1"/>
          </p:nvPr>
        </p:nvSpPr>
        <p:spPr>
          <a:xfrm>
            <a:off x="436049" y="277239"/>
            <a:ext cx="11143333" cy="1327825"/>
          </a:xfrm>
          <a:prstGeom prst="rect">
            <a:avLst/>
          </a:prstGeom>
        </p:spPr>
        <p:txBody>
          <a:bodyPr anchor="ctr"/>
          <a:lstStyle>
            <a:lvl1pPr marL="0" indent="0">
              <a:buNone/>
              <a:defRPr>
                <a:solidFill>
                  <a:schemeClr val="bg1"/>
                </a:solidFill>
                <a:latin typeface="Arial" panose="020B0604020202020204" pitchFamily="34" charset="0"/>
                <a:cs typeface="Arial" panose="020B0604020202020204" pitchFamily="34" charset="0"/>
              </a:defRPr>
            </a:lvl1pPr>
            <a:lvl2pPr marL="457063" indent="0">
              <a:buNone/>
              <a:defRPr/>
            </a:lvl2pPr>
          </a:lstStyle>
          <a:p>
            <a:pPr lvl="0"/>
            <a:r>
              <a:rPr lang="en-US"/>
              <a:t>CLICK TO EDIT HEADER</a:t>
            </a:r>
          </a:p>
        </p:txBody>
      </p:sp>
      <p:sp>
        <p:nvSpPr>
          <p:cNvPr id="4" name="Rectangle 3">
            <a:extLst>
              <a:ext uri="{FF2B5EF4-FFF2-40B4-BE49-F238E27FC236}">
                <a16:creationId xmlns:a16="http://schemas.microsoft.com/office/drawing/2014/main" id="{1F5A91CE-2DEF-3E7A-DD45-CCB6BD381732}"/>
              </a:ext>
            </a:extLst>
          </p:cNvPr>
          <p:cNvSpPr/>
          <p:nvPr userDrawn="1"/>
        </p:nvSpPr>
        <p:spPr>
          <a:xfrm>
            <a:off x="203147" y="1605065"/>
            <a:ext cx="11985678" cy="107005"/>
          </a:xfrm>
          <a:prstGeom prst="rect">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5" name="Rectangle 4">
            <a:extLst>
              <a:ext uri="{FF2B5EF4-FFF2-40B4-BE49-F238E27FC236}">
                <a16:creationId xmlns:a16="http://schemas.microsoft.com/office/drawing/2014/main" id="{BF78BC64-8D25-7050-D8DD-49A37450AED3}"/>
              </a:ext>
            </a:extLst>
          </p:cNvPr>
          <p:cNvSpPr/>
          <p:nvPr userDrawn="1"/>
        </p:nvSpPr>
        <p:spPr>
          <a:xfrm>
            <a:off x="0" y="277237"/>
            <a:ext cx="203147" cy="1327826"/>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6" name="Text Placeholder 9">
            <a:extLst>
              <a:ext uri="{FF2B5EF4-FFF2-40B4-BE49-F238E27FC236}">
                <a16:creationId xmlns:a16="http://schemas.microsoft.com/office/drawing/2014/main" id="{01AB6ABF-D460-DE22-A374-71F6496A55D1}"/>
              </a:ext>
            </a:extLst>
          </p:cNvPr>
          <p:cNvSpPr>
            <a:spLocks noGrp="1"/>
          </p:cNvSpPr>
          <p:nvPr>
            <p:ph type="body" sz="quarter" idx="13"/>
          </p:nvPr>
        </p:nvSpPr>
        <p:spPr>
          <a:xfrm>
            <a:off x="436049" y="1943100"/>
            <a:ext cx="11143333" cy="4106333"/>
          </a:xfrm>
          <a:prstGeom prst="rect">
            <a:avLst/>
          </a:prstGeom>
        </p:spPr>
        <p:txBody>
          <a:bodyPr/>
          <a:lstStyle>
            <a:lvl1pPr marL="0" indent="0">
              <a:buFontTx/>
              <a:buNone/>
              <a:defRPr sz="1799">
                <a:latin typeface="Arial" panose="020B0604020202020204" pitchFamily="34" charset="0"/>
                <a:cs typeface="Arial" panose="020B0604020202020204" pitchFamily="34" charset="0"/>
              </a:defRPr>
            </a:lvl1pPr>
            <a:lvl2pPr>
              <a:defRPr sz="1799">
                <a:latin typeface="Arial" panose="020B0604020202020204" pitchFamily="34" charset="0"/>
                <a:cs typeface="Arial" panose="020B0604020202020204" pitchFamily="34" charset="0"/>
              </a:defRPr>
            </a:lvl2pPr>
            <a:lvl3pPr marL="914126" indent="0">
              <a:buNone/>
              <a:defRPr sz="1799">
                <a:latin typeface="Arial" panose="020B0604020202020204" pitchFamily="34" charset="0"/>
                <a:cs typeface="Arial" panose="020B0604020202020204" pitchFamily="34" charset="0"/>
              </a:defRPr>
            </a:lvl3pPr>
            <a:lvl4pPr marL="1371189" indent="0">
              <a:buNone/>
              <a:defRPr sz="1799">
                <a:latin typeface="Arial" panose="020B0604020202020204" pitchFamily="34" charset="0"/>
                <a:cs typeface="Arial" panose="020B0604020202020204" pitchFamily="34" charset="0"/>
              </a:defRPr>
            </a:lvl4pPr>
            <a:lvl5pPr marL="1828251" indent="0">
              <a:buNone/>
              <a:defRPr sz="1799">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endParaRPr lang="en-US"/>
          </a:p>
        </p:txBody>
      </p:sp>
      <p:sp>
        <p:nvSpPr>
          <p:cNvPr id="11" name="Slide Number Placeholder 5">
            <a:extLst>
              <a:ext uri="{FF2B5EF4-FFF2-40B4-BE49-F238E27FC236}">
                <a16:creationId xmlns:a16="http://schemas.microsoft.com/office/drawing/2014/main" id="{385F43D9-1439-6CCC-1CF7-CB456EAAFE1D}"/>
              </a:ext>
            </a:extLst>
          </p:cNvPr>
          <p:cNvSpPr>
            <a:spLocks noGrp="1"/>
          </p:cNvSpPr>
          <p:nvPr>
            <p:ph type="sldNum" sz="quarter" idx="4"/>
          </p:nvPr>
        </p:nvSpPr>
        <p:spPr>
          <a:xfrm>
            <a:off x="314131" y="6355805"/>
            <a:ext cx="470389" cy="365125"/>
          </a:xfrm>
          <a:prstGeom prst="rect">
            <a:avLst/>
          </a:prstGeom>
        </p:spPr>
        <p:txBody>
          <a:bodyPr vert="horz" lIns="0" tIns="45708" rIns="0" bIns="45708" rtlCol="0" anchor="ctr"/>
          <a:lstStyle>
            <a:lvl1pPr algn="l">
              <a:defRPr lang="en-GB" sz="1000" b="0" smtClean="0">
                <a:solidFill>
                  <a:schemeClr val="tx1"/>
                </a:solidFill>
                <a:latin typeface="Arial" panose="020B0604020202020204" pitchFamily="34" charset="0"/>
                <a:cs typeface="Arial" panose="020B0604020202020204" pitchFamily="34" charset="0"/>
              </a:defRPr>
            </a:lvl1pPr>
          </a:lstStyle>
          <a:p>
            <a:fld id="{D61AABEC-672F-4B68-B914-690DA978312C}" type="slidenum">
              <a:rPr lang="en-US" smtClean="0"/>
              <a:pPr/>
              <a:t>‹#›</a:t>
            </a:fld>
            <a:endParaRPr lang="en-US"/>
          </a:p>
        </p:txBody>
      </p:sp>
      <p:pic>
        <p:nvPicPr>
          <p:cNvPr id="3" name="Picture 2" descr="A close-up of a logo&#10;&#10;Description automatically generated">
            <a:extLst>
              <a:ext uri="{FF2B5EF4-FFF2-40B4-BE49-F238E27FC236}">
                <a16:creationId xmlns:a16="http://schemas.microsoft.com/office/drawing/2014/main" id="{DF41A168-A563-6CFD-5E2F-E2953B50194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64551" y="6041932"/>
            <a:ext cx="1660031" cy="678998"/>
          </a:xfrm>
          <a:prstGeom prst="rect">
            <a:avLst/>
          </a:prstGeom>
        </p:spPr>
      </p:pic>
    </p:spTree>
    <p:extLst>
      <p:ext uri="{BB962C8B-B14F-4D97-AF65-F5344CB8AC3E}">
        <p14:creationId xmlns:p14="http://schemas.microsoft.com/office/powerpoint/2010/main" val="296260496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39"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9_Title and Cont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4B57EAC-852C-60AA-3DEC-E23AF4A75174}"/>
              </a:ext>
            </a:extLst>
          </p:cNvPr>
          <p:cNvSpPr>
            <a:spLocks noGrp="1" noRot="1" noMove="1" noResize="1" noEditPoints="1" noAdjustHandles="1" noChangeArrowheads="1" noChangeShapeType="1"/>
          </p:cNvSpPr>
          <p:nvPr userDrawn="1"/>
        </p:nvSpPr>
        <p:spPr>
          <a:xfrm>
            <a:off x="0" y="277237"/>
            <a:ext cx="12188825" cy="1327826"/>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10" name="Text Placeholder 27">
            <a:extLst>
              <a:ext uri="{FF2B5EF4-FFF2-40B4-BE49-F238E27FC236}">
                <a16:creationId xmlns:a16="http://schemas.microsoft.com/office/drawing/2014/main" id="{ADB9B175-7F96-99F0-AE18-1E05D9CA6211}"/>
              </a:ext>
            </a:extLst>
          </p:cNvPr>
          <p:cNvSpPr>
            <a:spLocks noGrp="1"/>
          </p:cNvSpPr>
          <p:nvPr>
            <p:ph type="body" sz="quarter" idx="12" hasCustomPrompt="1"/>
          </p:nvPr>
        </p:nvSpPr>
        <p:spPr>
          <a:xfrm>
            <a:off x="436049" y="277239"/>
            <a:ext cx="11143333" cy="1327825"/>
          </a:xfrm>
          <a:prstGeom prst="rect">
            <a:avLst/>
          </a:prstGeom>
        </p:spPr>
        <p:txBody>
          <a:bodyPr anchor="ctr"/>
          <a:lstStyle>
            <a:lvl1pPr marL="0" indent="0">
              <a:buNone/>
              <a:defRPr>
                <a:solidFill>
                  <a:schemeClr val="bg1"/>
                </a:solidFill>
                <a:latin typeface="Arial" panose="020B0604020202020204" pitchFamily="34" charset="0"/>
                <a:cs typeface="Arial" panose="020B0604020202020204" pitchFamily="34" charset="0"/>
              </a:defRPr>
            </a:lvl1pPr>
            <a:lvl2pPr marL="457063" indent="0">
              <a:buNone/>
              <a:defRPr/>
            </a:lvl2pPr>
          </a:lstStyle>
          <a:p>
            <a:pPr lvl="0"/>
            <a:r>
              <a:rPr lang="en-US"/>
              <a:t>CLICK TO EDIT HEADER</a:t>
            </a:r>
          </a:p>
        </p:txBody>
      </p:sp>
      <p:grpSp>
        <p:nvGrpSpPr>
          <p:cNvPr id="7" name="Group 6" descr="Youth Apprenticeship Week logo">
            <a:extLst>
              <a:ext uri="{FF2B5EF4-FFF2-40B4-BE49-F238E27FC236}">
                <a16:creationId xmlns:a16="http://schemas.microsoft.com/office/drawing/2014/main" id="{D1F7891B-598B-34CB-1E5D-96A3E5D1552B}"/>
              </a:ext>
            </a:extLst>
          </p:cNvPr>
          <p:cNvGrpSpPr/>
          <p:nvPr userDrawn="1"/>
        </p:nvGrpSpPr>
        <p:grpSpPr>
          <a:xfrm>
            <a:off x="9770832" y="36699"/>
            <a:ext cx="2417993" cy="1675816"/>
            <a:chOff x="9773377" y="35815"/>
            <a:chExt cx="2418623" cy="1676253"/>
          </a:xfrm>
        </p:grpSpPr>
        <p:sp>
          <p:nvSpPr>
            <p:cNvPr id="8" name="Rectangle 7">
              <a:extLst>
                <a:ext uri="{FF2B5EF4-FFF2-40B4-BE49-F238E27FC236}">
                  <a16:creationId xmlns:a16="http://schemas.microsoft.com/office/drawing/2014/main" id="{F141FE70-DFA5-D77D-6B28-7CC46274D4E5}"/>
                </a:ext>
              </a:extLst>
            </p:cNvPr>
            <p:cNvSpPr/>
            <p:nvPr/>
          </p:nvSpPr>
          <p:spPr>
            <a:xfrm>
              <a:off x="9773377" y="35815"/>
              <a:ext cx="2418623" cy="167625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pic>
          <p:nvPicPr>
            <p:cNvPr id="9" name="Picture 8">
              <a:extLst>
                <a:ext uri="{FF2B5EF4-FFF2-40B4-BE49-F238E27FC236}">
                  <a16:creationId xmlns:a16="http://schemas.microsoft.com/office/drawing/2014/main" id="{7F56223B-20C1-2558-3E55-90E8831BDC31}"/>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9942485" y="255875"/>
              <a:ext cx="2080407" cy="1236132"/>
            </a:xfrm>
            <a:prstGeom prst="rect">
              <a:avLst/>
            </a:prstGeom>
          </p:spPr>
        </p:pic>
      </p:grpSp>
      <p:sp>
        <p:nvSpPr>
          <p:cNvPr id="4" name="Rectangle 3">
            <a:extLst>
              <a:ext uri="{FF2B5EF4-FFF2-40B4-BE49-F238E27FC236}">
                <a16:creationId xmlns:a16="http://schemas.microsoft.com/office/drawing/2014/main" id="{1F5A91CE-2DEF-3E7A-DD45-CCB6BD381732}"/>
              </a:ext>
            </a:extLst>
          </p:cNvPr>
          <p:cNvSpPr>
            <a:spLocks noGrp="1" noRot="1" noMove="1" noResize="1" noEditPoints="1" noAdjustHandles="1" noChangeArrowheads="1" noChangeShapeType="1"/>
          </p:cNvSpPr>
          <p:nvPr userDrawn="1"/>
        </p:nvSpPr>
        <p:spPr>
          <a:xfrm>
            <a:off x="203147" y="1605065"/>
            <a:ext cx="11985678" cy="107005"/>
          </a:xfrm>
          <a:prstGeom prst="rect">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5" name="Rectangle 4">
            <a:extLst>
              <a:ext uri="{FF2B5EF4-FFF2-40B4-BE49-F238E27FC236}">
                <a16:creationId xmlns:a16="http://schemas.microsoft.com/office/drawing/2014/main" id="{BF78BC64-8D25-7050-D8DD-49A37450AED3}"/>
              </a:ext>
            </a:extLst>
          </p:cNvPr>
          <p:cNvSpPr>
            <a:spLocks noGrp="1" noRot="1" noMove="1" noResize="1" noEditPoints="1" noAdjustHandles="1" noChangeArrowheads="1" noChangeShapeType="1"/>
          </p:cNvSpPr>
          <p:nvPr userDrawn="1"/>
        </p:nvSpPr>
        <p:spPr>
          <a:xfrm>
            <a:off x="0" y="277237"/>
            <a:ext cx="203147" cy="1327826"/>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6" name="Text Placeholder 9">
            <a:extLst>
              <a:ext uri="{FF2B5EF4-FFF2-40B4-BE49-F238E27FC236}">
                <a16:creationId xmlns:a16="http://schemas.microsoft.com/office/drawing/2014/main" id="{01AB6ABF-D460-DE22-A374-71F6496A55D1}"/>
              </a:ext>
            </a:extLst>
          </p:cNvPr>
          <p:cNvSpPr>
            <a:spLocks noGrp="1"/>
          </p:cNvSpPr>
          <p:nvPr>
            <p:ph type="body" sz="quarter" idx="13"/>
          </p:nvPr>
        </p:nvSpPr>
        <p:spPr>
          <a:xfrm>
            <a:off x="436049" y="1943100"/>
            <a:ext cx="11143333" cy="4106333"/>
          </a:xfrm>
          <a:prstGeom prst="rect">
            <a:avLst/>
          </a:prstGeom>
        </p:spPr>
        <p:txBody>
          <a:bodyPr/>
          <a:lstStyle>
            <a:lvl1pPr marL="0" indent="0">
              <a:buFontTx/>
              <a:buNone/>
              <a:defRPr sz="1799">
                <a:latin typeface="Arial" panose="020B0604020202020204" pitchFamily="34" charset="0"/>
                <a:cs typeface="Arial" panose="020B0604020202020204" pitchFamily="34" charset="0"/>
              </a:defRPr>
            </a:lvl1pPr>
            <a:lvl2pPr>
              <a:defRPr sz="1799">
                <a:latin typeface="Arial" panose="020B0604020202020204" pitchFamily="34" charset="0"/>
                <a:cs typeface="Arial" panose="020B0604020202020204" pitchFamily="34" charset="0"/>
              </a:defRPr>
            </a:lvl2pPr>
            <a:lvl3pPr marL="914126" indent="0">
              <a:buNone/>
              <a:defRPr sz="1799">
                <a:latin typeface="Arial" panose="020B0604020202020204" pitchFamily="34" charset="0"/>
                <a:cs typeface="Arial" panose="020B0604020202020204" pitchFamily="34" charset="0"/>
              </a:defRPr>
            </a:lvl3pPr>
            <a:lvl4pPr marL="1371189" indent="0">
              <a:buNone/>
              <a:defRPr sz="1799">
                <a:latin typeface="Arial" panose="020B0604020202020204" pitchFamily="34" charset="0"/>
                <a:cs typeface="Arial" panose="020B0604020202020204" pitchFamily="34" charset="0"/>
              </a:defRPr>
            </a:lvl4pPr>
            <a:lvl5pPr marL="1828251" indent="0">
              <a:buNone/>
              <a:defRPr sz="1799">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endParaRPr lang="en-US"/>
          </a:p>
        </p:txBody>
      </p:sp>
      <p:sp>
        <p:nvSpPr>
          <p:cNvPr id="11" name="Slide Number Placeholder 5">
            <a:extLst>
              <a:ext uri="{FF2B5EF4-FFF2-40B4-BE49-F238E27FC236}">
                <a16:creationId xmlns:a16="http://schemas.microsoft.com/office/drawing/2014/main" id="{385F43D9-1439-6CCC-1CF7-CB456EAAFE1D}"/>
              </a:ext>
            </a:extLst>
          </p:cNvPr>
          <p:cNvSpPr>
            <a:spLocks noGrp="1"/>
          </p:cNvSpPr>
          <p:nvPr>
            <p:ph type="sldNum" sz="quarter" idx="4"/>
          </p:nvPr>
        </p:nvSpPr>
        <p:spPr>
          <a:xfrm>
            <a:off x="314131" y="6355805"/>
            <a:ext cx="470389" cy="365125"/>
          </a:xfrm>
          <a:prstGeom prst="rect">
            <a:avLst/>
          </a:prstGeom>
        </p:spPr>
        <p:txBody>
          <a:bodyPr vert="horz" lIns="0" tIns="45708" rIns="0" bIns="45708" rtlCol="0" anchor="ctr"/>
          <a:lstStyle>
            <a:lvl1pPr algn="l">
              <a:defRPr lang="en-GB" sz="1000" b="0" smtClean="0">
                <a:solidFill>
                  <a:schemeClr val="tx1"/>
                </a:solidFill>
                <a:latin typeface="Arial" panose="020B0604020202020204" pitchFamily="34" charset="0"/>
                <a:cs typeface="Arial" panose="020B0604020202020204" pitchFamily="34" charset="0"/>
              </a:defRPr>
            </a:lvl1pPr>
          </a:lstStyle>
          <a:p>
            <a:fld id="{D61AABEC-672F-4B68-B914-690DA978312C}" type="slidenum">
              <a:rPr lang="en-US" smtClean="0"/>
              <a:pPr/>
              <a:t>‹#›</a:t>
            </a:fld>
            <a:endParaRPr lang="en-US" dirty="0"/>
          </a:p>
        </p:txBody>
      </p:sp>
      <p:pic>
        <p:nvPicPr>
          <p:cNvPr id="3" name="Picture 2" descr="A close-up of a logo&#10;&#10;Description automatically generated">
            <a:extLst>
              <a:ext uri="{FF2B5EF4-FFF2-40B4-BE49-F238E27FC236}">
                <a16:creationId xmlns:a16="http://schemas.microsoft.com/office/drawing/2014/main" id="{DF41A168-A563-6CFD-5E2F-E2953B50194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4551" y="6041932"/>
            <a:ext cx="1660031" cy="678998"/>
          </a:xfrm>
          <a:prstGeom prst="rect">
            <a:avLst/>
          </a:prstGeom>
        </p:spPr>
      </p:pic>
    </p:spTree>
    <p:extLst>
      <p:ext uri="{BB962C8B-B14F-4D97-AF65-F5344CB8AC3E}">
        <p14:creationId xmlns:p14="http://schemas.microsoft.com/office/powerpoint/2010/main" val="283484501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39"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3.xml"/><Relationship Id="rId7" Type="http://schemas.openxmlformats.org/officeDocument/2006/relationships/image" Target="../media/image1.png"/><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theme" Target="../theme/theme2.xml"/><Relationship Id="rId5" Type="http://schemas.openxmlformats.org/officeDocument/2006/relationships/slideLayout" Target="../slideLayouts/slideLayout15.xml"/><Relationship Id="rId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7982" y="365126"/>
            <a:ext cx="10512862"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7982" y="1825625"/>
            <a:ext cx="10512862" cy="347027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5" name="Slide Number Placeholder 5">
            <a:extLst>
              <a:ext uri="{FF2B5EF4-FFF2-40B4-BE49-F238E27FC236}">
                <a16:creationId xmlns:a16="http://schemas.microsoft.com/office/drawing/2014/main" id="{FA1E533C-5C44-E946-B500-4AF0DA0AB01A}"/>
              </a:ext>
            </a:extLst>
          </p:cNvPr>
          <p:cNvSpPr>
            <a:spLocks noGrp="1"/>
          </p:cNvSpPr>
          <p:nvPr>
            <p:ph type="sldNum" sz="quarter" idx="4"/>
          </p:nvPr>
        </p:nvSpPr>
        <p:spPr>
          <a:xfrm>
            <a:off x="842536" y="6215443"/>
            <a:ext cx="352792" cy="365125"/>
          </a:xfrm>
          <a:prstGeom prst="rect">
            <a:avLst/>
          </a:prstGeom>
        </p:spPr>
        <p:txBody>
          <a:bodyPr vert="horz" lIns="0" tIns="45708" rIns="0" bIns="45708" rtlCol="0" anchor="ctr"/>
          <a:lstStyle>
            <a:lvl1pPr algn="l">
              <a:defRPr lang="en-GB" sz="900" b="0" smtClean="0">
                <a:solidFill>
                  <a:schemeClr val="bg1">
                    <a:lumMod val="50000"/>
                  </a:schemeClr>
                </a:solidFill>
                <a:latin typeface="Arial" panose="020B0604020202020204" pitchFamily="34" charset="0"/>
                <a:cs typeface="Arial" panose="020B0604020202020204" pitchFamily="34" charset="0"/>
              </a:defRPr>
            </a:lvl1pPr>
          </a:lstStyle>
          <a:p>
            <a:pPr defTabSz="914400" eaLnBrk="1" hangingPunct="1"/>
            <a:fld id="{D61AABEC-672F-4B68-B914-690DA978312C}" type="slidenum">
              <a:rPr lang="en-US" smtClean="0"/>
              <a:pPr defTabSz="914400" eaLnBrk="1" hangingPunct="1"/>
              <a:t>‹#›</a:t>
            </a:fld>
            <a:endParaRPr lang="en-US"/>
          </a:p>
        </p:txBody>
      </p:sp>
      <p:pic>
        <p:nvPicPr>
          <p:cNvPr id="4" name="Picture 3">
            <a:extLst>
              <a:ext uri="{FF2B5EF4-FFF2-40B4-BE49-F238E27FC236}">
                <a16:creationId xmlns:a16="http://schemas.microsoft.com/office/drawing/2014/main" id="{FA343D10-FEF3-B789-4725-F97B896E23A6}"/>
              </a:ext>
            </a:extLst>
          </p:cNvPr>
          <p:cNvPicPr>
            <a:picLocks noChangeAspect="1"/>
          </p:cNvPicPr>
          <p:nvPr userDrawn="1"/>
        </p:nvPicPr>
        <p:blipFill>
          <a:blip r:embed="rId12">
            <a:extLst>
              <a:ext uri="{28A0092B-C50C-407E-A947-70E740481C1C}">
                <a14:useLocalDpi xmlns:a14="http://schemas.microsoft.com/office/drawing/2010/main" val="0"/>
              </a:ext>
            </a:extLst>
          </a:blip>
          <a:srcRect/>
          <a:stretch/>
        </p:blipFill>
        <p:spPr>
          <a:xfrm>
            <a:off x="9481176" y="6363468"/>
            <a:ext cx="1865113" cy="258812"/>
          </a:xfrm>
          <a:prstGeom prst="rect">
            <a:avLst/>
          </a:prstGeom>
        </p:spPr>
      </p:pic>
    </p:spTree>
    <p:extLst>
      <p:ext uri="{BB962C8B-B14F-4D97-AF65-F5344CB8AC3E}">
        <p14:creationId xmlns:p14="http://schemas.microsoft.com/office/powerpoint/2010/main" val="3132579047"/>
      </p:ext>
    </p:extLst>
  </p:cSld>
  <p:clrMap bg1="lt1" tx1="dk1" bg2="lt2" tx2="dk2" accent1="accent1" accent2="accent2" accent3="accent3" accent4="accent4" accent5="accent5" accent6="accent6" hlink="hlink" folHlink="folHlink"/>
  <p:sldLayoutIdLst>
    <p:sldLayoutId id="2147484455" r:id="rId1"/>
    <p:sldLayoutId id="2147484361" r:id="rId2"/>
    <p:sldLayoutId id="2147484449" r:id="rId3"/>
    <p:sldLayoutId id="2147484454" r:id="rId4"/>
    <p:sldLayoutId id="2147484450" r:id="rId5"/>
    <p:sldLayoutId id="2147484451" r:id="rId6"/>
    <p:sldLayoutId id="2147484366" r:id="rId7"/>
    <p:sldLayoutId id="2147484371" r:id="rId8"/>
    <p:sldLayoutId id="2147484473" r:id="rId9"/>
    <p:sldLayoutId id="2147484474" r:id="rId10"/>
  </p:sldLayoutIdLst>
  <p:hf hdr="0" ftr="0" dt="0"/>
  <p:txStyles>
    <p:titleStyle>
      <a:lvl1pPr algn="l" defTabSz="914126" rtl="0" eaLnBrk="1" latinLnBrk="0" hangingPunct="1">
        <a:lnSpc>
          <a:spcPct val="90000"/>
        </a:lnSpc>
        <a:spcBef>
          <a:spcPct val="0"/>
        </a:spcBef>
        <a:buNone/>
        <a:defRPr sz="4399" kern="1200">
          <a:solidFill>
            <a:schemeClr val="tx1">
              <a:lumMod val="65000"/>
              <a:lumOff val="35000"/>
            </a:schemeClr>
          </a:solidFill>
          <a:latin typeface="Arial" panose="020B0604020202020204" pitchFamily="34" charset="0"/>
          <a:ea typeface="+mj-ea"/>
          <a:cs typeface="Arial" panose="020B0604020202020204" pitchFamily="34" charset="0"/>
        </a:defRPr>
      </a:lvl1pPr>
    </p:titleStyle>
    <p:bodyStyle>
      <a:lvl1pPr marL="228531" indent="-228531" algn="l" defTabSz="914126" rtl="0" eaLnBrk="1" latinLnBrk="0" hangingPunct="1">
        <a:lnSpc>
          <a:spcPct val="90000"/>
        </a:lnSpc>
        <a:spcBef>
          <a:spcPts val="1000"/>
        </a:spcBef>
        <a:buFont typeface="Arial" panose="020B0604020202020204" pitchFamily="34" charset="0"/>
        <a:buChar char="•"/>
        <a:defRPr sz="2799"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685594" indent="-228531" algn="l" defTabSz="914126" rtl="0" eaLnBrk="1" latinLnBrk="0" hangingPunct="1">
        <a:lnSpc>
          <a:spcPct val="90000"/>
        </a:lnSpc>
        <a:spcBef>
          <a:spcPts val="500"/>
        </a:spcBef>
        <a:buFont typeface="Arial" panose="020B0604020202020204" pitchFamily="34" charset="0"/>
        <a:buChar char="•"/>
        <a:defRPr sz="2399" kern="1200">
          <a:solidFill>
            <a:schemeClr val="tx1">
              <a:lumMod val="65000"/>
              <a:lumOff val="35000"/>
            </a:schemeClr>
          </a:solidFill>
          <a:latin typeface="Arial" panose="020B0604020202020204" pitchFamily="34" charset="0"/>
          <a:ea typeface="+mn-ea"/>
          <a:cs typeface="Arial" panose="020B0604020202020204" pitchFamily="34" charset="0"/>
        </a:defRPr>
      </a:lvl2pPr>
      <a:lvl3pPr marL="1142657" indent="-228531" algn="l" defTabSz="914126" rtl="0" eaLnBrk="1" latinLnBrk="0" hangingPunct="1">
        <a:lnSpc>
          <a:spcPct val="90000"/>
        </a:lnSpc>
        <a:spcBef>
          <a:spcPts val="500"/>
        </a:spcBef>
        <a:buFont typeface="Arial" panose="020B0604020202020204" pitchFamily="34" charset="0"/>
        <a:buChar char="•"/>
        <a:defRPr sz="1999" kern="1200">
          <a:solidFill>
            <a:schemeClr val="tx1">
              <a:lumMod val="65000"/>
              <a:lumOff val="35000"/>
            </a:schemeClr>
          </a:solidFill>
          <a:latin typeface="Arial" panose="020B0604020202020204" pitchFamily="34" charset="0"/>
          <a:ea typeface="+mn-ea"/>
          <a:cs typeface="Arial" panose="020B0604020202020204" pitchFamily="34" charset="0"/>
        </a:defRPr>
      </a:lvl3pPr>
      <a:lvl4pPr marL="1599720" indent="-228531" algn="l" defTabSz="914126" rtl="0" eaLnBrk="1" latinLnBrk="0" hangingPunct="1">
        <a:lnSpc>
          <a:spcPct val="90000"/>
        </a:lnSpc>
        <a:spcBef>
          <a:spcPts val="500"/>
        </a:spcBef>
        <a:buFont typeface="Arial" panose="020B0604020202020204" pitchFamily="34" charset="0"/>
        <a:buChar char="•"/>
        <a:defRPr sz="1799" kern="1200">
          <a:solidFill>
            <a:schemeClr val="tx1">
              <a:lumMod val="65000"/>
              <a:lumOff val="35000"/>
            </a:schemeClr>
          </a:solidFill>
          <a:latin typeface="Arial" panose="020B0604020202020204" pitchFamily="34" charset="0"/>
          <a:ea typeface="+mn-ea"/>
          <a:cs typeface="Arial" panose="020B0604020202020204" pitchFamily="34" charset="0"/>
        </a:defRPr>
      </a:lvl4pPr>
      <a:lvl5pPr marL="2056783" indent="-228531" algn="l" defTabSz="914126" rtl="0" eaLnBrk="1" latinLnBrk="0" hangingPunct="1">
        <a:lnSpc>
          <a:spcPct val="90000"/>
        </a:lnSpc>
        <a:spcBef>
          <a:spcPts val="500"/>
        </a:spcBef>
        <a:buFont typeface="Arial" panose="020B0604020202020204" pitchFamily="34" charset="0"/>
        <a:buChar char="•"/>
        <a:defRPr sz="1799" kern="1200">
          <a:solidFill>
            <a:schemeClr val="tx1">
              <a:lumMod val="65000"/>
              <a:lumOff val="35000"/>
            </a:schemeClr>
          </a:solidFill>
          <a:latin typeface="Arial" panose="020B0604020202020204" pitchFamily="34" charset="0"/>
          <a:ea typeface="+mn-ea"/>
          <a:cs typeface="Arial" panose="020B0604020202020204" pitchFamily="34" charset="0"/>
        </a:defRPr>
      </a:lvl5pPr>
      <a:lvl6pPr marL="2513846"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6pPr>
      <a:lvl7pPr marL="2970908"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7pPr>
      <a:lvl8pPr marL="3427971"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8pPr>
      <a:lvl9pPr marL="3885034"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9pPr>
    </p:bodyStyle>
    <p:otherStyle>
      <a:defPPr>
        <a:defRPr lang="en-US"/>
      </a:defPPr>
      <a:lvl1pPr marL="0" algn="l" defTabSz="914126" rtl="0" eaLnBrk="1" latinLnBrk="0" hangingPunct="1">
        <a:defRPr sz="1799" kern="1200">
          <a:solidFill>
            <a:schemeClr val="tx1"/>
          </a:solidFill>
          <a:latin typeface="+mn-lt"/>
          <a:ea typeface="+mn-ea"/>
          <a:cs typeface="+mn-cs"/>
        </a:defRPr>
      </a:lvl1pPr>
      <a:lvl2pPr marL="457063" algn="l" defTabSz="914126" rtl="0" eaLnBrk="1" latinLnBrk="0" hangingPunct="1">
        <a:defRPr sz="1799" kern="1200">
          <a:solidFill>
            <a:schemeClr val="tx1"/>
          </a:solidFill>
          <a:latin typeface="+mn-lt"/>
          <a:ea typeface="+mn-ea"/>
          <a:cs typeface="+mn-cs"/>
        </a:defRPr>
      </a:lvl2pPr>
      <a:lvl3pPr marL="914126" algn="l" defTabSz="914126" rtl="0" eaLnBrk="1" latinLnBrk="0" hangingPunct="1">
        <a:defRPr sz="1799" kern="1200">
          <a:solidFill>
            <a:schemeClr val="tx1"/>
          </a:solidFill>
          <a:latin typeface="+mn-lt"/>
          <a:ea typeface="+mn-ea"/>
          <a:cs typeface="+mn-cs"/>
        </a:defRPr>
      </a:lvl3pPr>
      <a:lvl4pPr marL="1371189" algn="l" defTabSz="914126" rtl="0" eaLnBrk="1" latinLnBrk="0" hangingPunct="1">
        <a:defRPr sz="1799" kern="1200">
          <a:solidFill>
            <a:schemeClr val="tx1"/>
          </a:solidFill>
          <a:latin typeface="+mn-lt"/>
          <a:ea typeface="+mn-ea"/>
          <a:cs typeface="+mn-cs"/>
        </a:defRPr>
      </a:lvl4pPr>
      <a:lvl5pPr marL="1828251" algn="l" defTabSz="914126" rtl="0" eaLnBrk="1" latinLnBrk="0" hangingPunct="1">
        <a:defRPr sz="1799" kern="1200">
          <a:solidFill>
            <a:schemeClr val="tx1"/>
          </a:solidFill>
          <a:latin typeface="+mn-lt"/>
          <a:ea typeface="+mn-ea"/>
          <a:cs typeface="+mn-cs"/>
        </a:defRPr>
      </a:lvl5pPr>
      <a:lvl6pPr marL="2285314" algn="l" defTabSz="914126" rtl="0" eaLnBrk="1" latinLnBrk="0" hangingPunct="1">
        <a:defRPr sz="1799" kern="1200">
          <a:solidFill>
            <a:schemeClr val="tx1"/>
          </a:solidFill>
          <a:latin typeface="+mn-lt"/>
          <a:ea typeface="+mn-ea"/>
          <a:cs typeface="+mn-cs"/>
        </a:defRPr>
      </a:lvl6pPr>
      <a:lvl7pPr marL="2742377" algn="l" defTabSz="914126" rtl="0" eaLnBrk="1" latinLnBrk="0" hangingPunct="1">
        <a:defRPr sz="1799" kern="1200">
          <a:solidFill>
            <a:schemeClr val="tx1"/>
          </a:solidFill>
          <a:latin typeface="+mn-lt"/>
          <a:ea typeface="+mn-ea"/>
          <a:cs typeface="+mn-cs"/>
        </a:defRPr>
      </a:lvl7pPr>
      <a:lvl8pPr marL="3199440" algn="l" defTabSz="914126" rtl="0" eaLnBrk="1" latinLnBrk="0" hangingPunct="1">
        <a:defRPr sz="1799" kern="1200">
          <a:solidFill>
            <a:schemeClr val="tx1"/>
          </a:solidFill>
          <a:latin typeface="+mn-lt"/>
          <a:ea typeface="+mn-ea"/>
          <a:cs typeface="+mn-cs"/>
        </a:defRPr>
      </a:lvl8pPr>
      <a:lvl9pPr marL="3656503" algn="l" defTabSz="914126" rtl="0" eaLnBrk="1" latinLnBrk="0" hangingPunct="1">
        <a:defRPr sz="1799"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B87BC86-6A61-34CD-AD45-326E9D34108A}"/>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9481176" y="6363468"/>
            <a:ext cx="1865113" cy="258812"/>
          </a:xfrm>
          <a:prstGeom prst="rect">
            <a:avLst/>
          </a:prstGeom>
        </p:spPr>
      </p:pic>
    </p:spTree>
    <p:extLst>
      <p:ext uri="{BB962C8B-B14F-4D97-AF65-F5344CB8AC3E}">
        <p14:creationId xmlns:p14="http://schemas.microsoft.com/office/powerpoint/2010/main" val="1919592066"/>
      </p:ext>
    </p:extLst>
  </p:cSld>
  <p:clrMap bg1="lt1" tx1="dk1" bg2="lt2" tx2="dk2" accent1="accent1" accent2="accent2" accent3="accent3" accent4="accent4" accent5="accent5" accent6="accent6" hlink="hlink" folHlink="folHlink"/>
  <p:sldLayoutIdLst>
    <p:sldLayoutId id="2147484471" r:id="rId1"/>
    <p:sldLayoutId id="2147484472" r:id="rId2"/>
    <p:sldLayoutId id="2147484475" r:id="rId3"/>
    <p:sldLayoutId id="2147484476" r:id="rId4"/>
    <p:sldLayoutId id="2147484477"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8.xml"/><Relationship Id="rId6" Type="http://schemas.openxmlformats.org/officeDocument/2006/relationships/image" Target="../media/image2.png"/><Relationship Id="rId5" Type="http://schemas.openxmlformats.org/officeDocument/2006/relationships/image" Target="../media/image8.png"/><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10.xml"/><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10.xml"/><Relationship Id="rId4" Type="http://schemas.openxmlformats.org/officeDocument/2006/relationships/image" Target="../media/image13.jpe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10.xml"/><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9.xml"/><Relationship Id="rId5" Type="http://schemas.openxmlformats.org/officeDocument/2006/relationships/hyperlink" Target="https://www.apprenticeship.gov/investments-tax-credits-and-tuition-support/youth-apprenticeship-intermediaries" TargetMode="External"/><Relationship Id="rId4" Type="http://schemas.openxmlformats.org/officeDocument/2006/relationships/hyperlink" Target="https://www.dol.gov/general/topic/youth-employment-works-call-to-action"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10.xml"/><Relationship Id="rId4" Type="http://schemas.openxmlformats.org/officeDocument/2006/relationships/image" Target="../media/image15.jpeg"/></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13.xml"/><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10.xml"/><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5.png"/><Relationship Id="rId1" Type="http://schemas.openxmlformats.org/officeDocument/2006/relationships/slideLayout" Target="../slideLayouts/slideLayout10.xml"/><Relationship Id="rId6" Type="http://schemas.openxmlformats.org/officeDocument/2006/relationships/image" Target="../media/image21.png"/><Relationship Id="rId5" Type="http://schemas.openxmlformats.org/officeDocument/2006/relationships/image" Target="../media/image20.jpeg"/><Relationship Id="rId4" Type="http://schemas.openxmlformats.org/officeDocument/2006/relationships/image" Target="../media/image19.jpeg"/></Relationships>
</file>

<file path=ppt/slides/_rels/slide15.xml.rels><?xml version="1.0" encoding="UTF-8" standalone="yes"?>
<Relationships xmlns="http://schemas.openxmlformats.org/package/2006/relationships"><Relationship Id="rId8" Type="http://schemas.openxmlformats.org/officeDocument/2006/relationships/hyperlink" Target="https://www.apprenticeship.gov/sites/default/files/YAW%20Education%20Proclamation%20Template%20.docx" TargetMode="External"/><Relationship Id="rId13" Type="http://schemas.openxmlformats.org/officeDocument/2006/relationships/image" Target="../media/image24.png"/><Relationship Id="rId3" Type="http://schemas.openxmlformats.org/officeDocument/2006/relationships/image" Target="../media/image5.png"/><Relationship Id="rId7" Type="http://schemas.openxmlformats.org/officeDocument/2006/relationships/hyperlink" Target="https://www.apprenticeship.gov/sites/default/files/YAW%20State%20Proclamation%20Template.docx" TargetMode="External"/><Relationship Id="rId12" Type="http://schemas.openxmlformats.org/officeDocument/2006/relationships/image" Target="../media/image23.png"/><Relationship Id="rId2" Type="http://schemas.openxmlformats.org/officeDocument/2006/relationships/notesSlide" Target="../notesSlides/notesSlide14.xml"/><Relationship Id="rId1" Type="http://schemas.openxmlformats.org/officeDocument/2006/relationships/slideLayout" Target="../slideLayouts/slideLayout14.xml"/><Relationship Id="rId6" Type="http://schemas.openxmlformats.org/officeDocument/2006/relationships/hyperlink" Target="https://www.apprenticeship.gov/sites/default/files/YAW%20City%20Township%20County%20Proclamation%20Template.docx" TargetMode="External"/><Relationship Id="rId11" Type="http://schemas.openxmlformats.org/officeDocument/2006/relationships/image" Target="../media/image22.png"/><Relationship Id="rId5" Type="http://schemas.openxmlformats.org/officeDocument/2006/relationships/hyperlink" Target="https://www.apprenticeship.gov/sites/default/files/2024%20YAW%20Virtual%20EventGuide%20CLEAN.pdf" TargetMode="External"/><Relationship Id="rId10" Type="http://schemas.openxmlformats.org/officeDocument/2006/relationships/hyperlink" Target="https://www.apprenticeship.gov/sites/default/files/YAW%20Tribal%20Nations%20Proclamation%20Template.docx" TargetMode="External"/><Relationship Id="rId4" Type="http://schemas.openxmlformats.org/officeDocument/2006/relationships/hyperlink" Target="https://www.apprenticeship.gov/sites/default/files/2024%20YAW%20Event%20Planning%20Toolkit%20CLEAN.pdf" TargetMode="External"/><Relationship Id="rId9" Type="http://schemas.openxmlformats.org/officeDocument/2006/relationships/hyperlink" Target="https://www.apprenticeship.gov/sites/default/files/YAW%20Industry%20Proclamation%20Template.docx" TargetMode="External"/></Relationships>
</file>

<file path=ppt/slides/_rels/slide16.xml.rels><?xml version="1.0" encoding="UTF-8" standalone="yes"?>
<Relationships xmlns="http://schemas.openxmlformats.org/package/2006/relationships"><Relationship Id="rId8" Type="http://schemas.openxmlformats.org/officeDocument/2006/relationships/hyperlink" Target="https://www.apprenticeship.gov/sites/default/files/images/YouthApprent_LogoHiRez_RGB_110823_FINAL.png" TargetMode="External"/><Relationship Id="rId3" Type="http://schemas.openxmlformats.org/officeDocument/2006/relationships/image" Target="../media/image5.png"/><Relationship Id="rId7" Type="http://schemas.openxmlformats.org/officeDocument/2006/relationships/hyperlink" Target="https://www.apprenticeship.gov/sites/default/files/images/YouthApprent_LogoHiRez_RGB_110823_FINAL.jpg" TargetMode="External"/><Relationship Id="rId12" Type="http://schemas.openxmlformats.org/officeDocument/2006/relationships/image" Target="../media/image26.png"/><Relationship Id="rId2" Type="http://schemas.openxmlformats.org/officeDocument/2006/relationships/notesSlide" Target="../notesSlides/notesSlide15.xml"/><Relationship Id="rId1" Type="http://schemas.openxmlformats.org/officeDocument/2006/relationships/slideLayout" Target="../slideLayouts/slideLayout14.xml"/><Relationship Id="rId6" Type="http://schemas.openxmlformats.org/officeDocument/2006/relationships/hyperlink" Target="https://www.apprenticeship.gov/sites/default/files/YAWPromo_Flyers_110823FNL.pptx" TargetMode="External"/><Relationship Id="rId11" Type="http://schemas.openxmlformats.org/officeDocument/2006/relationships/image" Target="../media/image25.png"/><Relationship Id="rId5" Type="http://schemas.openxmlformats.org/officeDocument/2006/relationships/hyperlink" Target="https://www.apprenticeship.gov/sites/default/files/YAWApprentMailer2023_110823FNL.pdf" TargetMode="External"/><Relationship Id="rId10" Type="http://schemas.openxmlformats.org/officeDocument/2006/relationships/image" Target="../media/image24.png"/><Relationship Id="rId4" Type="http://schemas.openxmlformats.org/officeDocument/2006/relationships/hyperlink" Target="https://www.apprenticeship.gov/sites/default/files/2024%20YAW%20Promotion%20Toolkit%20CLEAN.pdf" TargetMode="External"/><Relationship Id="rId9" Type="http://schemas.openxmlformats.org/officeDocument/2006/relationships/hyperlink" Target="https://www.apprenticeship.gov/sites/default/files/DOL_IndustryFactsheet_YAW_110823FNL.pdf"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9.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hyperlink" Target="https://www.apprenticeship.gov/youth-apprenticeship-week"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14.xml"/><Relationship Id="rId4" Type="http://schemas.openxmlformats.org/officeDocument/2006/relationships/image" Target="../media/image29.png"/></Relationships>
</file>

<file path=ppt/slides/_rels/slide2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5.png"/><Relationship Id="rId1" Type="http://schemas.openxmlformats.org/officeDocument/2006/relationships/slideLayout" Target="../slideLayouts/slideLayout10.xml"/><Relationship Id="rId4" Type="http://schemas.openxmlformats.org/officeDocument/2006/relationships/image" Target="../media/image31.svg"/></Relationships>
</file>

<file path=ppt/slides/_rels/slide21.xml.rels><?xml version="1.0" encoding="UTF-8" standalone="yes"?>
<Relationships xmlns="http://schemas.openxmlformats.org/package/2006/relationships"><Relationship Id="rId8" Type="http://schemas.openxmlformats.org/officeDocument/2006/relationships/hyperlink" Target="https://www.apprenticeship.gov/youth-apprenticeship-week/yaw-submit-your-proclamation" TargetMode="External"/><Relationship Id="rId3" Type="http://schemas.openxmlformats.org/officeDocument/2006/relationships/image" Target="../media/image5.png"/><Relationship Id="rId7" Type="http://schemas.openxmlformats.org/officeDocument/2006/relationships/hyperlink" Target="https://www.apprenticeship.gov/youth-apprenticeship-week/yaw-submit-event" TargetMode="External"/><Relationship Id="rId2" Type="http://schemas.openxmlformats.org/officeDocument/2006/relationships/notesSlide" Target="../notesSlides/notesSlide18.xml"/><Relationship Id="rId1" Type="http://schemas.openxmlformats.org/officeDocument/2006/relationships/slideLayout" Target="../slideLayouts/slideLayout10.xml"/><Relationship Id="rId6" Type="http://schemas.openxmlformats.org/officeDocument/2006/relationships/hyperlink" Target="https://www.apprenticeship.gov/youth-apprenticeship-week/resources" TargetMode="External"/><Relationship Id="rId5" Type="http://schemas.openxmlformats.org/officeDocument/2006/relationships/hyperlink" Target="https://www.apprenticeship.gov/youth-apprenticeship-week" TargetMode="External"/><Relationship Id="rId4" Type="http://schemas.openxmlformats.org/officeDocument/2006/relationships/hyperlink" Target="http://www.apprenticeship.go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Placeholder 14">
            <a:extLst>
              <a:ext uri="{FF2B5EF4-FFF2-40B4-BE49-F238E27FC236}">
                <a16:creationId xmlns:a16="http://schemas.microsoft.com/office/drawing/2014/main" id="{C3FCEE59-D5AA-7A85-FA18-6A362A48578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ph type="pic" sz="quarter" idx="10"/>
          </p:nvPr>
        </p:nvPicPr>
        <p:blipFill>
          <a:blip r:embed="rId3">
            <a:extLst>
              <a:ext uri="{28A0092B-C50C-407E-A947-70E740481C1C}">
                <a14:useLocalDpi xmlns:a14="http://schemas.microsoft.com/office/drawing/2010/main" val="0"/>
              </a:ext>
            </a:extLst>
          </a:blip>
          <a:srcRect l="617" r="617"/>
          <a:stretch>
            <a:fillRect/>
          </a:stretch>
        </p:blipFill>
        <p:spPr/>
      </p:pic>
      <p:sp>
        <p:nvSpPr>
          <p:cNvPr id="16" name="Rectangle 15">
            <a:extLst>
              <a:ext uri="{FF2B5EF4-FFF2-40B4-BE49-F238E27FC236}">
                <a16:creationId xmlns:a16="http://schemas.microsoft.com/office/drawing/2014/main" id="{085C2BF4-CF8C-2D8D-D293-739644D9279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1948" y="2686978"/>
            <a:ext cx="8218062" cy="2809115"/>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1750">
              <a:cs typeface="Arial"/>
            </a:endParaRPr>
          </a:p>
        </p:txBody>
      </p:sp>
      <p:sp>
        <p:nvSpPr>
          <p:cNvPr id="18" name="Rectangle 17">
            <a:extLst>
              <a:ext uri="{FF2B5EF4-FFF2-40B4-BE49-F238E27FC236}">
                <a16:creationId xmlns:a16="http://schemas.microsoft.com/office/drawing/2014/main" id="{1767EF0F-5A69-088F-0B55-4F3EB1C97CD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8160569" y="2688922"/>
            <a:ext cx="4028257" cy="280647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12" name="Title 3">
            <a:extLst>
              <a:ext uri="{FF2B5EF4-FFF2-40B4-BE49-F238E27FC236}">
                <a16:creationId xmlns:a16="http://schemas.microsoft.com/office/drawing/2014/main" id="{B42800EF-774F-7E34-81E6-6C85D40F8930}"/>
              </a:ext>
            </a:extLst>
          </p:cNvPr>
          <p:cNvSpPr txBox="1">
            <a:spLocks noGrp="1"/>
          </p:cNvSpPr>
          <p:nvPr>
            <p:ph type="title" idx="4294967295"/>
          </p:nvPr>
        </p:nvSpPr>
        <p:spPr>
          <a:xfrm>
            <a:off x="375237" y="2900786"/>
            <a:ext cx="7840166" cy="168593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685595" rtl="0" eaLnBrk="1" latinLnBrk="0" hangingPunct="1">
              <a:lnSpc>
                <a:spcPct val="90000"/>
              </a:lnSpc>
              <a:spcBef>
                <a:spcPct val="0"/>
              </a:spcBef>
              <a:buNone/>
              <a:defRPr sz="3299" kern="1200">
                <a:solidFill>
                  <a:schemeClr val="tx1">
                    <a:lumMod val="65000"/>
                    <a:lumOff val="35000"/>
                  </a:schemeClr>
                </a:solidFill>
                <a:latin typeface="Arial" panose="020B0604020202020204" pitchFamily="34" charset="0"/>
                <a:ea typeface="+mj-ea"/>
                <a:cs typeface="Arial" panose="020B0604020202020204" pitchFamily="34" charset="0"/>
              </a:defRPr>
            </a:lvl1pPr>
          </a:lstStyle>
          <a:p>
            <a:pPr marL="0" marR="0" lvl="0" indent="0" algn="l" defTabSz="685595" rtl="0" eaLnBrk="1" fontAlgn="base" latinLnBrk="0" hangingPunct="1">
              <a:lnSpc>
                <a:spcPct val="90000"/>
              </a:lnSpc>
              <a:spcBef>
                <a:spcPct val="0"/>
              </a:spcBef>
              <a:spcAft>
                <a:spcPts val="1799"/>
              </a:spcAft>
              <a:buClrTx/>
              <a:buSzTx/>
              <a:buFontTx/>
              <a:buNone/>
              <a:tabLst/>
              <a:defRPr/>
            </a:pPr>
            <a:r>
              <a:rPr kumimoji="0" lang="en-US" sz="4399" b="1" i="0" u="none" strike="noStrike" kern="1200" cap="none" spc="0" normalizeH="0" baseline="0" noProof="0" dirty="0">
                <a:ln>
                  <a:noFill/>
                </a:ln>
                <a:solidFill>
                  <a:schemeClr val="bg1"/>
                </a:solidFill>
                <a:effectLst/>
                <a:uLnTx/>
                <a:uFillTx/>
                <a:latin typeface="+mj-lt"/>
                <a:ea typeface="Calibri" panose="020F0502020204030204" pitchFamily="34" charset="0"/>
                <a:cs typeface="Times New Roman"/>
              </a:rPr>
              <a:t>Youth Apprenticeship Week</a:t>
            </a:r>
          </a:p>
          <a:p>
            <a:pPr marL="0" marR="0" lvl="0" indent="0" algn="l" defTabSz="685595" rtl="0" eaLnBrk="1" fontAlgn="base" latinLnBrk="0" hangingPunct="1">
              <a:lnSpc>
                <a:spcPct val="90000"/>
              </a:lnSpc>
              <a:spcBef>
                <a:spcPct val="0"/>
              </a:spcBef>
              <a:spcAft>
                <a:spcPts val="1799"/>
              </a:spcAft>
              <a:buClrTx/>
              <a:buSzTx/>
              <a:buFontTx/>
              <a:buNone/>
              <a:tabLst/>
              <a:defRPr/>
            </a:pPr>
            <a:r>
              <a:rPr kumimoji="0" lang="en-US" sz="3599" b="1" i="0" u="none" strike="noStrike" kern="1200" cap="none" spc="0" normalizeH="0" baseline="0" noProof="0" dirty="0">
                <a:ln>
                  <a:noFill/>
                </a:ln>
                <a:solidFill>
                  <a:schemeClr val="accent4"/>
                </a:solidFill>
                <a:effectLst/>
                <a:uLnTx/>
                <a:uFillTx/>
                <a:latin typeface="+mj-lt"/>
                <a:ea typeface="Calibri" panose="020F0502020204030204" pitchFamily="34" charset="0"/>
                <a:cs typeface="Times New Roman"/>
              </a:rPr>
              <a:t>May 5-11, 2024</a:t>
            </a:r>
            <a:endParaRPr kumimoji="0" lang="en-US" sz="3599" b="0" i="0" u="none" strike="noStrike" kern="1200" cap="none" spc="0" normalizeH="0" baseline="0" noProof="0" dirty="0">
              <a:ln>
                <a:noFill/>
              </a:ln>
              <a:solidFill>
                <a:schemeClr val="accent4"/>
              </a:solidFill>
              <a:effectLst/>
              <a:uLnTx/>
              <a:uFillTx/>
              <a:latin typeface="Arial" panose="020B0604020202020204" pitchFamily="34" charset="0"/>
              <a:ea typeface="+mj-ea"/>
              <a:cs typeface="Arial" panose="020B0604020202020204" pitchFamily="34" charset="0"/>
            </a:endParaRPr>
          </a:p>
        </p:txBody>
      </p:sp>
      <p:sp>
        <p:nvSpPr>
          <p:cNvPr id="3" name="Subtitle 2">
            <a:extLst>
              <a:ext uri="{FF2B5EF4-FFF2-40B4-BE49-F238E27FC236}">
                <a16:creationId xmlns:a16="http://schemas.microsoft.com/office/drawing/2014/main" id="{454FE574-E877-0997-E965-B763B2A5A0CD}"/>
              </a:ext>
            </a:extLst>
          </p:cNvPr>
          <p:cNvSpPr txBox="1">
            <a:spLocks/>
          </p:cNvSpPr>
          <p:nvPr/>
        </p:nvSpPr>
        <p:spPr>
          <a:xfrm>
            <a:off x="373935" y="4465818"/>
            <a:ext cx="4399852" cy="830997"/>
          </a:xfrm>
          <a:prstGeom prst="rect">
            <a:avLst/>
          </a:prstGeom>
        </p:spPr>
        <p:txBody>
          <a:bodyPr vert="horz" wrap="square" lIns="91440" tIns="45720" rIns="91440" bIns="45720" rtlCol="0" anchor="t">
            <a:spAutoFit/>
          </a:bodyPr>
          <a:lstStyle>
            <a:lvl1pPr marL="0" indent="0" algn="l" defTabSz="914400" rtl="0" eaLnBrk="1" latinLnBrk="0" hangingPunct="1">
              <a:lnSpc>
                <a:spcPct val="90000"/>
              </a:lnSpc>
              <a:spcBef>
                <a:spcPts val="1000"/>
              </a:spcBef>
              <a:buFont typeface="Arial" panose="020B0604020202020204" pitchFamily="34" charset="0"/>
              <a:buNone/>
              <a:defRPr lang="en-GB" sz="1800" b="0" kern="1200" dirty="0">
                <a:solidFill>
                  <a:schemeClr val="accent2">
                    <a:lumMod val="5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pPr>
            <a:r>
              <a:rPr lang="en-US" sz="1600" b="1" dirty="0">
                <a:solidFill>
                  <a:schemeClr val="bg1"/>
                </a:solidFill>
                <a:latin typeface="Arial"/>
                <a:cs typeface="Arial"/>
              </a:rPr>
              <a:t>Office of Apprenticeship</a:t>
            </a:r>
          </a:p>
          <a:p>
            <a:pPr>
              <a:lnSpc>
                <a:spcPct val="100000"/>
              </a:lnSpc>
              <a:spcBef>
                <a:spcPts val="0"/>
              </a:spcBef>
            </a:pPr>
            <a:r>
              <a:rPr lang="en-US" sz="1600" b="1" dirty="0">
                <a:solidFill>
                  <a:schemeClr val="bg1"/>
                </a:solidFill>
                <a:latin typeface="Arial"/>
                <a:cs typeface="Arial"/>
              </a:rPr>
              <a:t>Employment and Training Administration</a:t>
            </a:r>
          </a:p>
          <a:p>
            <a:pPr>
              <a:lnSpc>
                <a:spcPct val="100000"/>
              </a:lnSpc>
              <a:spcBef>
                <a:spcPts val="0"/>
              </a:spcBef>
            </a:pPr>
            <a:r>
              <a:rPr lang="en-US" sz="1600" b="1" dirty="0">
                <a:solidFill>
                  <a:schemeClr val="bg1"/>
                </a:solidFill>
                <a:latin typeface="Arial"/>
                <a:cs typeface="Arial"/>
              </a:rPr>
              <a:t>U.S. Department of Labor</a:t>
            </a:r>
          </a:p>
        </p:txBody>
      </p:sp>
      <p:pic>
        <p:nvPicPr>
          <p:cNvPr id="13" name="Picture 12" descr="ApprenticeshipUSA logo">
            <a:extLst>
              <a:ext uri="{FF2B5EF4-FFF2-40B4-BE49-F238E27FC236}">
                <a16:creationId xmlns:a16="http://schemas.microsoft.com/office/drawing/2014/main" id="{DD1BDD09-8A5A-B327-7CB3-8AC1D070D35A}"/>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5151805" y="4920863"/>
            <a:ext cx="2686956" cy="370316"/>
          </a:xfrm>
          <a:prstGeom prst="rect">
            <a:avLst/>
          </a:prstGeom>
        </p:spPr>
      </p:pic>
      <p:pic>
        <p:nvPicPr>
          <p:cNvPr id="19" name="Picture 18" descr="Youth Apprenticeship Week logo">
            <a:extLst>
              <a:ext uri="{FF2B5EF4-FFF2-40B4-BE49-F238E27FC236}">
                <a16:creationId xmlns:a16="http://schemas.microsoft.com/office/drawing/2014/main" id="{75E2FC8D-D705-6DDC-0C47-E7F31FCAD67F}"/>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8861792" y="2816659"/>
            <a:ext cx="2625810" cy="1560198"/>
          </a:xfrm>
          <a:prstGeom prst="rect">
            <a:avLst/>
          </a:prstGeom>
        </p:spPr>
      </p:pic>
      <p:pic>
        <p:nvPicPr>
          <p:cNvPr id="5" name="Picture 4" descr="Workforce GPS logo">
            <a:extLst>
              <a:ext uri="{FF2B5EF4-FFF2-40B4-BE49-F238E27FC236}">
                <a16:creationId xmlns:a16="http://schemas.microsoft.com/office/drawing/2014/main" id="{1F97FE02-777B-0964-7C96-88269E82315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344681" y="4581364"/>
            <a:ext cx="1660031" cy="678998"/>
          </a:xfrm>
          <a:prstGeom prst="rect">
            <a:avLst/>
          </a:prstGeom>
        </p:spPr>
      </p:pic>
    </p:spTree>
    <p:extLst>
      <p:ext uri="{BB962C8B-B14F-4D97-AF65-F5344CB8AC3E}">
        <p14:creationId xmlns:p14="http://schemas.microsoft.com/office/powerpoint/2010/main" val="2381325243"/>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6482AFF4-50FB-773F-2831-AC3DAFDF8DC0}"/>
              </a:ext>
            </a:extLst>
          </p:cNvPr>
          <p:cNvSpPr>
            <a:spLocks noGrp="1"/>
          </p:cNvSpPr>
          <p:nvPr>
            <p:ph type="title" idx="4294967295"/>
          </p:nvPr>
        </p:nvSpPr>
        <p:spPr>
          <a:xfrm>
            <a:off x="436563" y="277813"/>
            <a:ext cx="11142662" cy="13271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a:spcBef>
                <a:spcPts val="1000"/>
              </a:spcBef>
              <a:defRPr/>
            </a:pPr>
            <a:r>
              <a:rPr lang="en-US" sz="2750" dirty="0">
                <a:solidFill>
                  <a:schemeClr val="bg1"/>
                </a:solidFill>
                <a:latin typeface="Arial"/>
                <a:ea typeface="+mn-ea"/>
                <a:cs typeface="Arial"/>
              </a:rPr>
              <a:t>Poll Question </a:t>
            </a:r>
            <a:r>
              <a:rPr lang="en-US" sz="2750" b="1" dirty="0">
                <a:solidFill>
                  <a:schemeClr val="bg1"/>
                </a:solidFill>
                <a:latin typeface="Arial"/>
                <a:ea typeface="+mn-ea"/>
                <a:cs typeface="Arial"/>
              </a:rPr>
              <a:t>#1</a:t>
            </a:r>
            <a:endParaRPr lang="en-US" sz="2750" i="0" u="none" strike="noStrike" kern="1200" cap="none" spc="0" normalizeH="0" baseline="0" noProof="0" dirty="0">
              <a:ln>
                <a:noFill/>
              </a:ln>
              <a:solidFill>
                <a:schemeClr val="bg1"/>
              </a:solidFill>
              <a:effectLst/>
              <a:uLnTx/>
              <a:uFillTx/>
              <a:ea typeface="+mn-ea"/>
            </a:endParaRPr>
          </a:p>
        </p:txBody>
      </p:sp>
      <p:sp>
        <p:nvSpPr>
          <p:cNvPr id="5" name="Slide Number Placeholder 4">
            <a:extLst>
              <a:ext uri="{FF2B5EF4-FFF2-40B4-BE49-F238E27FC236}">
                <a16:creationId xmlns:a16="http://schemas.microsoft.com/office/drawing/2014/main" id="{37CF175A-5706-9F83-E07F-7ACE96B60E2B}"/>
              </a:ext>
            </a:extLst>
          </p:cNvPr>
          <p:cNvSpPr>
            <a:spLocks noGrp="1"/>
          </p:cNvSpPr>
          <p:nvPr>
            <p:ph type="sldNum" sz="quarter" idx="4"/>
          </p:nvPr>
        </p:nvSpPr>
        <p:spPr/>
        <p:txBody>
          <a:bodyPr/>
          <a:lstStyle/>
          <a:p>
            <a:fld id="{D61AABEC-672F-4B68-B914-690DA978312C}" type="slidenum">
              <a:rPr lang="en-US" smtClean="0"/>
              <a:pPr/>
              <a:t>2</a:t>
            </a:fld>
            <a:endParaRPr lang="en-US"/>
          </a:p>
        </p:txBody>
      </p:sp>
      <p:sp>
        <p:nvSpPr>
          <p:cNvPr id="3" name="Text Placeholder 2">
            <a:extLst>
              <a:ext uri="{FF2B5EF4-FFF2-40B4-BE49-F238E27FC236}">
                <a16:creationId xmlns:a16="http://schemas.microsoft.com/office/drawing/2014/main" id="{136665D9-4903-F1F9-57B2-03283A6FBB12}"/>
              </a:ext>
            </a:extLst>
          </p:cNvPr>
          <p:cNvSpPr>
            <a:spLocks noGrp="1"/>
          </p:cNvSpPr>
          <p:nvPr>
            <p:ph type="body" sz="quarter" idx="13"/>
          </p:nvPr>
        </p:nvSpPr>
        <p:spPr>
          <a:xfrm>
            <a:off x="554565" y="1979579"/>
            <a:ext cx="10533472" cy="4106333"/>
          </a:xfrm>
        </p:spPr>
        <p:txBody>
          <a:bodyPr vert="horz" lIns="91440" tIns="45720" rIns="91440" bIns="45720" rtlCol="0" anchor="t">
            <a:normAutofit/>
          </a:bodyPr>
          <a:lstStyle/>
          <a:p>
            <a:r>
              <a:rPr lang="en-US" sz="2800" b="1" dirty="0">
                <a:solidFill>
                  <a:srgbClr val="000000"/>
                </a:solidFill>
                <a:latin typeface="Arial"/>
                <a:cs typeface="Arial"/>
              </a:rPr>
              <a:t>What is your primary role in the apprenticeship ecosystem? </a:t>
            </a:r>
            <a:r>
              <a:rPr lang="en-US" sz="2800" dirty="0">
                <a:solidFill>
                  <a:srgbClr val="000000"/>
                </a:solidFill>
                <a:latin typeface="Arial"/>
                <a:cs typeface="Arial"/>
              </a:rPr>
              <a:t> </a:t>
            </a:r>
          </a:p>
          <a:p>
            <a:pPr marL="514350" indent="-514350">
              <a:buAutoNum type="alphaLcParenR"/>
            </a:pPr>
            <a:r>
              <a:rPr lang="en-US" sz="2800" dirty="0">
                <a:solidFill>
                  <a:srgbClr val="000000"/>
                </a:solidFill>
              </a:rPr>
              <a:t>Employer </a:t>
            </a:r>
          </a:p>
          <a:p>
            <a:pPr marL="514350" indent="-514350">
              <a:buAutoNum type="alphaLcParenR"/>
            </a:pPr>
            <a:r>
              <a:rPr lang="en-US" sz="2800" dirty="0">
                <a:solidFill>
                  <a:srgbClr val="000000"/>
                </a:solidFill>
              </a:rPr>
              <a:t>Parent </a:t>
            </a:r>
          </a:p>
          <a:p>
            <a:pPr marL="514350" indent="-514350">
              <a:buAutoNum type="alphaLcParenR"/>
            </a:pPr>
            <a:r>
              <a:rPr lang="en-US" sz="2800" dirty="0">
                <a:solidFill>
                  <a:srgbClr val="000000"/>
                </a:solidFill>
              </a:rPr>
              <a:t>Educator/Education Institution </a:t>
            </a:r>
          </a:p>
          <a:p>
            <a:pPr marL="514350" indent="-514350">
              <a:buAutoNum type="alphaLcParenR"/>
            </a:pPr>
            <a:r>
              <a:rPr lang="en-US" sz="2800" dirty="0">
                <a:solidFill>
                  <a:srgbClr val="000000"/>
                </a:solidFill>
              </a:rPr>
              <a:t>Policymaker </a:t>
            </a:r>
          </a:p>
          <a:p>
            <a:pPr marL="514350" indent="-514350">
              <a:buAutoNum type="alphaLcParenR"/>
            </a:pPr>
            <a:r>
              <a:rPr lang="en-US" sz="2800" dirty="0">
                <a:solidFill>
                  <a:srgbClr val="000000"/>
                </a:solidFill>
              </a:rPr>
              <a:t>Student/Apprentice </a:t>
            </a:r>
          </a:p>
          <a:p>
            <a:pPr marL="514350" indent="-514350">
              <a:buAutoNum type="alphaLcParenR"/>
            </a:pPr>
            <a:r>
              <a:rPr lang="en-US" sz="2800" dirty="0">
                <a:solidFill>
                  <a:srgbClr val="000000"/>
                </a:solidFill>
              </a:rPr>
              <a:t>Other </a:t>
            </a:r>
          </a:p>
          <a:p>
            <a:endParaRPr lang="en-US" sz="1750" dirty="0"/>
          </a:p>
        </p:txBody>
      </p:sp>
    </p:spTree>
    <p:extLst>
      <p:ext uri="{BB962C8B-B14F-4D97-AF65-F5344CB8AC3E}">
        <p14:creationId xmlns:p14="http://schemas.microsoft.com/office/powerpoint/2010/main" val="13149306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6F4B970-A47C-4527-B220-FBD5E06DE65B}"/>
              </a:ext>
            </a:extLst>
          </p:cNvPr>
          <p:cNvSpPr>
            <a:spLocks noGrp="1"/>
          </p:cNvSpPr>
          <p:nvPr>
            <p:ph type="title" idx="4294967295"/>
          </p:nvPr>
        </p:nvSpPr>
        <p:spPr>
          <a:xfrm>
            <a:off x="436563" y="277813"/>
            <a:ext cx="11142662" cy="13271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marL="0" marR="0" lvl="0" indent="0" algn="l" defTabSz="914126"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750" b="0" i="0" u="none" strike="noStrike" kern="1200" cap="none" spc="0" normalizeH="0" baseline="0" noProof="0" dirty="0">
                <a:ln>
                  <a:noFill/>
                </a:ln>
                <a:solidFill>
                  <a:schemeClr val="bg1"/>
                </a:solidFill>
                <a:effectLst/>
                <a:uLnTx/>
                <a:uFillTx/>
                <a:latin typeface="Arial"/>
                <a:ea typeface="+mn-ea"/>
                <a:cs typeface="Arial"/>
              </a:rPr>
              <a:t>SPECIAL WELCOME FROM AN </a:t>
            </a:r>
            <a:r>
              <a:rPr kumimoji="0" lang="en-US" sz="2750" b="1" i="0" u="none" strike="noStrike" kern="1200" cap="none" spc="0" normalizeH="0" baseline="0" noProof="0" dirty="0">
                <a:ln>
                  <a:noFill/>
                </a:ln>
                <a:solidFill>
                  <a:schemeClr val="bg1"/>
                </a:solidFill>
                <a:effectLst/>
                <a:uLnTx/>
                <a:uFillTx/>
                <a:latin typeface="Arial"/>
                <a:ea typeface="+mn-ea"/>
                <a:cs typeface="Arial"/>
              </a:rPr>
              <a:t>APPRENTICE TRAILBLAZER</a:t>
            </a:r>
          </a:p>
        </p:txBody>
      </p:sp>
      <p:sp>
        <p:nvSpPr>
          <p:cNvPr id="4" name="Text Placeholder 3">
            <a:extLst>
              <a:ext uri="{FF2B5EF4-FFF2-40B4-BE49-F238E27FC236}">
                <a16:creationId xmlns:a16="http://schemas.microsoft.com/office/drawing/2014/main" id="{72811BB2-3582-FB23-4152-0588F0EBDA19}"/>
              </a:ext>
            </a:extLst>
          </p:cNvPr>
          <p:cNvSpPr>
            <a:spLocks noGrp="1"/>
          </p:cNvSpPr>
          <p:nvPr>
            <p:ph type="body" sz="quarter" idx="13"/>
          </p:nvPr>
        </p:nvSpPr>
        <p:spPr>
          <a:xfrm>
            <a:off x="1757257" y="1943100"/>
            <a:ext cx="6001041" cy="912067"/>
          </a:xfrm>
        </p:spPr>
        <p:txBody>
          <a:bodyPr vert="horz" lIns="91440" tIns="45720" rIns="91440" bIns="45720" rtlCol="0" anchor="t">
            <a:noAutofit/>
          </a:bodyPr>
          <a:lstStyle/>
          <a:p>
            <a:r>
              <a:rPr lang="en-US" sz="2000" b="1" dirty="0">
                <a:latin typeface="Arial"/>
                <a:cs typeface="Arial"/>
              </a:rPr>
              <a:t>Courtney Driscoll</a:t>
            </a:r>
            <a:br>
              <a:rPr lang="en-US" sz="2000" b="1" dirty="0"/>
            </a:br>
            <a:r>
              <a:rPr lang="en-US" sz="2000" dirty="0">
                <a:latin typeface="Arial"/>
                <a:cs typeface="Arial"/>
              </a:rPr>
              <a:t>Apprentice Trailblazer &amp; Craft Instructor</a:t>
            </a:r>
            <a:br>
              <a:rPr lang="en-US" sz="2000" dirty="0"/>
            </a:br>
            <a:r>
              <a:rPr lang="en-US" sz="2000" dirty="0">
                <a:latin typeface="Arial"/>
                <a:cs typeface="Arial"/>
              </a:rPr>
              <a:t>The Apprentice School</a:t>
            </a:r>
          </a:p>
        </p:txBody>
      </p:sp>
      <p:pic>
        <p:nvPicPr>
          <p:cNvPr id="6" name="Picture 5" descr="Picture of Courtney Driscoll">
            <a:extLst>
              <a:ext uri="{FF2B5EF4-FFF2-40B4-BE49-F238E27FC236}">
                <a16:creationId xmlns:a16="http://schemas.microsoft.com/office/drawing/2014/main" id="{7D68DF80-AC95-9E28-45A6-4CCC8C17E8B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25794" y="2943344"/>
            <a:ext cx="1956119" cy="2816968"/>
          </a:xfrm>
          <a:prstGeom prst="rect">
            <a:avLst/>
          </a:prstGeom>
        </p:spPr>
      </p:pic>
      <p:pic>
        <p:nvPicPr>
          <p:cNvPr id="15" name="Picture 14" descr="Apprentice Trailblazer logo">
            <a:extLst>
              <a:ext uri="{FF2B5EF4-FFF2-40B4-BE49-F238E27FC236}">
                <a16:creationId xmlns:a16="http://schemas.microsoft.com/office/drawing/2014/main" id="{378A1E5A-DCE6-12E2-263F-33DA7B9EC49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47050" y="2142200"/>
            <a:ext cx="3784518" cy="3721267"/>
          </a:xfrm>
          <a:prstGeom prst="rect">
            <a:avLst/>
          </a:prstGeom>
        </p:spPr>
      </p:pic>
      <p:sp>
        <p:nvSpPr>
          <p:cNvPr id="5" name="Slide Number Placeholder 4">
            <a:extLst>
              <a:ext uri="{FF2B5EF4-FFF2-40B4-BE49-F238E27FC236}">
                <a16:creationId xmlns:a16="http://schemas.microsoft.com/office/drawing/2014/main" id="{89597D91-457B-C8B5-8B78-63DDE8B8939C}"/>
              </a:ext>
            </a:extLst>
          </p:cNvPr>
          <p:cNvSpPr>
            <a:spLocks noGrp="1"/>
          </p:cNvSpPr>
          <p:nvPr>
            <p:ph type="sldNum" sz="quarter" idx="4"/>
          </p:nvPr>
        </p:nvSpPr>
        <p:spPr/>
        <p:txBody>
          <a:bodyPr/>
          <a:lstStyle/>
          <a:p>
            <a:fld id="{D61AABEC-672F-4B68-B914-690DA978312C}" type="slidenum">
              <a:rPr lang="en-US" smtClean="0"/>
              <a:pPr/>
              <a:t>3</a:t>
            </a:fld>
            <a:endParaRPr lang="en-US"/>
          </a:p>
        </p:txBody>
      </p:sp>
    </p:spTree>
    <p:extLst>
      <p:ext uri="{BB962C8B-B14F-4D97-AF65-F5344CB8AC3E}">
        <p14:creationId xmlns:p14="http://schemas.microsoft.com/office/powerpoint/2010/main" val="39014797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6482AFF4-50FB-773F-2831-AC3DAFDF8DC0}"/>
              </a:ext>
            </a:extLst>
          </p:cNvPr>
          <p:cNvSpPr>
            <a:spLocks noGrp="1"/>
          </p:cNvSpPr>
          <p:nvPr>
            <p:ph type="title" idx="4294967295"/>
          </p:nvPr>
        </p:nvSpPr>
        <p:spPr>
          <a:xfrm>
            <a:off x="436563" y="277813"/>
            <a:ext cx="11142662" cy="13271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marL="0" marR="0" lvl="0" indent="0" algn="l" defTabSz="914126"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799" b="0"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WELCOME</a:t>
            </a:r>
            <a:endParaRPr kumimoji="0" lang="en-US" sz="2799" b="1"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endParaRPr>
          </a:p>
        </p:txBody>
      </p:sp>
      <p:sp>
        <p:nvSpPr>
          <p:cNvPr id="14" name="TextBox 13">
            <a:extLst>
              <a:ext uri="{FF2B5EF4-FFF2-40B4-BE49-F238E27FC236}">
                <a16:creationId xmlns:a16="http://schemas.microsoft.com/office/drawing/2014/main" id="{92FA940C-475B-211A-480E-70BE924AE179}"/>
              </a:ext>
            </a:extLst>
          </p:cNvPr>
          <p:cNvSpPr txBox="1"/>
          <p:nvPr/>
        </p:nvSpPr>
        <p:spPr bwMode="auto">
          <a:xfrm>
            <a:off x="718457" y="2443915"/>
            <a:ext cx="6185431"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b="1" dirty="0">
                <a:latin typeface="+mn-lt"/>
              </a:rPr>
              <a:t>Brent Parton</a:t>
            </a:r>
          </a:p>
          <a:p>
            <a:r>
              <a:rPr lang="en-US" dirty="0">
                <a:latin typeface="+mn-lt"/>
              </a:rPr>
              <a:t>Principal Deputy Assistant Secretary</a:t>
            </a:r>
            <a:br>
              <a:rPr lang="en-US" dirty="0">
                <a:latin typeface="+mn-lt"/>
              </a:rPr>
            </a:br>
            <a:r>
              <a:rPr lang="en-US" dirty="0">
                <a:latin typeface="+mn-lt"/>
              </a:rPr>
              <a:t>Employment and Training Administration (ETA)</a:t>
            </a:r>
          </a:p>
        </p:txBody>
      </p:sp>
      <p:sp>
        <p:nvSpPr>
          <p:cNvPr id="10" name="Text Placeholder 9">
            <a:extLst>
              <a:ext uri="{FF2B5EF4-FFF2-40B4-BE49-F238E27FC236}">
                <a16:creationId xmlns:a16="http://schemas.microsoft.com/office/drawing/2014/main" id="{8D807F50-9613-6D9A-434F-85581C021565}"/>
              </a:ext>
            </a:extLst>
          </p:cNvPr>
          <p:cNvSpPr>
            <a:spLocks noGrp="1"/>
          </p:cNvSpPr>
          <p:nvPr>
            <p:ph type="body" sz="quarter" idx="13"/>
          </p:nvPr>
        </p:nvSpPr>
        <p:spPr>
          <a:xfrm>
            <a:off x="718458" y="3757174"/>
            <a:ext cx="5999584" cy="2485139"/>
          </a:xfrm>
        </p:spPr>
        <p:txBody>
          <a:bodyPr vert="horz" lIns="91440" tIns="45720" rIns="91440" bIns="45720" rtlCol="0" anchor="t">
            <a:normAutofit/>
          </a:bodyPr>
          <a:lstStyle/>
          <a:p>
            <a:r>
              <a:rPr lang="en-US" sz="1800" dirty="0">
                <a:solidFill>
                  <a:schemeClr val="tx1"/>
                </a:solidFill>
                <a:latin typeface="Arial"/>
                <a:cs typeface="Arial"/>
              </a:rPr>
              <a:t>We are excited to announce the first </a:t>
            </a:r>
            <a:endParaRPr lang="en-US" sz="1800" dirty="0">
              <a:solidFill>
                <a:schemeClr val="tx1"/>
              </a:solidFill>
            </a:endParaRPr>
          </a:p>
          <a:p>
            <a:r>
              <a:rPr lang="en-US" sz="1800" dirty="0">
                <a:solidFill>
                  <a:schemeClr val="tx1"/>
                </a:solidFill>
                <a:latin typeface="Arial"/>
                <a:cs typeface="Arial"/>
              </a:rPr>
              <a:t>Youth Apprenticeship Week!</a:t>
            </a:r>
          </a:p>
        </p:txBody>
      </p:sp>
      <p:sp>
        <p:nvSpPr>
          <p:cNvPr id="5" name="Slide Number Placeholder 4">
            <a:extLst>
              <a:ext uri="{FF2B5EF4-FFF2-40B4-BE49-F238E27FC236}">
                <a16:creationId xmlns:a16="http://schemas.microsoft.com/office/drawing/2014/main" id="{37CF175A-5706-9F83-E07F-7ACE96B60E2B}"/>
              </a:ext>
            </a:extLst>
          </p:cNvPr>
          <p:cNvSpPr>
            <a:spLocks noGrp="1"/>
          </p:cNvSpPr>
          <p:nvPr>
            <p:ph type="sldNum" sz="quarter" idx="4"/>
          </p:nvPr>
        </p:nvSpPr>
        <p:spPr/>
        <p:txBody>
          <a:bodyPr/>
          <a:lstStyle/>
          <a:p>
            <a:fld id="{D61AABEC-672F-4B68-B914-690DA978312C}" type="slidenum">
              <a:rPr lang="en-US" smtClean="0"/>
              <a:pPr/>
              <a:t>4</a:t>
            </a:fld>
            <a:endParaRPr lang="en-US"/>
          </a:p>
        </p:txBody>
      </p:sp>
      <p:pic>
        <p:nvPicPr>
          <p:cNvPr id="1026" name="Picture 2" descr="Headshot of Brent Parton in a suit and tie&#10;">
            <a:extLst>
              <a:ext uri="{FF2B5EF4-FFF2-40B4-BE49-F238E27FC236}">
                <a16:creationId xmlns:a16="http://schemas.microsoft.com/office/drawing/2014/main" id="{FE3E9681-9240-DB87-1EB5-BAA2AD043C2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30844" y="1999184"/>
            <a:ext cx="2981325" cy="3962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19639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6482AFF4-50FB-773F-2831-AC3DAFDF8DC0}"/>
              </a:ext>
            </a:extLst>
          </p:cNvPr>
          <p:cNvSpPr>
            <a:spLocks noGrp="1"/>
          </p:cNvSpPr>
          <p:nvPr>
            <p:ph type="title" idx="4294967295"/>
          </p:nvPr>
        </p:nvSpPr>
        <p:spPr>
          <a:xfrm>
            <a:off x="436563" y="277813"/>
            <a:ext cx="11142662" cy="13271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marL="0" marR="0" lvl="0" indent="0" algn="l" defTabSz="914126"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799" b="0"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WELCOME </a:t>
            </a:r>
          </a:p>
        </p:txBody>
      </p:sp>
      <p:sp>
        <p:nvSpPr>
          <p:cNvPr id="14" name="TextBox 13">
            <a:extLst>
              <a:ext uri="{FF2B5EF4-FFF2-40B4-BE49-F238E27FC236}">
                <a16:creationId xmlns:a16="http://schemas.microsoft.com/office/drawing/2014/main" id="{92FA940C-475B-211A-480E-70BE924AE179}"/>
              </a:ext>
            </a:extLst>
          </p:cNvPr>
          <p:cNvSpPr txBox="1"/>
          <p:nvPr/>
        </p:nvSpPr>
        <p:spPr bwMode="auto">
          <a:xfrm>
            <a:off x="681136" y="2508157"/>
            <a:ext cx="6415583"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b="1">
                <a:latin typeface="+mn-lt"/>
              </a:rPr>
              <a:t>John Ladd</a:t>
            </a:r>
          </a:p>
          <a:p>
            <a:r>
              <a:rPr lang="en-US">
                <a:latin typeface="+mn-lt"/>
              </a:rPr>
              <a:t>Administrator, Office of Apprenticeship </a:t>
            </a:r>
          </a:p>
          <a:p>
            <a:r>
              <a:rPr lang="en-US">
                <a:latin typeface="+mn-lt"/>
              </a:rPr>
              <a:t>Employment and Training Administration (ETA)</a:t>
            </a:r>
          </a:p>
        </p:txBody>
      </p:sp>
      <p:sp>
        <p:nvSpPr>
          <p:cNvPr id="10" name="Text Placeholder 9">
            <a:extLst>
              <a:ext uri="{FF2B5EF4-FFF2-40B4-BE49-F238E27FC236}">
                <a16:creationId xmlns:a16="http://schemas.microsoft.com/office/drawing/2014/main" id="{8D807F50-9613-6D9A-434F-85581C021565}"/>
              </a:ext>
            </a:extLst>
          </p:cNvPr>
          <p:cNvSpPr>
            <a:spLocks noGrp="1"/>
          </p:cNvSpPr>
          <p:nvPr>
            <p:ph type="body" sz="quarter" idx="13"/>
          </p:nvPr>
        </p:nvSpPr>
        <p:spPr>
          <a:xfrm>
            <a:off x="672020" y="3896249"/>
            <a:ext cx="6732756" cy="2238908"/>
          </a:xfrm>
        </p:spPr>
        <p:txBody>
          <a:bodyPr vert="horz" lIns="91440" tIns="45720" rIns="91440" bIns="45720" rtlCol="0" anchor="t">
            <a:normAutofit/>
          </a:bodyPr>
          <a:lstStyle/>
          <a:p>
            <a:r>
              <a:rPr lang="en-US" sz="1800" dirty="0">
                <a:solidFill>
                  <a:schemeClr val="tx1"/>
                </a:solidFill>
                <a:latin typeface="Arial"/>
                <a:cs typeface="Arial"/>
              </a:rPr>
              <a:t>Thank you for joining us today to learn about</a:t>
            </a:r>
          </a:p>
          <a:p>
            <a:r>
              <a:rPr lang="en-US" sz="1800" dirty="0">
                <a:solidFill>
                  <a:schemeClr val="tx1"/>
                </a:solidFill>
                <a:latin typeface="Arial"/>
                <a:cs typeface="Arial"/>
              </a:rPr>
              <a:t>Youth Apprenticeship Week!</a:t>
            </a:r>
          </a:p>
        </p:txBody>
      </p:sp>
      <p:pic>
        <p:nvPicPr>
          <p:cNvPr id="4" name="Picture 3" descr="Picture of John Ladd">
            <a:extLst>
              <a:ext uri="{FF2B5EF4-FFF2-40B4-BE49-F238E27FC236}">
                <a16:creationId xmlns:a16="http://schemas.microsoft.com/office/drawing/2014/main" id="{0AE45949-292E-9C37-A7A1-14593DB2021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98796" y="2225447"/>
            <a:ext cx="3430302" cy="3430461"/>
          </a:xfrm>
          <a:prstGeom prst="rect">
            <a:avLst/>
          </a:prstGeom>
        </p:spPr>
      </p:pic>
      <p:sp>
        <p:nvSpPr>
          <p:cNvPr id="5" name="Slide Number Placeholder 4">
            <a:extLst>
              <a:ext uri="{FF2B5EF4-FFF2-40B4-BE49-F238E27FC236}">
                <a16:creationId xmlns:a16="http://schemas.microsoft.com/office/drawing/2014/main" id="{37CF175A-5706-9F83-E07F-7ACE96B60E2B}"/>
              </a:ext>
            </a:extLst>
          </p:cNvPr>
          <p:cNvSpPr>
            <a:spLocks noGrp="1"/>
          </p:cNvSpPr>
          <p:nvPr>
            <p:ph type="sldNum" sz="quarter" idx="4"/>
          </p:nvPr>
        </p:nvSpPr>
        <p:spPr/>
        <p:txBody>
          <a:bodyPr/>
          <a:lstStyle/>
          <a:p>
            <a:fld id="{D61AABEC-672F-4B68-B914-690DA978312C}" type="slidenum">
              <a:rPr lang="en-US" smtClean="0"/>
              <a:pPr/>
              <a:t>5</a:t>
            </a:fld>
            <a:endParaRPr lang="en-US"/>
          </a:p>
        </p:txBody>
      </p:sp>
    </p:spTree>
    <p:extLst>
      <p:ext uri="{BB962C8B-B14F-4D97-AF65-F5344CB8AC3E}">
        <p14:creationId xmlns:p14="http://schemas.microsoft.com/office/powerpoint/2010/main" val="3221035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F2D397-3DE1-0074-35B2-3411F3DD89BB}"/>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6BE0D249-1CB8-429A-64E5-98F83C340015}"/>
              </a:ext>
            </a:extLst>
          </p:cNvPr>
          <p:cNvSpPr>
            <a:spLocks noGrp="1"/>
          </p:cNvSpPr>
          <p:nvPr>
            <p:ph type="title" idx="4294967295"/>
          </p:nvPr>
        </p:nvSpPr>
        <p:spPr>
          <a:xfrm>
            <a:off x="436563" y="277813"/>
            <a:ext cx="11142662" cy="13271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marL="0" marR="0" lvl="0" indent="0" algn="l" defTabSz="914126"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1" i="0" u="none" strike="noStrike" kern="1200" cap="none" spc="0" normalizeH="0" baseline="0" noProof="0" dirty="0">
                <a:ln>
                  <a:noFill/>
                </a:ln>
                <a:solidFill>
                  <a:schemeClr val="bg1"/>
                </a:solidFill>
                <a:effectLst/>
                <a:uLnTx/>
                <a:uFillTx/>
                <a:latin typeface="Arial"/>
                <a:ea typeface="+mn-ea"/>
                <a:cs typeface="Arial"/>
              </a:rPr>
              <a:t>AGENDA OVERVIEW</a:t>
            </a:r>
          </a:p>
        </p:txBody>
      </p:sp>
      <p:grpSp>
        <p:nvGrpSpPr>
          <p:cNvPr id="6" name="Group 5" descr="Youth Apprenticeship Week logo">
            <a:extLst>
              <a:ext uri="{FF2B5EF4-FFF2-40B4-BE49-F238E27FC236}">
                <a16:creationId xmlns:a16="http://schemas.microsoft.com/office/drawing/2014/main" id="{23D0704F-627F-F391-A146-C08163A1902C}"/>
              </a:ext>
            </a:extLst>
          </p:cNvPr>
          <p:cNvGrpSpPr/>
          <p:nvPr/>
        </p:nvGrpSpPr>
        <p:grpSpPr>
          <a:xfrm>
            <a:off x="9770832" y="36699"/>
            <a:ext cx="2417993" cy="1675816"/>
            <a:chOff x="9773377" y="35815"/>
            <a:chExt cx="2418623" cy="1676253"/>
          </a:xfrm>
        </p:grpSpPr>
        <p:sp>
          <p:nvSpPr>
            <p:cNvPr id="7" name="Rectangle 6">
              <a:extLst>
                <a:ext uri="{FF2B5EF4-FFF2-40B4-BE49-F238E27FC236}">
                  <a16:creationId xmlns:a16="http://schemas.microsoft.com/office/drawing/2014/main" id="{8BD56B03-6B2A-F3F3-41F8-F40771DCF2DA}"/>
                </a:ext>
              </a:extLst>
            </p:cNvPr>
            <p:cNvSpPr/>
            <p:nvPr/>
          </p:nvSpPr>
          <p:spPr>
            <a:xfrm>
              <a:off x="9773377" y="35815"/>
              <a:ext cx="2418623" cy="167625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pic>
          <p:nvPicPr>
            <p:cNvPr id="8" name="Picture 7">
              <a:extLst>
                <a:ext uri="{FF2B5EF4-FFF2-40B4-BE49-F238E27FC236}">
                  <a16:creationId xmlns:a16="http://schemas.microsoft.com/office/drawing/2014/main" id="{AFCB6FBA-4F69-283E-3B04-E8460DA400A7}"/>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9942485" y="255875"/>
              <a:ext cx="2080407" cy="1236132"/>
            </a:xfrm>
            <a:prstGeom prst="rect">
              <a:avLst/>
            </a:prstGeom>
          </p:spPr>
        </p:pic>
      </p:grpSp>
      <p:sp>
        <p:nvSpPr>
          <p:cNvPr id="4" name="TextBox 3">
            <a:extLst>
              <a:ext uri="{FF2B5EF4-FFF2-40B4-BE49-F238E27FC236}">
                <a16:creationId xmlns:a16="http://schemas.microsoft.com/office/drawing/2014/main" id="{25CA5DBD-D08D-58A7-4EBD-16E578B91FA9}"/>
              </a:ext>
            </a:extLst>
          </p:cNvPr>
          <p:cNvSpPr txBox="1"/>
          <p:nvPr/>
        </p:nvSpPr>
        <p:spPr bwMode="auto">
          <a:xfrm>
            <a:off x="436049" y="1773663"/>
            <a:ext cx="11128389" cy="4221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spcFirstLastPara="0" vertOverflow="overflow" horzOverflow="overflow" vert="horz" wrap="square" lIns="91416" tIns="45708" rIns="91416" bIns="45708" numCol="1" spcCol="0" rtlCol="0" fromWordArt="0" anchor="t" anchorCtr="0" forceAA="0" compatLnSpc="1">
            <a:prstTxWarp prst="textNoShape">
              <a:avLst/>
            </a:prstTxWarp>
            <a:spAutoFit/>
          </a:bodyPr>
          <a:lstStyle/>
          <a:p>
            <a:pPr>
              <a:lnSpc>
                <a:spcPct val="120000"/>
              </a:lnSpc>
            </a:pPr>
            <a:r>
              <a:rPr lang="en-US" sz="1500" b="1" dirty="0">
                <a:solidFill>
                  <a:schemeClr val="accent2">
                    <a:lumMod val="75000"/>
                  </a:schemeClr>
                </a:solidFill>
                <a:latin typeface="+mn-lt"/>
                <a:cs typeface="Arial"/>
              </a:rPr>
              <a:t>U.S. Department of Labor Welcoming Remarks:</a:t>
            </a:r>
          </a:p>
          <a:p>
            <a:pPr marL="285750" indent="-285750">
              <a:lnSpc>
                <a:spcPct val="120000"/>
              </a:lnSpc>
              <a:buFont typeface="Arial,Sans-Serif"/>
              <a:buChar char="•"/>
            </a:pPr>
            <a:r>
              <a:rPr lang="en-US" sz="1500" b="1" i="1" dirty="0">
                <a:solidFill>
                  <a:schemeClr val="accent1"/>
                </a:solidFill>
                <a:latin typeface="Arial"/>
                <a:cs typeface="Arial"/>
              </a:rPr>
              <a:t>Courtney Driscoll</a:t>
            </a:r>
            <a:r>
              <a:rPr lang="en-US" sz="1500" b="1" i="1" dirty="0">
                <a:solidFill>
                  <a:schemeClr val="accent1">
                    <a:lumMod val="75000"/>
                  </a:schemeClr>
                </a:solidFill>
                <a:latin typeface="Arial"/>
                <a:cs typeface="Arial"/>
              </a:rPr>
              <a:t>,</a:t>
            </a:r>
            <a:r>
              <a:rPr lang="en-US" sz="1500" i="1" dirty="0">
                <a:latin typeface="Arial"/>
                <a:cs typeface="Arial"/>
              </a:rPr>
              <a:t> Apprentice Trailblazer &amp; Craft Instructor, The Apprenticeship School</a:t>
            </a:r>
            <a:endParaRPr lang="en-US" sz="1500" b="1" i="1" dirty="0">
              <a:latin typeface="Arial"/>
              <a:cs typeface="Arial"/>
            </a:endParaRPr>
          </a:p>
          <a:p>
            <a:pPr marL="285750" indent="-285750">
              <a:lnSpc>
                <a:spcPct val="120000"/>
              </a:lnSpc>
              <a:buFont typeface="Arial,Sans-Serif"/>
              <a:buChar char="•"/>
            </a:pPr>
            <a:r>
              <a:rPr lang="en-US" sz="1500" b="1" i="1" dirty="0">
                <a:solidFill>
                  <a:schemeClr val="accent1"/>
                </a:solidFill>
                <a:latin typeface="Arial"/>
                <a:cs typeface="Arial"/>
              </a:rPr>
              <a:t>Brent Parton</a:t>
            </a:r>
            <a:r>
              <a:rPr lang="en-US" sz="1500" dirty="0">
                <a:latin typeface="Arial"/>
                <a:cs typeface="Arial"/>
              </a:rPr>
              <a:t>,</a:t>
            </a:r>
            <a:r>
              <a:rPr lang="en-US" sz="1500" dirty="0">
                <a:solidFill>
                  <a:schemeClr val="tx1">
                    <a:lumMod val="65000"/>
                    <a:lumOff val="35000"/>
                  </a:schemeClr>
                </a:solidFill>
                <a:latin typeface="Arial"/>
                <a:cs typeface="Arial"/>
              </a:rPr>
              <a:t> </a:t>
            </a:r>
            <a:r>
              <a:rPr lang="en-US" sz="1500" i="1" dirty="0">
                <a:latin typeface="Arial"/>
                <a:cs typeface="Arial"/>
              </a:rPr>
              <a:t>Principal Deputy Assistant Secretary, ETA</a:t>
            </a:r>
          </a:p>
          <a:p>
            <a:pPr marL="285750" indent="-285750">
              <a:lnSpc>
                <a:spcPct val="120000"/>
              </a:lnSpc>
              <a:buFont typeface="Arial,Sans-Serif"/>
              <a:buChar char="•"/>
            </a:pPr>
            <a:r>
              <a:rPr lang="en-US" sz="1500" b="1" i="1" dirty="0">
                <a:solidFill>
                  <a:schemeClr val="accent1"/>
                </a:solidFill>
                <a:latin typeface="Arial"/>
                <a:cs typeface="Arial"/>
              </a:rPr>
              <a:t>John Ladd</a:t>
            </a:r>
            <a:r>
              <a:rPr lang="en-US" sz="1500" dirty="0">
                <a:latin typeface="Arial"/>
                <a:cs typeface="Arial"/>
              </a:rPr>
              <a:t>,</a:t>
            </a:r>
            <a:r>
              <a:rPr lang="en-US" sz="1500" dirty="0">
                <a:solidFill>
                  <a:schemeClr val="tx1">
                    <a:lumMod val="65000"/>
                    <a:lumOff val="35000"/>
                  </a:schemeClr>
                </a:solidFill>
                <a:latin typeface="Arial"/>
                <a:cs typeface="Arial"/>
              </a:rPr>
              <a:t> </a:t>
            </a:r>
            <a:r>
              <a:rPr lang="en-US" sz="1500" i="1" dirty="0">
                <a:latin typeface="Arial"/>
                <a:cs typeface="Arial"/>
              </a:rPr>
              <a:t>Administrator, Office of Apprenticeship, Education and Training Administration (ETA)</a:t>
            </a:r>
          </a:p>
          <a:p>
            <a:pPr marL="285750" indent="-285750">
              <a:lnSpc>
                <a:spcPct val="120000"/>
              </a:lnSpc>
              <a:buFont typeface="Arial,Sans-Serif"/>
              <a:buChar char="•"/>
            </a:pPr>
            <a:r>
              <a:rPr lang="en-US" sz="1500" b="1" i="1" dirty="0">
                <a:solidFill>
                  <a:schemeClr val="accent1"/>
                </a:solidFill>
                <a:latin typeface="Arial"/>
                <a:cs typeface="Arial"/>
              </a:rPr>
              <a:t>Cierra Mitchell</a:t>
            </a:r>
            <a:r>
              <a:rPr lang="en-US" sz="1500" dirty="0">
                <a:latin typeface="Arial"/>
                <a:cs typeface="Arial"/>
              </a:rPr>
              <a:t>,</a:t>
            </a:r>
            <a:r>
              <a:rPr lang="en-US" sz="1500" dirty="0">
                <a:solidFill>
                  <a:schemeClr val="tx1">
                    <a:lumMod val="65000"/>
                    <a:lumOff val="35000"/>
                  </a:schemeClr>
                </a:solidFill>
                <a:latin typeface="Arial"/>
                <a:cs typeface="Arial"/>
              </a:rPr>
              <a:t> </a:t>
            </a:r>
            <a:r>
              <a:rPr lang="en-US" sz="1500" i="1" dirty="0">
                <a:latin typeface="Arial"/>
                <a:cs typeface="Arial"/>
              </a:rPr>
              <a:t>Division Director, Office of Apprenticeship, ETA</a:t>
            </a:r>
          </a:p>
          <a:p>
            <a:pPr marL="285750" indent="-285750">
              <a:lnSpc>
                <a:spcPct val="120000"/>
              </a:lnSpc>
              <a:buFont typeface="Arial,Sans-Serif"/>
              <a:buChar char="•"/>
            </a:pPr>
            <a:r>
              <a:rPr lang="en-US" sz="1500" b="1" i="1" dirty="0">
                <a:solidFill>
                  <a:schemeClr val="accent1"/>
                </a:solidFill>
                <a:latin typeface="Arial"/>
                <a:cs typeface="Arial"/>
              </a:rPr>
              <a:t>Gemma Thomas, </a:t>
            </a:r>
            <a:r>
              <a:rPr lang="en-US" sz="1500" i="1" dirty="0">
                <a:latin typeface="Arial"/>
                <a:cs typeface="Arial"/>
              </a:rPr>
              <a:t>Strategic Partnerships Team Lead, Office of Apprenticeship, ETA</a:t>
            </a:r>
          </a:p>
          <a:p>
            <a:pPr>
              <a:lnSpc>
                <a:spcPct val="120000"/>
              </a:lnSpc>
            </a:pPr>
            <a:endParaRPr lang="en-US" sz="1500" dirty="0">
              <a:solidFill>
                <a:srgbClr val="595959"/>
              </a:solidFill>
              <a:latin typeface="Arial"/>
              <a:cs typeface="Arial"/>
            </a:endParaRPr>
          </a:p>
          <a:p>
            <a:pPr>
              <a:lnSpc>
                <a:spcPct val="120000"/>
              </a:lnSpc>
            </a:pPr>
            <a:r>
              <a:rPr lang="en-US" sz="1500" b="1" dirty="0">
                <a:solidFill>
                  <a:schemeClr val="accent2">
                    <a:lumMod val="75000"/>
                  </a:schemeClr>
                </a:solidFill>
                <a:latin typeface="+mn-lt"/>
                <a:cs typeface="Arial"/>
              </a:rPr>
              <a:t>Speaker Panel:</a:t>
            </a:r>
          </a:p>
          <a:p>
            <a:pPr marL="285750" indent="-285750">
              <a:lnSpc>
                <a:spcPct val="120000"/>
              </a:lnSpc>
              <a:buFont typeface="Arial,Sans-Serif"/>
              <a:buChar char="•"/>
            </a:pPr>
            <a:r>
              <a:rPr lang="en-US" sz="1500" b="1" i="1" dirty="0">
                <a:solidFill>
                  <a:schemeClr val="accent1"/>
                </a:solidFill>
                <a:latin typeface="Arial"/>
                <a:cs typeface="Arial"/>
              </a:rPr>
              <a:t>Gabriela Caballero</a:t>
            </a:r>
            <a:r>
              <a:rPr lang="en-US" sz="1500" i="1" dirty="0">
                <a:latin typeface="Arial"/>
                <a:cs typeface="Arial"/>
              </a:rPr>
              <a:t>, Apprentice Trailblazer &amp; Outsourcing Delivery Specialist, Aon Business Services</a:t>
            </a:r>
          </a:p>
          <a:p>
            <a:pPr marL="285750" indent="-285750">
              <a:lnSpc>
                <a:spcPct val="120000"/>
              </a:lnSpc>
              <a:buFont typeface="Arial,Sans-Serif"/>
              <a:buChar char="•"/>
            </a:pPr>
            <a:r>
              <a:rPr lang="en-US" sz="1500" b="1" i="1" dirty="0">
                <a:solidFill>
                  <a:schemeClr val="accent1"/>
                </a:solidFill>
                <a:latin typeface="Arial"/>
                <a:cs typeface="Arial"/>
              </a:rPr>
              <a:t>Lateefah Durant</a:t>
            </a:r>
            <a:r>
              <a:rPr lang="en-US" sz="1500" i="1" dirty="0">
                <a:latin typeface="Arial"/>
                <a:cs typeface="Arial"/>
              </a:rPr>
              <a:t>, Vice President, Innovation, </a:t>
            </a:r>
            <a:r>
              <a:rPr lang="en-US" sz="1500" i="1" dirty="0" err="1">
                <a:latin typeface="Arial"/>
                <a:cs typeface="Arial"/>
              </a:rPr>
              <a:t>CityWorks</a:t>
            </a:r>
            <a:r>
              <a:rPr lang="en-US" sz="1500" i="1" dirty="0">
                <a:latin typeface="Arial"/>
                <a:cs typeface="Arial"/>
              </a:rPr>
              <a:t> DC</a:t>
            </a:r>
          </a:p>
          <a:p>
            <a:pPr marL="285750" indent="-285750">
              <a:lnSpc>
                <a:spcPct val="120000"/>
              </a:lnSpc>
              <a:buFont typeface="Arial,Sans-Serif"/>
              <a:buChar char="•"/>
            </a:pPr>
            <a:r>
              <a:rPr lang="en-US" sz="1500" b="1" i="1" dirty="0">
                <a:solidFill>
                  <a:schemeClr val="accent1"/>
                </a:solidFill>
                <a:latin typeface="Arial"/>
                <a:cs typeface="Arial"/>
              </a:rPr>
              <a:t>Latitia McCane</a:t>
            </a:r>
            <a:r>
              <a:rPr lang="en-US" sz="1500" i="1" dirty="0">
                <a:latin typeface="Arial"/>
                <a:cs typeface="Arial"/>
              </a:rPr>
              <a:t>, Director of Education, The Apprenticeship School </a:t>
            </a:r>
          </a:p>
          <a:p>
            <a:pPr marL="285750" indent="-285750">
              <a:lnSpc>
                <a:spcPct val="120000"/>
              </a:lnSpc>
              <a:buFont typeface="Arial,Sans-Serif"/>
              <a:buChar char="•"/>
            </a:pPr>
            <a:r>
              <a:rPr lang="en-US" sz="1500" b="1" i="1" dirty="0">
                <a:solidFill>
                  <a:schemeClr val="accent1"/>
                </a:solidFill>
                <a:latin typeface="Arial"/>
                <a:cs typeface="Arial"/>
              </a:rPr>
              <a:t>Philip Minardi</a:t>
            </a:r>
            <a:r>
              <a:rPr lang="en-US" sz="1500" i="1" dirty="0">
                <a:latin typeface="Arial"/>
                <a:cs typeface="Arial"/>
              </a:rPr>
              <a:t>, Vice President, Strategic Engagement, </a:t>
            </a:r>
            <a:r>
              <a:rPr lang="en-US" sz="1500" i="1" dirty="0" err="1">
                <a:latin typeface="Arial"/>
                <a:cs typeface="Arial"/>
              </a:rPr>
              <a:t>BuildWithin</a:t>
            </a:r>
            <a:endParaRPr lang="en-US" sz="1500" dirty="0">
              <a:latin typeface="Arial"/>
              <a:cs typeface="Arial"/>
            </a:endParaRPr>
          </a:p>
          <a:p>
            <a:pPr>
              <a:lnSpc>
                <a:spcPct val="120000"/>
              </a:lnSpc>
            </a:pPr>
            <a:endParaRPr lang="en-US" sz="1500" dirty="0">
              <a:solidFill>
                <a:srgbClr val="595959"/>
              </a:solidFill>
              <a:latin typeface="Arial"/>
              <a:cs typeface="Arial"/>
            </a:endParaRPr>
          </a:p>
          <a:p>
            <a:pPr>
              <a:lnSpc>
                <a:spcPct val="120000"/>
              </a:lnSpc>
            </a:pPr>
            <a:r>
              <a:rPr lang="en-US" sz="1500" b="1" dirty="0">
                <a:solidFill>
                  <a:schemeClr val="accent2">
                    <a:lumMod val="75000"/>
                  </a:schemeClr>
                </a:solidFill>
                <a:latin typeface="+mn-lt"/>
                <a:cs typeface="Arial"/>
              </a:rPr>
              <a:t>Moderator:</a:t>
            </a:r>
          </a:p>
          <a:p>
            <a:pPr marL="285750" indent="-285750">
              <a:lnSpc>
                <a:spcPct val="120000"/>
              </a:lnSpc>
              <a:buFont typeface="Arial,Sans-Serif"/>
              <a:buChar char="•"/>
            </a:pPr>
            <a:r>
              <a:rPr lang="en-US" sz="1500" b="1" i="1" dirty="0">
                <a:solidFill>
                  <a:schemeClr val="accent1"/>
                </a:solidFill>
                <a:latin typeface="Arial"/>
                <a:cs typeface="Arial"/>
              </a:rPr>
              <a:t>Randy Copeland</a:t>
            </a:r>
            <a:r>
              <a:rPr lang="en-US" sz="1500" i="1" dirty="0">
                <a:solidFill>
                  <a:schemeClr val="accent1"/>
                </a:solidFill>
                <a:latin typeface="Arial"/>
                <a:cs typeface="Arial"/>
              </a:rPr>
              <a:t>, </a:t>
            </a:r>
            <a:r>
              <a:rPr lang="en-US" sz="1500" i="1" dirty="0">
                <a:latin typeface="Arial"/>
                <a:cs typeface="Arial"/>
              </a:rPr>
              <a:t>Youth Lead and</a:t>
            </a:r>
            <a:r>
              <a:rPr lang="en-US" sz="1500" i="1" dirty="0">
                <a:solidFill>
                  <a:schemeClr val="accent1"/>
                </a:solidFill>
                <a:latin typeface="Arial"/>
                <a:cs typeface="Arial"/>
              </a:rPr>
              <a:t> </a:t>
            </a:r>
            <a:r>
              <a:rPr lang="en-US" sz="1500" i="1" dirty="0">
                <a:solidFill>
                  <a:srgbClr val="000000"/>
                </a:solidFill>
                <a:latin typeface="Arial"/>
                <a:cs typeface="Arial"/>
              </a:rPr>
              <a:t>Program</a:t>
            </a:r>
            <a:r>
              <a:rPr lang="en-US" sz="1500" i="1" dirty="0">
                <a:latin typeface="Arial"/>
                <a:cs typeface="Arial"/>
              </a:rPr>
              <a:t> Analyst, Office of Apprenticeship, ETA</a:t>
            </a:r>
            <a:endParaRPr lang="en-US" sz="1500" dirty="0">
              <a:ea typeface="Lato Light"/>
              <a:cs typeface="Lato Light"/>
            </a:endParaRPr>
          </a:p>
        </p:txBody>
      </p:sp>
      <p:sp>
        <p:nvSpPr>
          <p:cNvPr id="5" name="Slide Number Placeholder 4">
            <a:extLst>
              <a:ext uri="{FF2B5EF4-FFF2-40B4-BE49-F238E27FC236}">
                <a16:creationId xmlns:a16="http://schemas.microsoft.com/office/drawing/2014/main" id="{3F1A30B4-7FBB-4554-E517-0419B701C334}"/>
              </a:ext>
            </a:extLst>
          </p:cNvPr>
          <p:cNvSpPr>
            <a:spLocks noGrp="1"/>
          </p:cNvSpPr>
          <p:nvPr>
            <p:ph type="sldNum" sz="quarter" idx="4"/>
          </p:nvPr>
        </p:nvSpPr>
        <p:spPr/>
        <p:txBody>
          <a:bodyPr/>
          <a:lstStyle/>
          <a:p>
            <a:fld id="{D61AABEC-672F-4B68-B914-690DA978312C}" type="slidenum">
              <a:rPr lang="en-US" smtClean="0"/>
              <a:pPr/>
              <a:t>6</a:t>
            </a:fld>
            <a:endParaRPr lang="en-US"/>
          </a:p>
        </p:txBody>
      </p:sp>
    </p:spTree>
    <p:extLst>
      <p:ext uri="{BB962C8B-B14F-4D97-AF65-F5344CB8AC3E}">
        <p14:creationId xmlns:p14="http://schemas.microsoft.com/office/powerpoint/2010/main" val="3171780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F2D397-3DE1-0074-35B2-3411F3DD89BB}"/>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6BE0D249-1CB8-429A-64E5-98F83C340015}"/>
              </a:ext>
            </a:extLst>
          </p:cNvPr>
          <p:cNvSpPr>
            <a:spLocks noGrp="1"/>
          </p:cNvSpPr>
          <p:nvPr>
            <p:ph type="title" idx="4294967295"/>
          </p:nvPr>
        </p:nvSpPr>
        <p:spPr>
          <a:xfrm>
            <a:off x="436563" y="277813"/>
            <a:ext cx="11142662" cy="13271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marL="0" marR="0" lvl="0" indent="0" algn="l" defTabSz="914126"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799" b="0" i="0" u="none" strike="noStrike" kern="1200" cap="none" spc="0" normalizeH="0" baseline="0" noProof="0" dirty="0">
                <a:ln>
                  <a:noFill/>
                </a:ln>
                <a:solidFill>
                  <a:schemeClr val="bg1"/>
                </a:solidFill>
                <a:effectLst/>
                <a:uLnTx/>
                <a:uFillTx/>
                <a:latin typeface="Arial"/>
                <a:ea typeface="+mn-ea"/>
                <a:cs typeface="Arial"/>
              </a:rPr>
              <a:t>JOIN THE </a:t>
            </a:r>
            <a:r>
              <a:rPr kumimoji="0" lang="en-US" sz="2799" b="1" i="0" u="none" strike="noStrike" kern="1200" cap="none" spc="0" normalizeH="0" baseline="0" noProof="0" dirty="0">
                <a:ln>
                  <a:noFill/>
                </a:ln>
                <a:solidFill>
                  <a:schemeClr val="bg1"/>
                </a:solidFill>
                <a:effectLst/>
                <a:uLnTx/>
                <a:uFillTx/>
                <a:latin typeface="Arial"/>
                <a:ea typeface="+mn-ea"/>
                <a:cs typeface="Arial"/>
              </a:rPr>
              <a:t>CELEBRATION</a:t>
            </a:r>
          </a:p>
        </p:txBody>
      </p:sp>
      <p:grpSp>
        <p:nvGrpSpPr>
          <p:cNvPr id="6" name="Group 5" descr="Youth Apprenticeship Week logo">
            <a:extLst>
              <a:ext uri="{FF2B5EF4-FFF2-40B4-BE49-F238E27FC236}">
                <a16:creationId xmlns:a16="http://schemas.microsoft.com/office/drawing/2014/main" id="{23D0704F-627F-F391-A146-C08163A1902C}"/>
              </a:ext>
            </a:extLst>
          </p:cNvPr>
          <p:cNvGrpSpPr/>
          <p:nvPr/>
        </p:nvGrpSpPr>
        <p:grpSpPr>
          <a:xfrm>
            <a:off x="9769876" y="37582"/>
            <a:ext cx="2417363" cy="1675380"/>
            <a:chOff x="9773377" y="35815"/>
            <a:chExt cx="2418623" cy="1676253"/>
          </a:xfrm>
        </p:grpSpPr>
        <p:sp>
          <p:nvSpPr>
            <p:cNvPr id="7" name="Rectangle 6">
              <a:extLst>
                <a:ext uri="{FF2B5EF4-FFF2-40B4-BE49-F238E27FC236}">
                  <a16:creationId xmlns:a16="http://schemas.microsoft.com/office/drawing/2014/main" id="{8BD56B03-6B2A-F3F3-41F8-F40771DCF2DA}"/>
                </a:ext>
              </a:extLst>
            </p:cNvPr>
            <p:cNvSpPr/>
            <p:nvPr/>
          </p:nvSpPr>
          <p:spPr>
            <a:xfrm>
              <a:off x="9773377" y="35815"/>
              <a:ext cx="2418623" cy="167625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8"/>
            </a:p>
          </p:txBody>
        </p:sp>
        <p:pic>
          <p:nvPicPr>
            <p:cNvPr id="8" name="Picture 7">
              <a:extLst>
                <a:ext uri="{FF2B5EF4-FFF2-40B4-BE49-F238E27FC236}">
                  <a16:creationId xmlns:a16="http://schemas.microsoft.com/office/drawing/2014/main" id="{AFCB6FBA-4F69-283E-3B04-E8460DA400A7}"/>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9942485" y="255875"/>
              <a:ext cx="2080407" cy="1236132"/>
            </a:xfrm>
            <a:prstGeom prst="rect">
              <a:avLst/>
            </a:prstGeom>
          </p:spPr>
        </p:pic>
      </p:grpSp>
      <p:sp>
        <p:nvSpPr>
          <p:cNvPr id="9" name="Content Placeholder 9">
            <a:extLst>
              <a:ext uri="{FF2B5EF4-FFF2-40B4-BE49-F238E27FC236}">
                <a16:creationId xmlns:a16="http://schemas.microsoft.com/office/drawing/2014/main" id="{827523CC-F5D8-D5E9-BAFB-23F3D00B7D19}"/>
              </a:ext>
            </a:extLst>
          </p:cNvPr>
          <p:cNvSpPr txBox="1">
            <a:spLocks/>
          </p:cNvSpPr>
          <p:nvPr/>
        </p:nvSpPr>
        <p:spPr>
          <a:xfrm>
            <a:off x="399433" y="1954260"/>
            <a:ext cx="10803035" cy="2028133"/>
          </a:xfrm>
          <a:prstGeom prst="rect">
            <a:avLst/>
          </a:prstGeom>
        </p:spPr>
        <p:txBody>
          <a:bodyPr vert="horz" lIns="68544" tIns="34272" rIns="68544" bIns="34272" rtlCol="0" anchor="t">
            <a:noAutofit/>
          </a:bodyPr>
          <a:lstStyle>
            <a:lvl1pPr marL="0" indent="0" algn="l" defTabSz="685595" rtl="0" eaLnBrk="1" latinLnBrk="0" hangingPunct="1">
              <a:lnSpc>
                <a:spcPct val="120000"/>
              </a:lnSpc>
              <a:spcBef>
                <a:spcPts val="900"/>
              </a:spcBef>
              <a:buFont typeface="Arial" panose="020B0604020202020204" pitchFamily="34" charset="0"/>
              <a:buNone/>
              <a:defRPr sz="1050"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333292" indent="-233304" algn="l" defTabSz="685595" rtl="0" eaLnBrk="1" latinLnBrk="0" hangingPunct="1">
              <a:lnSpc>
                <a:spcPct val="120000"/>
              </a:lnSpc>
              <a:spcBef>
                <a:spcPts val="900"/>
              </a:spcBef>
              <a:buClrTx/>
              <a:buSzPct val="100000"/>
              <a:buFont typeface="Arial" panose="020B0604020202020204" pitchFamily="34" charset="0"/>
              <a:buChar char="•"/>
              <a:tabLst/>
              <a:defRPr sz="1050" kern="1200">
                <a:solidFill>
                  <a:schemeClr val="tx1">
                    <a:lumMod val="65000"/>
                    <a:lumOff val="35000"/>
                  </a:schemeClr>
                </a:solidFill>
                <a:latin typeface="Arial" panose="020B0604020202020204" pitchFamily="34" charset="0"/>
                <a:ea typeface="+mn-ea"/>
                <a:cs typeface="Arial" panose="020B0604020202020204" pitchFamily="34" charset="0"/>
              </a:defRPr>
            </a:lvl2pPr>
            <a:lvl3pPr marL="856993" indent="-171398" algn="l" defTabSz="685595" rtl="0" eaLnBrk="1" latinLnBrk="0" hangingPunct="1">
              <a:lnSpc>
                <a:spcPct val="120000"/>
              </a:lnSpc>
              <a:spcBef>
                <a:spcPts val="900"/>
              </a:spcBef>
              <a:buFont typeface="Arial" panose="020B0604020202020204" pitchFamily="34" charset="0"/>
              <a:buChar char="•"/>
              <a:defRPr sz="1050" kern="1200">
                <a:solidFill>
                  <a:schemeClr val="tx1">
                    <a:lumMod val="65000"/>
                    <a:lumOff val="35000"/>
                  </a:schemeClr>
                </a:solidFill>
                <a:latin typeface="Arial" panose="020B0604020202020204" pitchFamily="34" charset="0"/>
                <a:ea typeface="+mn-ea"/>
                <a:cs typeface="Arial" panose="020B0604020202020204" pitchFamily="34" charset="0"/>
              </a:defRPr>
            </a:lvl3pPr>
            <a:lvl4pPr marL="1199790" indent="-171398" algn="l" defTabSz="685595" rtl="0" eaLnBrk="1" latinLnBrk="0" hangingPunct="1">
              <a:lnSpc>
                <a:spcPct val="90000"/>
              </a:lnSpc>
              <a:spcBef>
                <a:spcPts val="375"/>
              </a:spcBef>
              <a:buFont typeface="Arial" panose="020B0604020202020204" pitchFamily="34" charset="0"/>
              <a:buChar char="•"/>
              <a:defRPr sz="1349" kern="1200">
                <a:solidFill>
                  <a:schemeClr val="bg2"/>
                </a:solidFill>
                <a:latin typeface="Arial" panose="020B0604020202020204" pitchFamily="34" charset="0"/>
                <a:ea typeface="+mn-ea"/>
                <a:cs typeface="Arial" panose="020B0604020202020204" pitchFamily="34" charset="0"/>
              </a:defRPr>
            </a:lvl4pPr>
            <a:lvl5pPr marL="1542587" indent="-171398" algn="l" defTabSz="685595" rtl="0" eaLnBrk="1" latinLnBrk="0" hangingPunct="1">
              <a:lnSpc>
                <a:spcPct val="90000"/>
              </a:lnSpc>
              <a:spcBef>
                <a:spcPts val="375"/>
              </a:spcBef>
              <a:buFont typeface="Arial" panose="020B0604020202020204" pitchFamily="34" charset="0"/>
              <a:buChar char="•"/>
              <a:defRPr sz="1349" kern="1200">
                <a:solidFill>
                  <a:schemeClr val="bg2"/>
                </a:solidFill>
                <a:latin typeface="Arial" panose="020B0604020202020204" pitchFamily="34" charset="0"/>
                <a:ea typeface="+mn-ea"/>
                <a:cs typeface="Arial" panose="020B0604020202020204" pitchFamily="34" charset="0"/>
              </a:defRPr>
            </a:lvl5pPr>
            <a:lvl6pPr marL="1885385" indent="-171398" algn="l" defTabSz="685595" rtl="0" eaLnBrk="1" latinLnBrk="0" hangingPunct="1">
              <a:lnSpc>
                <a:spcPct val="90000"/>
              </a:lnSpc>
              <a:spcBef>
                <a:spcPts val="375"/>
              </a:spcBef>
              <a:buFont typeface="Arial" panose="020B0604020202020204" pitchFamily="34" charset="0"/>
              <a:buChar char="•"/>
              <a:defRPr sz="1349" kern="1200">
                <a:solidFill>
                  <a:schemeClr val="tx1"/>
                </a:solidFill>
                <a:latin typeface="+mn-lt"/>
                <a:ea typeface="+mn-ea"/>
                <a:cs typeface="+mn-cs"/>
              </a:defRPr>
            </a:lvl6pPr>
            <a:lvl7pPr marL="2228181" indent="-171398" algn="l" defTabSz="685595" rtl="0" eaLnBrk="1" latinLnBrk="0" hangingPunct="1">
              <a:lnSpc>
                <a:spcPct val="90000"/>
              </a:lnSpc>
              <a:spcBef>
                <a:spcPts val="375"/>
              </a:spcBef>
              <a:buFont typeface="Arial" panose="020B0604020202020204" pitchFamily="34" charset="0"/>
              <a:buChar char="•"/>
              <a:defRPr sz="1349" kern="1200">
                <a:solidFill>
                  <a:schemeClr val="tx1"/>
                </a:solidFill>
                <a:latin typeface="+mn-lt"/>
                <a:ea typeface="+mn-ea"/>
                <a:cs typeface="+mn-cs"/>
              </a:defRPr>
            </a:lvl7pPr>
            <a:lvl8pPr marL="2570978" indent="-171398" algn="l" defTabSz="685595" rtl="0" eaLnBrk="1" latinLnBrk="0" hangingPunct="1">
              <a:lnSpc>
                <a:spcPct val="90000"/>
              </a:lnSpc>
              <a:spcBef>
                <a:spcPts val="375"/>
              </a:spcBef>
              <a:buFont typeface="Arial" panose="020B0604020202020204" pitchFamily="34" charset="0"/>
              <a:buChar char="•"/>
              <a:defRPr sz="1349" kern="1200">
                <a:solidFill>
                  <a:schemeClr val="tx1"/>
                </a:solidFill>
                <a:latin typeface="+mn-lt"/>
                <a:ea typeface="+mn-ea"/>
                <a:cs typeface="+mn-cs"/>
              </a:defRPr>
            </a:lvl8pPr>
            <a:lvl9pPr marL="2913776" indent="-171398" algn="l" defTabSz="685595" rtl="0" eaLnBrk="1" latinLnBrk="0" hangingPunct="1">
              <a:lnSpc>
                <a:spcPct val="90000"/>
              </a:lnSpc>
              <a:spcBef>
                <a:spcPts val="375"/>
              </a:spcBef>
              <a:buFont typeface="Arial" panose="020B0604020202020204" pitchFamily="34" charset="0"/>
              <a:buChar char="•"/>
              <a:defRPr sz="1349" kern="1200">
                <a:solidFill>
                  <a:schemeClr val="tx1"/>
                </a:solidFill>
                <a:latin typeface="+mn-lt"/>
                <a:ea typeface="+mn-ea"/>
                <a:cs typeface="+mn-cs"/>
              </a:defRPr>
            </a:lvl9pPr>
          </a:lstStyle>
          <a:p>
            <a:pPr>
              <a:lnSpc>
                <a:spcPct val="100000"/>
              </a:lnSpc>
              <a:spcBef>
                <a:spcPts val="0"/>
              </a:spcBef>
              <a:spcAft>
                <a:spcPts val="800"/>
              </a:spcAft>
            </a:pPr>
            <a:r>
              <a:rPr lang="en-US" sz="1799" b="1" dirty="0">
                <a:solidFill>
                  <a:schemeClr val="accent2">
                    <a:lumMod val="75000"/>
                  </a:schemeClr>
                </a:solidFill>
                <a:latin typeface="+mn-lt"/>
                <a:ea typeface="Calibri" panose="020F0502020204030204" pitchFamily="34" charset="0"/>
                <a:cs typeface="Arial"/>
              </a:rPr>
              <a:t>Youth Apprenticeship Week (YAW) </a:t>
            </a:r>
            <a:r>
              <a:rPr lang="en-US" sz="1799" b="1" dirty="0">
                <a:solidFill>
                  <a:schemeClr val="accent2">
                    <a:lumMod val="75000"/>
                  </a:schemeClr>
                </a:solidFill>
                <a:latin typeface="+mn-lt"/>
                <a:cs typeface="Arial"/>
              </a:rPr>
              <a:t>is</a:t>
            </a:r>
            <a:r>
              <a:rPr lang="en-US" sz="1799" b="1" dirty="0">
                <a:solidFill>
                  <a:schemeClr val="accent2">
                    <a:lumMod val="75000"/>
                  </a:schemeClr>
                </a:solidFill>
                <a:latin typeface="+mn-lt"/>
                <a:ea typeface="Calibri" panose="020F0502020204030204" pitchFamily="34" charset="0"/>
                <a:cs typeface="Arial"/>
              </a:rPr>
              <a:t> a nationwide celebration that </a:t>
            </a:r>
            <a:r>
              <a:rPr lang="en-US" sz="1799" dirty="0">
                <a:solidFill>
                  <a:schemeClr val="tx1"/>
                </a:solidFill>
                <a:latin typeface="+mn-lt"/>
                <a:cs typeface="Arial"/>
              </a:rPr>
              <a:t>highlights the benefits and value of Registered Apprenticeship programs for youth, ages 16–24. Employers, educators, labor unions, and workforce professionals across the country are launching Registered Apprenticeship programs that allow youth to earn competitive wages while obtaining the relevant training and experience to start their careers. YAW is an opportunity for these stakeholders to host events to showcase how Registered Apprenticeship creates a sustainable pipeline of skilled and diverse talent across multiple high-demand industries such as: </a:t>
            </a:r>
            <a:endParaRPr lang="en-US" sz="1799" dirty="0">
              <a:solidFill>
                <a:schemeClr val="tx1"/>
              </a:solidFill>
            </a:endParaRPr>
          </a:p>
        </p:txBody>
      </p:sp>
      <p:sp>
        <p:nvSpPr>
          <p:cNvPr id="10" name="TextBox 9">
            <a:extLst>
              <a:ext uri="{FF2B5EF4-FFF2-40B4-BE49-F238E27FC236}">
                <a16:creationId xmlns:a16="http://schemas.microsoft.com/office/drawing/2014/main" id="{BFEF55D7-D632-7F99-997B-660DCAC284D7}"/>
              </a:ext>
            </a:extLst>
          </p:cNvPr>
          <p:cNvSpPr txBox="1"/>
          <p:nvPr/>
        </p:nvSpPr>
        <p:spPr bwMode="auto">
          <a:xfrm>
            <a:off x="437524" y="4095389"/>
            <a:ext cx="6969457" cy="2265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92" tIns="45696" rIns="91392" bIns="45696" numCol="2" rtlCol="0" anchor="t">
            <a:spAutoFit/>
          </a:bodyPr>
          <a:lstStyle/>
          <a:p>
            <a:pPr marL="285578" indent="-285578">
              <a:spcAft>
                <a:spcPts val="800"/>
              </a:spcAft>
              <a:buFont typeface="Wingdings"/>
              <a:buChar char="§"/>
            </a:pPr>
            <a:r>
              <a:rPr lang="en-US" sz="1798" dirty="0">
                <a:latin typeface="+mn-lt"/>
                <a:cs typeface="Arial"/>
              </a:rPr>
              <a:t>Advanced Manufacturing  </a:t>
            </a:r>
          </a:p>
          <a:p>
            <a:pPr marL="285578" indent="-285578">
              <a:spcAft>
                <a:spcPts val="800"/>
              </a:spcAft>
              <a:buFont typeface="Wingdings"/>
              <a:buChar char="§"/>
            </a:pPr>
            <a:r>
              <a:rPr lang="en-US" sz="1798" dirty="0">
                <a:latin typeface="+mn-lt"/>
                <a:cs typeface="Arial"/>
              </a:rPr>
              <a:t>Artificial Intelligence </a:t>
            </a:r>
          </a:p>
          <a:p>
            <a:pPr marL="285578" indent="-285578">
              <a:spcAft>
                <a:spcPts val="800"/>
              </a:spcAft>
              <a:buFont typeface="Wingdings"/>
              <a:buChar char="§"/>
            </a:pPr>
            <a:r>
              <a:rPr lang="en-US" sz="1798" dirty="0">
                <a:latin typeface="+mn-lt"/>
                <a:cs typeface="Arial"/>
              </a:rPr>
              <a:t>Arts and Entertainment</a:t>
            </a:r>
          </a:p>
          <a:p>
            <a:pPr marL="285578" indent="-285578">
              <a:spcAft>
                <a:spcPts val="800"/>
              </a:spcAft>
              <a:buFont typeface="Wingdings"/>
              <a:buChar char="§"/>
            </a:pPr>
            <a:r>
              <a:rPr lang="en-US" sz="1798" dirty="0">
                <a:latin typeface="+mn-lt"/>
                <a:cs typeface="Arial"/>
              </a:rPr>
              <a:t>Clean Energy </a:t>
            </a:r>
          </a:p>
          <a:p>
            <a:pPr marL="285578" indent="-285578">
              <a:spcAft>
                <a:spcPts val="800"/>
              </a:spcAft>
              <a:buFont typeface="Wingdings"/>
              <a:buChar char="§"/>
            </a:pPr>
            <a:r>
              <a:rPr lang="en-US" sz="1798" dirty="0">
                <a:latin typeface="+mn-lt"/>
                <a:cs typeface="Arial"/>
              </a:rPr>
              <a:t>Cybersecurity</a:t>
            </a:r>
          </a:p>
          <a:p>
            <a:pPr marL="285578" indent="-285578">
              <a:spcAft>
                <a:spcPts val="800"/>
              </a:spcAft>
              <a:buFont typeface="Wingdings"/>
              <a:buChar char="§"/>
            </a:pPr>
            <a:endParaRPr lang="en-US" sz="1798" dirty="0">
              <a:latin typeface="+mn-lt"/>
              <a:cs typeface="Arial"/>
            </a:endParaRPr>
          </a:p>
          <a:p>
            <a:pPr marL="285578" indent="-285578">
              <a:spcAft>
                <a:spcPts val="800"/>
              </a:spcAft>
              <a:buFont typeface="Wingdings"/>
              <a:buChar char="§"/>
            </a:pPr>
            <a:r>
              <a:rPr lang="en-US" sz="1798" dirty="0">
                <a:latin typeface="+mn-lt"/>
                <a:cs typeface="Arial"/>
              </a:rPr>
              <a:t>Engineering</a:t>
            </a:r>
          </a:p>
          <a:p>
            <a:pPr marL="285578" indent="-285578">
              <a:spcAft>
                <a:spcPts val="800"/>
              </a:spcAft>
              <a:buFont typeface="Wingdings"/>
              <a:buChar char="§"/>
            </a:pPr>
            <a:r>
              <a:rPr lang="en-US" sz="1798" dirty="0">
                <a:latin typeface="+mn-lt"/>
                <a:cs typeface="Arial"/>
              </a:rPr>
              <a:t>Gaming and Graphic Design</a:t>
            </a:r>
          </a:p>
          <a:p>
            <a:pPr marL="285578" indent="-285578">
              <a:spcAft>
                <a:spcPts val="800"/>
              </a:spcAft>
              <a:buFont typeface="Wingdings"/>
              <a:buChar char="§"/>
            </a:pPr>
            <a:r>
              <a:rPr lang="en-US" sz="1798" dirty="0">
                <a:latin typeface="+mn-lt"/>
                <a:cs typeface="Arial"/>
              </a:rPr>
              <a:t>Healthcare</a:t>
            </a:r>
          </a:p>
          <a:p>
            <a:pPr marL="285578" indent="-285578">
              <a:spcAft>
                <a:spcPts val="800"/>
              </a:spcAft>
              <a:buFont typeface="Wingdings"/>
              <a:buChar char="§"/>
            </a:pPr>
            <a:r>
              <a:rPr lang="en-US" sz="1798" dirty="0">
                <a:latin typeface="+mn-lt"/>
                <a:cs typeface="Arial"/>
              </a:rPr>
              <a:t>Transportation </a:t>
            </a:r>
          </a:p>
          <a:p>
            <a:pPr marL="285578" indent="-285578">
              <a:spcAft>
                <a:spcPts val="800"/>
              </a:spcAft>
              <a:buFont typeface="Wingdings"/>
              <a:buChar char="§"/>
            </a:pPr>
            <a:r>
              <a:rPr lang="en-US" sz="1798" dirty="0">
                <a:latin typeface="+mn-lt"/>
                <a:cs typeface="Arial"/>
              </a:rPr>
              <a:t>Robotics </a:t>
            </a:r>
          </a:p>
        </p:txBody>
      </p:sp>
      <p:pic>
        <p:nvPicPr>
          <p:cNvPr id="11" name="Picture 10" descr="A group of adult students looking at a machine">
            <a:extLst>
              <a:ext uri="{FF2B5EF4-FFF2-40B4-BE49-F238E27FC236}">
                <a16:creationId xmlns:a16="http://schemas.microsoft.com/office/drawing/2014/main" id="{2AC83472-1BD5-5DD3-2AFB-801764A4C71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406980" y="3787960"/>
            <a:ext cx="3296511" cy="2194142"/>
          </a:xfrm>
          <a:prstGeom prst="rect">
            <a:avLst/>
          </a:prstGeom>
        </p:spPr>
      </p:pic>
      <p:sp>
        <p:nvSpPr>
          <p:cNvPr id="5" name="Slide Number Placeholder 4">
            <a:extLst>
              <a:ext uri="{FF2B5EF4-FFF2-40B4-BE49-F238E27FC236}">
                <a16:creationId xmlns:a16="http://schemas.microsoft.com/office/drawing/2014/main" id="{3F1A30B4-7FBB-4554-E517-0419B701C334}"/>
              </a:ext>
            </a:extLst>
          </p:cNvPr>
          <p:cNvSpPr>
            <a:spLocks noGrp="1"/>
          </p:cNvSpPr>
          <p:nvPr>
            <p:ph type="sldNum" sz="quarter" idx="4"/>
          </p:nvPr>
        </p:nvSpPr>
        <p:spPr/>
        <p:txBody>
          <a:bodyPr/>
          <a:lstStyle/>
          <a:p>
            <a:fld id="{D61AABEC-672F-4B68-B914-690DA978312C}" type="slidenum">
              <a:rPr lang="en-US" smtClean="0"/>
              <a:pPr/>
              <a:t>7</a:t>
            </a:fld>
            <a:endParaRPr lang="en-US"/>
          </a:p>
        </p:txBody>
      </p:sp>
    </p:spTree>
    <p:extLst>
      <p:ext uri="{BB962C8B-B14F-4D97-AF65-F5344CB8AC3E}">
        <p14:creationId xmlns:p14="http://schemas.microsoft.com/office/powerpoint/2010/main" val="9938205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F2D397-3DE1-0074-35B2-3411F3DD89BB}"/>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6BE0D249-1CB8-429A-64E5-98F83C340015}"/>
              </a:ext>
            </a:extLst>
          </p:cNvPr>
          <p:cNvSpPr>
            <a:spLocks noGrp="1"/>
          </p:cNvSpPr>
          <p:nvPr>
            <p:ph type="title" idx="4294967295"/>
          </p:nvPr>
        </p:nvSpPr>
        <p:spPr>
          <a:xfrm>
            <a:off x="436563" y="277813"/>
            <a:ext cx="11142662" cy="13271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marL="0" marR="0" lvl="0" indent="0" algn="l" defTabSz="914126"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799" b="0" i="0" u="none" strike="noStrike" kern="1200" cap="none" spc="0" normalizeH="0" baseline="0" noProof="0" dirty="0">
                <a:ln>
                  <a:noFill/>
                </a:ln>
                <a:solidFill>
                  <a:schemeClr val="bg1"/>
                </a:solidFill>
                <a:effectLst/>
                <a:uLnTx/>
                <a:uFillTx/>
                <a:latin typeface="Arial"/>
                <a:ea typeface="+mn-ea"/>
                <a:cs typeface="Arial"/>
              </a:rPr>
              <a:t>INCREASE</a:t>
            </a:r>
            <a:r>
              <a:rPr kumimoji="0" lang="en-US" sz="2799" b="1" i="0" u="none" strike="noStrike" kern="1200" cap="none" spc="0" normalizeH="0" baseline="0" noProof="0" dirty="0">
                <a:ln>
                  <a:noFill/>
                </a:ln>
                <a:solidFill>
                  <a:schemeClr val="bg1"/>
                </a:solidFill>
                <a:effectLst/>
                <a:uLnTx/>
                <a:uFillTx/>
                <a:latin typeface="Arial"/>
                <a:ea typeface="+mn-ea"/>
                <a:cs typeface="Arial"/>
              </a:rPr>
              <a:t> AWARENESS</a:t>
            </a:r>
          </a:p>
        </p:txBody>
      </p:sp>
      <p:grpSp>
        <p:nvGrpSpPr>
          <p:cNvPr id="6" name="Group 5" descr="Youth Apprenticeship Week logo">
            <a:extLst>
              <a:ext uri="{FF2B5EF4-FFF2-40B4-BE49-F238E27FC236}">
                <a16:creationId xmlns:a16="http://schemas.microsoft.com/office/drawing/2014/main" id="{23D0704F-627F-F391-A146-C08163A1902C}"/>
              </a:ext>
            </a:extLst>
          </p:cNvPr>
          <p:cNvGrpSpPr/>
          <p:nvPr/>
        </p:nvGrpSpPr>
        <p:grpSpPr>
          <a:xfrm>
            <a:off x="9769876" y="37582"/>
            <a:ext cx="2417363" cy="1675380"/>
            <a:chOff x="9773377" y="35815"/>
            <a:chExt cx="2418623" cy="1676253"/>
          </a:xfrm>
        </p:grpSpPr>
        <p:sp>
          <p:nvSpPr>
            <p:cNvPr id="7" name="Rectangle 6">
              <a:extLst>
                <a:ext uri="{FF2B5EF4-FFF2-40B4-BE49-F238E27FC236}">
                  <a16:creationId xmlns:a16="http://schemas.microsoft.com/office/drawing/2014/main" id="{8BD56B03-6B2A-F3F3-41F8-F40771DCF2DA}"/>
                </a:ext>
              </a:extLst>
            </p:cNvPr>
            <p:cNvSpPr/>
            <p:nvPr/>
          </p:nvSpPr>
          <p:spPr>
            <a:xfrm>
              <a:off x="9773377" y="35815"/>
              <a:ext cx="2418623" cy="167625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8"/>
            </a:p>
          </p:txBody>
        </p:sp>
        <p:pic>
          <p:nvPicPr>
            <p:cNvPr id="8" name="Picture 7">
              <a:extLst>
                <a:ext uri="{FF2B5EF4-FFF2-40B4-BE49-F238E27FC236}">
                  <a16:creationId xmlns:a16="http://schemas.microsoft.com/office/drawing/2014/main" id="{AFCB6FBA-4F69-283E-3B04-E8460DA400A7}"/>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9942485" y="255875"/>
              <a:ext cx="2080407" cy="1236132"/>
            </a:xfrm>
            <a:prstGeom prst="rect">
              <a:avLst/>
            </a:prstGeom>
          </p:spPr>
        </p:pic>
      </p:grpSp>
      <p:sp>
        <p:nvSpPr>
          <p:cNvPr id="2" name="Content Placeholder 9">
            <a:extLst>
              <a:ext uri="{FF2B5EF4-FFF2-40B4-BE49-F238E27FC236}">
                <a16:creationId xmlns:a16="http://schemas.microsoft.com/office/drawing/2014/main" id="{CCD6D97B-3A4A-1343-26A7-FE7A9B9B6F94}"/>
              </a:ext>
            </a:extLst>
          </p:cNvPr>
          <p:cNvSpPr txBox="1">
            <a:spLocks/>
          </p:cNvSpPr>
          <p:nvPr/>
        </p:nvSpPr>
        <p:spPr>
          <a:xfrm>
            <a:off x="437521" y="1795232"/>
            <a:ext cx="10849962" cy="2504903"/>
          </a:xfrm>
          <a:prstGeom prst="rect">
            <a:avLst/>
          </a:prstGeom>
        </p:spPr>
        <p:txBody>
          <a:bodyPr vert="horz" lIns="68544" tIns="34272" rIns="68544" bIns="34272" rtlCol="0" anchor="t">
            <a:normAutofit/>
          </a:bodyPr>
          <a:lstStyle>
            <a:lvl1pPr marL="0" indent="0" algn="l" defTabSz="685595" rtl="0" eaLnBrk="1" latinLnBrk="0" hangingPunct="1">
              <a:lnSpc>
                <a:spcPct val="120000"/>
              </a:lnSpc>
              <a:spcBef>
                <a:spcPts val="900"/>
              </a:spcBef>
              <a:buFont typeface="Arial" panose="020B0604020202020204" pitchFamily="34" charset="0"/>
              <a:buNone/>
              <a:defRPr sz="1050"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333292" indent="-233304" algn="l" defTabSz="685595" rtl="0" eaLnBrk="1" latinLnBrk="0" hangingPunct="1">
              <a:lnSpc>
                <a:spcPct val="120000"/>
              </a:lnSpc>
              <a:spcBef>
                <a:spcPts val="900"/>
              </a:spcBef>
              <a:buClrTx/>
              <a:buSzPct val="100000"/>
              <a:buFont typeface="Arial" panose="020B0604020202020204" pitchFamily="34" charset="0"/>
              <a:buChar char="•"/>
              <a:tabLst/>
              <a:defRPr sz="1050" kern="1200">
                <a:solidFill>
                  <a:schemeClr val="tx1">
                    <a:lumMod val="65000"/>
                    <a:lumOff val="35000"/>
                  </a:schemeClr>
                </a:solidFill>
                <a:latin typeface="Arial" panose="020B0604020202020204" pitchFamily="34" charset="0"/>
                <a:ea typeface="+mn-ea"/>
                <a:cs typeface="Arial" panose="020B0604020202020204" pitchFamily="34" charset="0"/>
              </a:defRPr>
            </a:lvl2pPr>
            <a:lvl3pPr marL="856993" indent="-171398" algn="l" defTabSz="685595" rtl="0" eaLnBrk="1" latinLnBrk="0" hangingPunct="1">
              <a:lnSpc>
                <a:spcPct val="120000"/>
              </a:lnSpc>
              <a:spcBef>
                <a:spcPts val="900"/>
              </a:spcBef>
              <a:buFont typeface="Arial" panose="020B0604020202020204" pitchFamily="34" charset="0"/>
              <a:buChar char="•"/>
              <a:defRPr sz="1050" kern="1200">
                <a:solidFill>
                  <a:schemeClr val="tx1">
                    <a:lumMod val="65000"/>
                    <a:lumOff val="35000"/>
                  </a:schemeClr>
                </a:solidFill>
                <a:latin typeface="Arial" panose="020B0604020202020204" pitchFamily="34" charset="0"/>
                <a:ea typeface="+mn-ea"/>
                <a:cs typeface="Arial" panose="020B0604020202020204" pitchFamily="34" charset="0"/>
              </a:defRPr>
            </a:lvl3pPr>
            <a:lvl4pPr marL="1199790" indent="-171398" algn="l" defTabSz="685595" rtl="0" eaLnBrk="1" latinLnBrk="0" hangingPunct="1">
              <a:lnSpc>
                <a:spcPct val="90000"/>
              </a:lnSpc>
              <a:spcBef>
                <a:spcPts val="375"/>
              </a:spcBef>
              <a:buFont typeface="Arial" panose="020B0604020202020204" pitchFamily="34" charset="0"/>
              <a:buChar char="•"/>
              <a:defRPr sz="1349" kern="1200">
                <a:solidFill>
                  <a:schemeClr val="bg2"/>
                </a:solidFill>
                <a:latin typeface="Arial" panose="020B0604020202020204" pitchFamily="34" charset="0"/>
                <a:ea typeface="+mn-ea"/>
                <a:cs typeface="Arial" panose="020B0604020202020204" pitchFamily="34" charset="0"/>
              </a:defRPr>
            </a:lvl4pPr>
            <a:lvl5pPr marL="1542587" indent="-171398" algn="l" defTabSz="685595" rtl="0" eaLnBrk="1" latinLnBrk="0" hangingPunct="1">
              <a:lnSpc>
                <a:spcPct val="90000"/>
              </a:lnSpc>
              <a:spcBef>
                <a:spcPts val="375"/>
              </a:spcBef>
              <a:buFont typeface="Arial" panose="020B0604020202020204" pitchFamily="34" charset="0"/>
              <a:buChar char="•"/>
              <a:defRPr sz="1349" kern="1200">
                <a:solidFill>
                  <a:schemeClr val="bg2"/>
                </a:solidFill>
                <a:latin typeface="Arial" panose="020B0604020202020204" pitchFamily="34" charset="0"/>
                <a:ea typeface="+mn-ea"/>
                <a:cs typeface="Arial" panose="020B0604020202020204" pitchFamily="34" charset="0"/>
              </a:defRPr>
            </a:lvl5pPr>
            <a:lvl6pPr marL="1885385" indent="-171398" algn="l" defTabSz="685595" rtl="0" eaLnBrk="1" latinLnBrk="0" hangingPunct="1">
              <a:lnSpc>
                <a:spcPct val="90000"/>
              </a:lnSpc>
              <a:spcBef>
                <a:spcPts val="375"/>
              </a:spcBef>
              <a:buFont typeface="Arial" panose="020B0604020202020204" pitchFamily="34" charset="0"/>
              <a:buChar char="•"/>
              <a:defRPr sz="1349" kern="1200">
                <a:solidFill>
                  <a:schemeClr val="tx1"/>
                </a:solidFill>
                <a:latin typeface="+mn-lt"/>
                <a:ea typeface="+mn-ea"/>
                <a:cs typeface="+mn-cs"/>
              </a:defRPr>
            </a:lvl6pPr>
            <a:lvl7pPr marL="2228181" indent="-171398" algn="l" defTabSz="685595" rtl="0" eaLnBrk="1" latinLnBrk="0" hangingPunct="1">
              <a:lnSpc>
                <a:spcPct val="90000"/>
              </a:lnSpc>
              <a:spcBef>
                <a:spcPts val="375"/>
              </a:spcBef>
              <a:buFont typeface="Arial" panose="020B0604020202020204" pitchFamily="34" charset="0"/>
              <a:buChar char="•"/>
              <a:defRPr sz="1349" kern="1200">
                <a:solidFill>
                  <a:schemeClr val="tx1"/>
                </a:solidFill>
                <a:latin typeface="+mn-lt"/>
                <a:ea typeface="+mn-ea"/>
                <a:cs typeface="+mn-cs"/>
              </a:defRPr>
            </a:lvl7pPr>
            <a:lvl8pPr marL="2570978" indent="-171398" algn="l" defTabSz="685595" rtl="0" eaLnBrk="1" latinLnBrk="0" hangingPunct="1">
              <a:lnSpc>
                <a:spcPct val="90000"/>
              </a:lnSpc>
              <a:spcBef>
                <a:spcPts val="375"/>
              </a:spcBef>
              <a:buFont typeface="Arial" panose="020B0604020202020204" pitchFamily="34" charset="0"/>
              <a:buChar char="•"/>
              <a:defRPr sz="1349" kern="1200">
                <a:solidFill>
                  <a:schemeClr val="tx1"/>
                </a:solidFill>
                <a:latin typeface="+mn-lt"/>
                <a:ea typeface="+mn-ea"/>
                <a:cs typeface="+mn-cs"/>
              </a:defRPr>
            </a:lvl8pPr>
            <a:lvl9pPr marL="2913776" indent="-171398" algn="l" defTabSz="685595" rtl="0" eaLnBrk="1" latinLnBrk="0" hangingPunct="1">
              <a:lnSpc>
                <a:spcPct val="90000"/>
              </a:lnSpc>
              <a:spcBef>
                <a:spcPts val="375"/>
              </a:spcBef>
              <a:buFont typeface="Arial" panose="020B0604020202020204" pitchFamily="34" charset="0"/>
              <a:buChar char="•"/>
              <a:defRPr sz="1349" kern="1200">
                <a:solidFill>
                  <a:schemeClr val="tx1"/>
                </a:solidFill>
                <a:latin typeface="+mn-lt"/>
                <a:ea typeface="+mn-ea"/>
                <a:cs typeface="+mn-cs"/>
              </a:defRPr>
            </a:lvl9pPr>
          </a:lstStyle>
          <a:p>
            <a:pPr>
              <a:lnSpc>
                <a:spcPct val="100000"/>
              </a:lnSpc>
              <a:spcAft>
                <a:spcPts val="600"/>
              </a:spcAft>
            </a:pPr>
            <a:r>
              <a:rPr lang="en-US" sz="1749" b="1" dirty="0">
                <a:solidFill>
                  <a:schemeClr val="accent2">
                    <a:lumMod val="75000"/>
                  </a:schemeClr>
                </a:solidFill>
                <a:latin typeface="+mn-lt"/>
                <a:ea typeface="Calibri" panose="020F0502020204030204" pitchFamily="34" charset="0"/>
                <a:cs typeface="Arial"/>
              </a:rPr>
              <a:t>YAW</a:t>
            </a:r>
            <a:r>
              <a:rPr lang="en-US" sz="1749" dirty="0">
                <a:solidFill>
                  <a:schemeClr val="accent2">
                    <a:lumMod val="75000"/>
                  </a:schemeClr>
                </a:solidFill>
                <a:latin typeface="+mn-lt"/>
                <a:ea typeface="Calibri" panose="020F0502020204030204" pitchFamily="34" charset="0"/>
                <a:cs typeface="Arial"/>
              </a:rPr>
              <a:t> </a:t>
            </a:r>
            <a:r>
              <a:rPr lang="en-US" sz="1749" b="1" dirty="0">
                <a:solidFill>
                  <a:schemeClr val="accent2">
                    <a:lumMod val="75000"/>
                  </a:schemeClr>
                </a:solidFill>
                <a:latin typeface="+mn-lt"/>
                <a:ea typeface="Calibri" panose="020F0502020204030204" pitchFamily="34" charset="0"/>
                <a:cs typeface="Arial"/>
              </a:rPr>
              <a:t>is designed to increase awareness of apprenticeships</a:t>
            </a:r>
            <a:r>
              <a:rPr lang="en-US" sz="1749" dirty="0">
                <a:solidFill>
                  <a:schemeClr val="accent2">
                    <a:lumMod val="75000"/>
                  </a:schemeClr>
                </a:solidFill>
                <a:latin typeface="+mn-lt"/>
                <a:ea typeface="Calibri" panose="020F0502020204030204" pitchFamily="34" charset="0"/>
                <a:cs typeface="Arial"/>
              </a:rPr>
              <a:t> </a:t>
            </a:r>
            <a:r>
              <a:rPr lang="en-US" sz="1749" dirty="0">
                <a:solidFill>
                  <a:schemeClr val="tx1"/>
                </a:solidFill>
                <a:latin typeface="+mn-lt"/>
                <a:cs typeface="Arial"/>
              </a:rPr>
              <a:t>among</a:t>
            </a:r>
            <a:r>
              <a:rPr lang="en-US" sz="1749" dirty="0">
                <a:solidFill>
                  <a:srgbClr val="231F20"/>
                </a:solidFill>
                <a:latin typeface="+mn-lt"/>
                <a:ea typeface="Calibri" panose="020F0502020204030204" pitchFamily="34" charset="0"/>
                <a:cs typeface="Arial"/>
              </a:rPr>
              <a:t> yo</a:t>
            </a:r>
            <a:r>
              <a:rPr lang="en-US" sz="1749" dirty="0">
                <a:solidFill>
                  <a:schemeClr val="tx1"/>
                </a:solidFill>
                <a:latin typeface="+mn-lt"/>
                <a:cs typeface="Arial"/>
              </a:rPr>
              <a:t>uth, educators, parents, state agencies, and workforce and industry partners to highlight the benefits of apprenticeships as a pathway to high-paying careers. In 2023, over 1/3 of apprentices were youth ages 16-24 (over 264,406).</a:t>
            </a:r>
          </a:p>
          <a:p>
            <a:pPr>
              <a:lnSpc>
                <a:spcPct val="100000"/>
              </a:lnSpc>
            </a:pPr>
            <a:r>
              <a:rPr lang="en-US" sz="1798" dirty="0">
                <a:solidFill>
                  <a:schemeClr val="tx1"/>
                </a:solidFill>
                <a:latin typeface="+mn-lt"/>
                <a:cs typeface="Arial"/>
              </a:rPr>
              <a:t>YAW gives apprenticeship sponsors, career, and technical education (CTE) programs, employers, labor unions, workforce agencies and other diverse partners the opportunity to </a:t>
            </a:r>
            <a:r>
              <a:rPr lang="en-US" sz="1798" b="1" dirty="0">
                <a:solidFill>
                  <a:schemeClr val="accent2">
                    <a:lumMod val="75000"/>
                  </a:schemeClr>
                </a:solidFill>
                <a:latin typeface="+mn-lt"/>
                <a:cs typeface="Arial"/>
              </a:rPr>
              <a:t>showcase the value of Registered Apprenticeship </a:t>
            </a:r>
            <a:r>
              <a:rPr lang="en-US" sz="1798" dirty="0">
                <a:solidFill>
                  <a:schemeClr val="tx1"/>
                </a:solidFill>
                <a:latin typeface="+mn-lt"/>
                <a:cs typeface="Arial"/>
              </a:rPr>
              <a:t>programs for youth and gives youth apprentices a platform to highlight their apprenticeship experience. </a:t>
            </a:r>
            <a:endParaRPr lang="en-US" sz="1798" dirty="0">
              <a:solidFill>
                <a:schemeClr val="tx1"/>
              </a:solidFill>
            </a:endParaRPr>
          </a:p>
        </p:txBody>
      </p:sp>
      <p:pic>
        <p:nvPicPr>
          <p:cNvPr id="4" name="Picture 3" descr="Diverse group of people standing side-by-side">
            <a:extLst>
              <a:ext uri="{FF2B5EF4-FFF2-40B4-BE49-F238E27FC236}">
                <a16:creationId xmlns:a16="http://schemas.microsoft.com/office/drawing/2014/main" id="{E9D240A0-991C-D92B-FA78-F9B518AB662D}"/>
              </a:ext>
            </a:extLst>
          </p:cNvPr>
          <p:cNvPicPr>
            <a:picLocks noChangeAspect="1"/>
          </p:cNvPicPr>
          <p:nvPr/>
        </p:nvPicPr>
        <p:blipFill rotWithShape="1">
          <a:blip r:embed="rId4">
            <a:extLst>
              <a:ext uri="{28A0092B-C50C-407E-A947-70E740481C1C}">
                <a14:useLocalDpi xmlns:a14="http://schemas.microsoft.com/office/drawing/2010/main" val="0"/>
              </a:ext>
            </a:extLst>
          </a:blip>
          <a:srcRect l="3389" t="30893" r="8230" b="40622"/>
          <a:stretch/>
        </p:blipFill>
        <p:spPr>
          <a:xfrm>
            <a:off x="437524" y="4102025"/>
            <a:ext cx="9332352" cy="1824144"/>
          </a:xfrm>
          <a:prstGeom prst="rect">
            <a:avLst/>
          </a:prstGeom>
        </p:spPr>
      </p:pic>
      <p:sp>
        <p:nvSpPr>
          <p:cNvPr id="5" name="Slide Number Placeholder 4">
            <a:extLst>
              <a:ext uri="{FF2B5EF4-FFF2-40B4-BE49-F238E27FC236}">
                <a16:creationId xmlns:a16="http://schemas.microsoft.com/office/drawing/2014/main" id="{3F1A30B4-7FBB-4554-E517-0419B701C334}"/>
              </a:ext>
            </a:extLst>
          </p:cNvPr>
          <p:cNvSpPr>
            <a:spLocks noGrp="1"/>
          </p:cNvSpPr>
          <p:nvPr>
            <p:ph type="sldNum" sz="quarter" idx="4"/>
          </p:nvPr>
        </p:nvSpPr>
        <p:spPr/>
        <p:txBody>
          <a:bodyPr/>
          <a:lstStyle/>
          <a:p>
            <a:fld id="{D61AABEC-672F-4B68-B914-690DA978312C}" type="slidenum">
              <a:rPr lang="en-US" smtClean="0"/>
              <a:pPr/>
              <a:t>8</a:t>
            </a:fld>
            <a:endParaRPr lang="en-US"/>
          </a:p>
        </p:txBody>
      </p:sp>
    </p:spTree>
    <p:extLst>
      <p:ext uri="{BB962C8B-B14F-4D97-AF65-F5344CB8AC3E}">
        <p14:creationId xmlns:p14="http://schemas.microsoft.com/office/powerpoint/2010/main" val="37437282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B9651430-4DEF-CFBC-057F-94222F3093FC}"/>
              </a:ext>
            </a:extLst>
          </p:cNvPr>
          <p:cNvSpPr>
            <a:spLocks noGrp="1"/>
          </p:cNvSpPr>
          <p:nvPr>
            <p:ph type="title" idx="4294967295"/>
          </p:nvPr>
        </p:nvSpPr>
        <p:spPr>
          <a:xfrm>
            <a:off x="436563" y="277813"/>
            <a:ext cx="11142662" cy="13271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marL="0" marR="0" lvl="0" indent="0" algn="l" defTabSz="914126"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799" b="0" i="0" u="none" strike="noStrike" kern="1200" cap="none" spc="0" normalizeH="0" baseline="0" noProof="0" dirty="0">
                <a:ln>
                  <a:noFill/>
                </a:ln>
                <a:solidFill>
                  <a:schemeClr val="bg1"/>
                </a:solidFill>
                <a:effectLst/>
                <a:uLnTx/>
                <a:uFillTx/>
                <a:latin typeface="Arial"/>
                <a:ea typeface="+mn-ea"/>
                <a:cs typeface="Arial"/>
              </a:rPr>
              <a:t>CAPITALIZING ON </a:t>
            </a:r>
            <a:r>
              <a:rPr kumimoji="0" lang="en-US" sz="2799" b="1" i="0" u="none" strike="noStrike" kern="1200" cap="none" spc="0" normalizeH="0" baseline="0" noProof="0" dirty="0">
                <a:ln>
                  <a:noFill/>
                </a:ln>
                <a:solidFill>
                  <a:schemeClr val="bg1"/>
                </a:solidFill>
                <a:effectLst/>
                <a:uLnTx/>
                <a:uFillTx/>
                <a:latin typeface="Arial"/>
                <a:ea typeface="+mn-ea"/>
                <a:cs typeface="Arial"/>
              </a:rPr>
              <a:t>MOMENTUM</a:t>
            </a:r>
            <a:endParaRPr kumimoji="0" lang="en-US" sz="2799" b="1"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endParaRPr>
          </a:p>
        </p:txBody>
      </p:sp>
      <p:grpSp>
        <p:nvGrpSpPr>
          <p:cNvPr id="8" name="Group 7" descr="Youth Apprenticeship Week logo">
            <a:extLst>
              <a:ext uri="{FF2B5EF4-FFF2-40B4-BE49-F238E27FC236}">
                <a16:creationId xmlns:a16="http://schemas.microsoft.com/office/drawing/2014/main" id="{719DC0C7-F52F-9416-D0F7-5D07D2CD879C}"/>
              </a:ext>
            </a:extLst>
          </p:cNvPr>
          <p:cNvGrpSpPr/>
          <p:nvPr/>
        </p:nvGrpSpPr>
        <p:grpSpPr>
          <a:xfrm>
            <a:off x="9769876" y="37582"/>
            <a:ext cx="2417363" cy="1675380"/>
            <a:chOff x="9773377" y="35815"/>
            <a:chExt cx="2418623" cy="1676253"/>
          </a:xfrm>
        </p:grpSpPr>
        <p:sp>
          <p:nvSpPr>
            <p:cNvPr id="3" name="Rectangle 2">
              <a:extLst>
                <a:ext uri="{FF2B5EF4-FFF2-40B4-BE49-F238E27FC236}">
                  <a16:creationId xmlns:a16="http://schemas.microsoft.com/office/drawing/2014/main" id="{89E8AE2B-5DE8-25FF-95AA-CD6BAFC63466}"/>
                </a:ext>
              </a:extLst>
            </p:cNvPr>
            <p:cNvSpPr/>
            <p:nvPr/>
          </p:nvSpPr>
          <p:spPr>
            <a:xfrm>
              <a:off x="9773377" y="35815"/>
              <a:ext cx="2418623" cy="167625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8"/>
            </a:p>
          </p:txBody>
        </p:sp>
        <p:pic>
          <p:nvPicPr>
            <p:cNvPr id="7" name="Picture 6">
              <a:extLst>
                <a:ext uri="{FF2B5EF4-FFF2-40B4-BE49-F238E27FC236}">
                  <a16:creationId xmlns:a16="http://schemas.microsoft.com/office/drawing/2014/main" id="{9FCB5686-8924-EBDC-CFA4-B70DE642F44B}"/>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9942485" y="255875"/>
              <a:ext cx="2080407" cy="1236132"/>
            </a:xfrm>
            <a:prstGeom prst="rect">
              <a:avLst/>
            </a:prstGeom>
          </p:spPr>
        </p:pic>
      </p:grpSp>
      <p:sp>
        <p:nvSpPr>
          <p:cNvPr id="10" name="Text Placeholder 9">
            <a:extLst>
              <a:ext uri="{FF2B5EF4-FFF2-40B4-BE49-F238E27FC236}">
                <a16:creationId xmlns:a16="http://schemas.microsoft.com/office/drawing/2014/main" id="{20EBD371-FD95-969C-D762-DEFEA9D5E5E6}"/>
              </a:ext>
            </a:extLst>
          </p:cNvPr>
          <p:cNvSpPr>
            <a:spLocks noGrp="1"/>
          </p:cNvSpPr>
          <p:nvPr>
            <p:ph type="body" sz="quarter" idx="13"/>
          </p:nvPr>
        </p:nvSpPr>
        <p:spPr>
          <a:xfrm>
            <a:off x="436048" y="2041812"/>
            <a:ext cx="10642021" cy="4006938"/>
          </a:xfrm>
        </p:spPr>
        <p:txBody>
          <a:bodyPr vert="horz" lIns="91416" tIns="45708" rIns="91416" bIns="45708" rtlCol="0" anchor="t">
            <a:normAutofit lnSpcReduction="10000"/>
          </a:bodyPr>
          <a:lstStyle/>
          <a:p>
            <a:pPr>
              <a:spcAft>
                <a:spcPts val="1200"/>
              </a:spcAft>
            </a:pPr>
            <a:r>
              <a:rPr lang="en-US" sz="1950" b="1" dirty="0">
                <a:solidFill>
                  <a:schemeClr val="accent2">
                    <a:lumMod val="75000"/>
                  </a:schemeClr>
                </a:solidFill>
                <a:latin typeface="+mn-lt"/>
                <a:ea typeface="Calibri"/>
                <a:cs typeface="Calibri"/>
              </a:rPr>
              <a:t>YAW builds on the success of NAW and is a key part of the Department's Youth Employment Works strategy.</a:t>
            </a:r>
          </a:p>
          <a:p>
            <a:pPr marL="283210" lvl="1" indent="-283210">
              <a:lnSpc>
                <a:spcPct val="100000"/>
              </a:lnSpc>
              <a:spcAft>
                <a:spcPts val="1200"/>
              </a:spcAft>
              <a:buFont typeface="Wingdings"/>
              <a:buChar char="§"/>
            </a:pPr>
            <a:r>
              <a:rPr lang="en-US" sz="1750" dirty="0">
                <a:solidFill>
                  <a:schemeClr val="tx1"/>
                </a:solidFill>
                <a:latin typeface="+mn-lt"/>
                <a:cs typeface="Calibri"/>
              </a:rPr>
              <a:t>In March 2023, DOL launched a </a:t>
            </a:r>
            <a:r>
              <a:rPr lang="en-US" sz="1750" dirty="0">
                <a:solidFill>
                  <a:schemeClr val="accent1"/>
                </a:solidFill>
                <a:latin typeface="+mn-lt"/>
                <a:cs typeface="Calibri"/>
                <a:hlinkClick r:id="rId4">
                  <a:extLst>
                    <a:ext uri="{A12FA001-AC4F-418D-AE19-62706E023703}">
                      <ahyp:hlinkClr xmlns:ahyp="http://schemas.microsoft.com/office/drawing/2018/hyperlinkcolor" val="tx"/>
                    </a:ext>
                  </a:extLst>
                </a:hlinkClick>
              </a:rPr>
              <a:t>Youth Employer Works</a:t>
            </a:r>
            <a:r>
              <a:rPr lang="en-US" sz="1750" dirty="0">
                <a:solidFill>
                  <a:schemeClr val="accent1"/>
                </a:solidFill>
                <a:latin typeface="+mn-lt"/>
                <a:cs typeface="Calibri"/>
              </a:rPr>
              <a:t> </a:t>
            </a:r>
            <a:r>
              <a:rPr lang="en-US" sz="1750" dirty="0">
                <a:solidFill>
                  <a:schemeClr val="tx1"/>
                </a:solidFill>
                <a:latin typeface="+mn-lt"/>
                <a:cs typeface="Calibri"/>
              </a:rPr>
              <a:t>strategy, to center young people at the heart of workforce and economic development conversations. </a:t>
            </a:r>
            <a:r>
              <a:rPr lang="en-US" sz="1750" dirty="0">
                <a:solidFill>
                  <a:schemeClr val="tx1"/>
                </a:solidFill>
                <a:latin typeface="+mn-lt"/>
                <a:cs typeface="Arial"/>
              </a:rPr>
              <a:t>It challenges us to</a:t>
            </a:r>
            <a:r>
              <a:rPr lang="en-US" sz="1750" b="1" dirty="0">
                <a:solidFill>
                  <a:schemeClr val="tx1"/>
                </a:solidFill>
                <a:latin typeface="+mn-lt"/>
                <a:cs typeface="Arial"/>
              </a:rPr>
              <a:t> deepen partnerships</a:t>
            </a:r>
            <a:r>
              <a:rPr lang="en-US" sz="1750" dirty="0">
                <a:solidFill>
                  <a:schemeClr val="tx1"/>
                </a:solidFill>
                <a:latin typeface="+mn-lt"/>
                <a:cs typeface="Arial"/>
              </a:rPr>
              <a:t> across sectors and </a:t>
            </a:r>
            <a:r>
              <a:rPr lang="en-US" sz="1750" b="1" dirty="0">
                <a:solidFill>
                  <a:schemeClr val="tx1"/>
                </a:solidFill>
                <a:latin typeface="+mn-lt"/>
                <a:cs typeface="Arial"/>
              </a:rPr>
              <a:t>provide “no wrong door”</a:t>
            </a:r>
            <a:r>
              <a:rPr lang="en-US" sz="1750" dirty="0">
                <a:solidFill>
                  <a:schemeClr val="tx1"/>
                </a:solidFill>
                <a:latin typeface="+mn-lt"/>
                <a:cs typeface="Arial"/>
              </a:rPr>
              <a:t> to quality career pathways, paid work, and wrap-around services, and </a:t>
            </a:r>
            <a:r>
              <a:rPr lang="en-US" sz="1750" b="1" dirty="0">
                <a:solidFill>
                  <a:schemeClr val="tx1"/>
                </a:solidFill>
                <a:latin typeface="+mn-lt"/>
                <a:cs typeface="Arial"/>
              </a:rPr>
              <a:t>hire young workers</a:t>
            </a:r>
            <a:r>
              <a:rPr lang="en-US" sz="1750" dirty="0">
                <a:solidFill>
                  <a:schemeClr val="tx1"/>
                </a:solidFill>
                <a:latin typeface="+mn-lt"/>
                <a:cs typeface="Arial"/>
              </a:rPr>
              <a:t> through youth apprenticeship, summer youth employment, and beyond. Learn more at </a:t>
            </a:r>
            <a:r>
              <a:rPr lang="en-US" sz="1750" dirty="0">
                <a:solidFill>
                  <a:schemeClr val="accent1"/>
                </a:solidFill>
                <a:latin typeface="+mn-lt"/>
                <a:cs typeface="Arial"/>
                <a:hlinkClick r:id="rId4">
                  <a:extLst>
                    <a:ext uri="{A12FA001-AC4F-418D-AE19-62706E023703}">
                      <ahyp:hlinkClr xmlns:ahyp="http://schemas.microsoft.com/office/drawing/2018/hyperlinkcolor" val="tx"/>
                    </a:ext>
                  </a:extLst>
                </a:hlinkClick>
              </a:rPr>
              <a:t>DOL.gov/YEW.</a:t>
            </a:r>
          </a:p>
          <a:p>
            <a:pPr marL="283210" indent="-283210">
              <a:lnSpc>
                <a:spcPct val="100000"/>
              </a:lnSpc>
              <a:spcAft>
                <a:spcPts val="1200"/>
              </a:spcAft>
              <a:buFont typeface="Wingdings"/>
              <a:buChar char="§"/>
            </a:pPr>
            <a:r>
              <a:rPr lang="en-US" sz="1750" dirty="0">
                <a:solidFill>
                  <a:schemeClr val="tx1"/>
                </a:solidFill>
                <a:latin typeface="+mn-lt"/>
                <a:ea typeface="Calibri"/>
                <a:cs typeface="Calibri"/>
              </a:rPr>
              <a:t>In the last 10 years, the number of active youth apprentices increased by 118% from 119,996 </a:t>
            </a:r>
            <a:br>
              <a:rPr lang="en-US" sz="1750" dirty="0">
                <a:latin typeface="+mn-lt"/>
                <a:ea typeface="Calibri"/>
                <a:cs typeface="Calibri"/>
              </a:rPr>
            </a:br>
            <a:r>
              <a:rPr lang="en-US" sz="1750" dirty="0">
                <a:solidFill>
                  <a:schemeClr val="tx1"/>
                </a:solidFill>
                <a:latin typeface="+mn-lt"/>
                <a:ea typeface="Calibri"/>
                <a:cs typeface="Calibri"/>
              </a:rPr>
              <a:t>to 264,406.</a:t>
            </a:r>
            <a:endParaRPr lang="en-US" sz="1750" dirty="0">
              <a:solidFill>
                <a:schemeClr val="tx1"/>
              </a:solidFill>
              <a:cs typeface="Calibri"/>
            </a:endParaRPr>
          </a:p>
          <a:p>
            <a:pPr marL="285115" indent="-285115">
              <a:lnSpc>
                <a:spcPct val="100000"/>
              </a:lnSpc>
              <a:buFont typeface="Wingdings"/>
              <a:buChar char="§"/>
            </a:pPr>
            <a:r>
              <a:rPr lang="en-US" sz="1750" dirty="0">
                <a:solidFill>
                  <a:schemeClr val="tx1"/>
                </a:solidFill>
                <a:latin typeface="+mn-lt"/>
                <a:ea typeface="Calibri"/>
                <a:cs typeface="Calibri"/>
              </a:rPr>
              <a:t>The DOL awarded funding to four Youth Apprenticeship </a:t>
            </a:r>
            <a:r>
              <a:rPr lang="en-US" sz="1750" u="sng" dirty="0">
                <a:solidFill>
                  <a:schemeClr val="accent1"/>
                </a:solidFill>
                <a:latin typeface="+mn-lt"/>
                <a:ea typeface="Calibri"/>
                <a:cs typeface="Calibri"/>
                <a:hlinkClick r:id="rId5">
                  <a:extLst>
                    <a:ext uri="{A12FA001-AC4F-418D-AE19-62706E023703}">
                      <ahyp:hlinkClr xmlns:ahyp="http://schemas.microsoft.com/office/drawing/2018/hyperlinkcolor" val="tx"/>
                    </a:ext>
                  </a:extLst>
                </a:hlinkClick>
              </a:rPr>
              <a:t>Intermediaries</a:t>
            </a:r>
            <a:r>
              <a:rPr lang="en-US" sz="1750" dirty="0">
                <a:solidFill>
                  <a:schemeClr val="accent1"/>
                </a:solidFill>
                <a:latin typeface="+mn-lt"/>
                <a:ea typeface="Calibri"/>
                <a:cs typeface="Calibri"/>
                <a:hlinkClick r:id="rId5">
                  <a:extLst>
                    <a:ext uri="{A12FA001-AC4F-418D-AE19-62706E023703}">
                      <ahyp:hlinkClr xmlns:ahyp="http://schemas.microsoft.com/office/drawing/2018/hyperlinkcolor" val="tx"/>
                    </a:ext>
                  </a:extLst>
                </a:hlinkClick>
              </a:rPr>
              <a:t>,</a:t>
            </a:r>
            <a:r>
              <a:rPr lang="en-US" sz="1750" dirty="0">
                <a:solidFill>
                  <a:schemeClr val="accent1"/>
                </a:solidFill>
                <a:latin typeface="+mn-lt"/>
                <a:ea typeface="Calibri"/>
                <a:cs typeface="Calibri"/>
              </a:rPr>
              <a:t> </a:t>
            </a:r>
            <a:r>
              <a:rPr lang="en-US" sz="1750" dirty="0">
                <a:solidFill>
                  <a:schemeClr val="tx1"/>
                </a:solidFill>
                <a:latin typeface="+mn-lt"/>
                <a:ea typeface="Calibri"/>
                <a:cs typeface="Calibri"/>
              </a:rPr>
              <a:t>and 14 </a:t>
            </a:r>
            <a:r>
              <a:rPr lang="en-US" sz="1750" dirty="0">
                <a:solidFill>
                  <a:schemeClr val="accent1"/>
                </a:solidFill>
                <a:latin typeface="+mn-lt"/>
                <a:ea typeface="Calibri"/>
                <a:cs typeface="Calibri"/>
                <a:hlinkClick r:id="rId5">
                  <a:extLst>
                    <a:ext uri="{A12FA001-AC4F-418D-AE19-62706E023703}">
                      <ahyp:hlinkClr xmlns:ahyp="http://schemas.microsoft.com/office/drawing/2018/hyperlinkcolor" val="tx"/>
                    </a:ext>
                  </a:extLst>
                </a:hlinkClick>
              </a:rPr>
              <a:t>youth apprenticeship readiness grantees</a:t>
            </a:r>
            <a:r>
              <a:rPr lang="en-US" sz="1750" dirty="0">
                <a:solidFill>
                  <a:schemeClr val="accent1"/>
                </a:solidFill>
                <a:latin typeface="+mn-lt"/>
                <a:ea typeface="Calibri"/>
                <a:cs typeface="Calibri"/>
              </a:rPr>
              <a:t>, </a:t>
            </a:r>
            <a:r>
              <a:rPr lang="en-US" sz="1750" dirty="0">
                <a:solidFill>
                  <a:schemeClr val="tx1"/>
                </a:solidFill>
                <a:latin typeface="+mn-lt"/>
                <a:cs typeface="Calibri"/>
              </a:rPr>
              <a:t>and 7 youth focused </a:t>
            </a:r>
            <a:r>
              <a:rPr lang="en-US" sz="1750" u="sng" dirty="0">
                <a:solidFill>
                  <a:schemeClr val="accent1"/>
                </a:solidFill>
                <a:latin typeface="+mn-lt"/>
                <a:cs typeface="Calibri"/>
              </a:rPr>
              <a:t>Apprenticeship Building America </a:t>
            </a:r>
            <a:r>
              <a:rPr lang="en-US" sz="1750" dirty="0">
                <a:solidFill>
                  <a:schemeClr val="tx1"/>
                </a:solidFill>
                <a:latin typeface="+mn-lt"/>
                <a:cs typeface="Calibri"/>
              </a:rPr>
              <a:t>grantees to expand and support RA opportunities for youth throughout</a:t>
            </a:r>
            <a:r>
              <a:rPr lang="en-US" sz="1750" dirty="0">
                <a:solidFill>
                  <a:schemeClr val="tx1"/>
                </a:solidFill>
                <a:latin typeface="+mn-lt"/>
                <a:ea typeface="Calibri"/>
                <a:cs typeface="Calibri"/>
              </a:rPr>
              <a:t> the United States.  </a:t>
            </a:r>
          </a:p>
        </p:txBody>
      </p:sp>
      <p:sp>
        <p:nvSpPr>
          <p:cNvPr id="6" name="Slide Number Placeholder 5">
            <a:extLst>
              <a:ext uri="{FF2B5EF4-FFF2-40B4-BE49-F238E27FC236}">
                <a16:creationId xmlns:a16="http://schemas.microsoft.com/office/drawing/2014/main" id="{9EB79F58-B552-90B6-2A14-AD4FCEEDCDF9}"/>
              </a:ext>
            </a:extLst>
          </p:cNvPr>
          <p:cNvSpPr>
            <a:spLocks noGrp="1"/>
          </p:cNvSpPr>
          <p:nvPr>
            <p:ph type="sldNum" sz="quarter" idx="4"/>
          </p:nvPr>
        </p:nvSpPr>
        <p:spPr/>
        <p:txBody>
          <a:bodyPr/>
          <a:lstStyle/>
          <a:p>
            <a:fld id="{D61AABEC-672F-4B68-B914-690DA978312C}" type="slidenum">
              <a:rPr lang="en-US" smtClean="0"/>
              <a:pPr/>
              <a:t>9</a:t>
            </a:fld>
            <a:endParaRPr lang="en-US"/>
          </a:p>
        </p:txBody>
      </p:sp>
    </p:spTree>
    <p:extLst>
      <p:ext uri="{BB962C8B-B14F-4D97-AF65-F5344CB8AC3E}">
        <p14:creationId xmlns:p14="http://schemas.microsoft.com/office/powerpoint/2010/main" val="8126063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 Placeholder 11">
            <a:extLst>
              <a:ext uri="{FF2B5EF4-FFF2-40B4-BE49-F238E27FC236}">
                <a16:creationId xmlns:a16="http://schemas.microsoft.com/office/drawing/2014/main" id="{FA7C014B-C1E3-DA02-4603-60D2089EB984}"/>
              </a:ext>
            </a:extLst>
          </p:cNvPr>
          <p:cNvSpPr>
            <a:spLocks noGrp="1"/>
          </p:cNvSpPr>
          <p:nvPr>
            <p:ph type="title" idx="4294967295"/>
          </p:nvPr>
        </p:nvSpPr>
        <p:spPr>
          <a:xfrm>
            <a:off x="436563" y="277813"/>
            <a:ext cx="8416925" cy="13271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marL="0" marR="0" lvl="0" indent="0" algn="l" defTabSz="914126"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799" b="0"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DAILY</a:t>
            </a:r>
            <a:r>
              <a:rPr kumimoji="0" lang="en-US" sz="2799" b="1"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 THEMES</a:t>
            </a:r>
          </a:p>
        </p:txBody>
      </p:sp>
      <p:grpSp>
        <p:nvGrpSpPr>
          <p:cNvPr id="4" name="Group 3" descr="Youth Apprenticeship Week logo">
            <a:extLst>
              <a:ext uri="{FF2B5EF4-FFF2-40B4-BE49-F238E27FC236}">
                <a16:creationId xmlns:a16="http://schemas.microsoft.com/office/drawing/2014/main" id="{0BB22E85-13A3-E409-7D99-A1A880D44482}"/>
              </a:ext>
            </a:extLst>
          </p:cNvPr>
          <p:cNvGrpSpPr/>
          <p:nvPr/>
        </p:nvGrpSpPr>
        <p:grpSpPr>
          <a:xfrm>
            <a:off x="9770832" y="36699"/>
            <a:ext cx="2417993" cy="1675816"/>
            <a:chOff x="9773377" y="35815"/>
            <a:chExt cx="2418623" cy="1676253"/>
          </a:xfrm>
        </p:grpSpPr>
        <p:sp>
          <p:nvSpPr>
            <p:cNvPr id="5" name="Rectangle 4">
              <a:extLst>
                <a:ext uri="{FF2B5EF4-FFF2-40B4-BE49-F238E27FC236}">
                  <a16:creationId xmlns:a16="http://schemas.microsoft.com/office/drawing/2014/main" id="{4E6E60A3-F00E-2BF4-6694-1A32F2D18C4B}"/>
                </a:ext>
              </a:extLst>
            </p:cNvPr>
            <p:cNvSpPr/>
            <p:nvPr/>
          </p:nvSpPr>
          <p:spPr>
            <a:xfrm>
              <a:off x="9773377" y="35815"/>
              <a:ext cx="2418623" cy="167625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pic>
          <p:nvPicPr>
            <p:cNvPr id="7" name="Picture 6">
              <a:extLst>
                <a:ext uri="{FF2B5EF4-FFF2-40B4-BE49-F238E27FC236}">
                  <a16:creationId xmlns:a16="http://schemas.microsoft.com/office/drawing/2014/main" id="{110E4308-EE8F-8A7D-92E4-1BA5336B56F9}"/>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9942485" y="255875"/>
              <a:ext cx="2080407" cy="1236132"/>
            </a:xfrm>
            <a:prstGeom prst="rect">
              <a:avLst/>
            </a:prstGeom>
          </p:spPr>
        </p:pic>
      </p:grpSp>
      <p:sp>
        <p:nvSpPr>
          <p:cNvPr id="9" name="Text Placeholder 8">
            <a:extLst>
              <a:ext uri="{FF2B5EF4-FFF2-40B4-BE49-F238E27FC236}">
                <a16:creationId xmlns:a16="http://schemas.microsoft.com/office/drawing/2014/main" id="{C9AC264A-3F3B-3819-EB63-4425B9D16E7B}"/>
              </a:ext>
            </a:extLst>
          </p:cNvPr>
          <p:cNvSpPr>
            <a:spLocks noGrp="1"/>
          </p:cNvSpPr>
          <p:nvPr>
            <p:ph type="body" sz="quarter" idx="13"/>
          </p:nvPr>
        </p:nvSpPr>
        <p:spPr>
          <a:xfrm>
            <a:off x="436050" y="1819662"/>
            <a:ext cx="6262363" cy="4105264"/>
          </a:xfrm>
        </p:spPr>
        <p:txBody>
          <a:bodyPr vert="horz" lIns="91416" tIns="45708" rIns="91416" bIns="45708" rtlCol="0" anchor="t">
            <a:normAutofit/>
          </a:bodyPr>
          <a:lstStyle/>
          <a:p>
            <a:r>
              <a:rPr lang="en-US" b="1" dirty="0">
                <a:solidFill>
                  <a:schemeClr val="accent2">
                    <a:lumMod val="75000"/>
                  </a:schemeClr>
                </a:solidFill>
                <a:latin typeface="+mn-lt"/>
                <a:ea typeface="Calibri"/>
                <a:cs typeface="Calibri"/>
              </a:rPr>
              <a:t>Monday: </a:t>
            </a:r>
            <a:br>
              <a:rPr lang="en-US" b="1" dirty="0">
                <a:latin typeface="+mn-lt"/>
                <a:ea typeface="Calibri"/>
                <a:cs typeface="Calibri"/>
              </a:rPr>
            </a:br>
            <a:r>
              <a:rPr lang="en-US" dirty="0">
                <a:solidFill>
                  <a:schemeClr val="tx1"/>
                </a:solidFill>
                <a:latin typeface="+mn-lt"/>
                <a:ea typeface="Calibri"/>
                <a:cs typeface="Calibri"/>
              </a:rPr>
              <a:t>“Parents and Guardians are a Priority” in Registered Apprenticeship</a:t>
            </a:r>
          </a:p>
          <a:p>
            <a:r>
              <a:rPr lang="en-US" b="1" dirty="0">
                <a:solidFill>
                  <a:schemeClr val="accent2">
                    <a:lumMod val="75000"/>
                  </a:schemeClr>
                </a:solidFill>
                <a:latin typeface="+mn-lt"/>
                <a:ea typeface="Calibri"/>
                <a:cs typeface="Calibri"/>
              </a:rPr>
              <a:t>Tuesday: </a:t>
            </a:r>
            <a:br>
              <a:rPr lang="en-US" b="1" dirty="0">
                <a:latin typeface="+mn-lt"/>
                <a:ea typeface="Calibri"/>
                <a:cs typeface="Calibri"/>
              </a:rPr>
            </a:br>
            <a:r>
              <a:rPr lang="en-US" dirty="0">
                <a:solidFill>
                  <a:schemeClr val="tx1"/>
                </a:solidFill>
                <a:latin typeface="+mn-lt"/>
                <a:ea typeface="Calibri"/>
                <a:cs typeface="Calibri"/>
              </a:rPr>
              <a:t>Youth Apprenticeships: Building Awareness, Myth Busting, Partnering with Educational Providers, and Creating Pathways through Pre-Apprenticeship </a:t>
            </a:r>
          </a:p>
          <a:p>
            <a:r>
              <a:rPr lang="en-US" b="1" dirty="0">
                <a:solidFill>
                  <a:schemeClr val="accent2">
                    <a:lumMod val="75000"/>
                  </a:schemeClr>
                </a:solidFill>
                <a:latin typeface="+mn-lt"/>
                <a:ea typeface="Calibri"/>
                <a:cs typeface="Calibri"/>
              </a:rPr>
              <a:t>Wednesday: </a:t>
            </a:r>
            <a:br>
              <a:rPr lang="en-US" b="1" dirty="0">
                <a:latin typeface="+mn-lt"/>
                <a:ea typeface="Calibri"/>
                <a:cs typeface="Calibri"/>
              </a:rPr>
            </a:br>
            <a:r>
              <a:rPr lang="en-US" dirty="0">
                <a:solidFill>
                  <a:schemeClr val="tx1"/>
                </a:solidFill>
                <a:latin typeface="+mn-lt"/>
                <a:ea typeface="Calibri"/>
                <a:cs typeface="Calibri"/>
              </a:rPr>
              <a:t>Expanding Youth Apprenticeship Opportunities for Underserved Populations</a:t>
            </a:r>
          </a:p>
          <a:p>
            <a:r>
              <a:rPr lang="en-US" b="1" dirty="0">
                <a:solidFill>
                  <a:schemeClr val="accent2">
                    <a:lumMod val="75000"/>
                  </a:schemeClr>
                </a:solidFill>
                <a:latin typeface="+mn-lt"/>
                <a:ea typeface="Calibri"/>
                <a:cs typeface="Calibri"/>
              </a:rPr>
              <a:t>Thursday: </a:t>
            </a:r>
            <a:br>
              <a:rPr lang="en-US" b="1" dirty="0">
                <a:latin typeface="+mn-lt"/>
                <a:ea typeface="Calibri"/>
                <a:cs typeface="Calibri"/>
              </a:rPr>
            </a:br>
            <a:r>
              <a:rPr lang="en-US" dirty="0">
                <a:solidFill>
                  <a:schemeClr val="tx1"/>
                </a:solidFill>
                <a:latin typeface="+mn-lt"/>
                <a:ea typeface="Calibri"/>
                <a:cs typeface="Calibri"/>
              </a:rPr>
              <a:t>National Youth Apprenticeship Signing Day</a:t>
            </a:r>
          </a:p>
          <a:p>
            <a:r>
              <a:rPr lang="en-US" b="1" dirty="0">
                <a:solidFill>
                  <a:schemeClr val="accent2">
                    <a:lumMod val="75000"/>
                  </a:schemeClr>
                </a:solidFill>
                <a:latin typeface="+mn-lt"/>
                <a:ea typeface="Calibri"/>
                <a:cs typeface="Calibri"/>
              </a:rPr>
              <a:t>Friday: </a:t>
            </a:r>
            <a:br>
              <a:rPr lang="en-US" b="1" dirty="0">
                <a:latin typeface="+mn-lt"/>
                <a:ea typeface="Calibri"/>
                <a:cs typeface="Calibri"/>
              </a:rPr>
            </a:br>
            <a:r>
              <a:rPr lang="en-US" dirty="0">
                <a:solidFill>
                  <a:schemeClr val="tx1"/>
                </a:solidFill>
                <a:latin typeface="+mn-lt"/>
                <a:ea typeface="Calibri"/>
                <a:cs typeface="Calibri"/>
              </a:rPr>
              <a:t>Federal Partners Day and Call to Action</a:t>
            </a:r>
          </a:p>
        </p:txBody>
      </p:sp>
      <p:pic>
        <p:nvPicPr>
          <p:cNvPr id="14" name="Picture Placeholder 13" descr="Diverse group of people posing for a photo&#10;">
            <a:extLst>
              <a:ext uri="{FF2B5EF4-FFF2-40B4-BE49-F238E27FC236}">
                <a16:creationId xmlns:a16="http://schemas.microsoft.com/office/drawing/2014/main" id="{48FAD257-93C0-12AC-6476-8205FDF7A815}"/>
              </a:ext>
            </a:extLst>
          </p:cNvPr>
          <p:cNvPicPr>
            <a:picLocks noGrp="1" noChangeAspect="1"/>
          </p:cNvPicPr>
          <p:nvPr>
            <p:ph type="pic" sz="quarter" idx="14"/>
          </p:nvPr>
        </p:nvPicPr>
        <p:blipFill>
          <a:blip r:embed="rId4" cstate="print">
            <a:extLst>
              <a:ext uri="{28A0092B-C50C-407E-A947-70E740481C1C}">
                <a14:useLocalDpi xmlns:a14="http://schemas.microsoft.com/office/drawing/2010/main" val="0"/>
              </a:ext>
            </a:extLst>
          </a:blip>
          <a:srcRect l="11354" r="11354"/>
          <a:stretch>
            <a:fillRect/>
          </a:stretch>
        </p:blipFill>
        <p:spPr/>
      </p:pic>
      <p:sp>
        <p:nvSpPr>
          <p:cNvPr id="2" name="Slide Number Placeholder 1">
            <a:extLst>
              <a:ext uri="{FF2B5EF4-FFF2-40B4-BE49-F238E27FC236}">
                <a16:creationId xmlns:a16="http://schemas.microsoft.com/office/drawing/2014/main" id="{1F9D4EBC-6D68-9AE3-A33A-260DB5593C92}"/>
              </a:ext>
            </a:extLst>
          </p:cNvPr>
          <p:cNvSpPr>
            <a:spLocks noGrp="1"/>
          </p:cNvSpPr>
          <p:nvPr>
            <p:ph type="sldNum" sz="quarter" idx="4"/>
          </p:nvPr>
        </p:nvSpPr>
        <p:spPr/>
        <p:txBody>
          <a:bodyPr/>
          <a:lstStyle/>
          <a:p>
            <a:fld id="{D61AABEC-672F-4B68-B914-690DA978312C}" type="slidenum">
              <a:rPr lang="en-US" smtClean="0"/>
              <a:pPr/>
              <a:t>10</a:t>
            </a:fld>
            <a:r>
              <a:rPr lang="en-US"/>
              <a:t> </a:t>
            </a:r>
          </a:p>
        </p:txBody>
      </p:sp>
    </p:spTree>
    <p:extLst>
      <p:ext uri="{BB962C8B-B14F-4D97-AF65-F5344CB8AC3E}">
        <p14:creationId xmlns:p14="http://schemas.microsoft.com/office/powerpoint/2010/main" val="31652101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3FB31E43-E217-68B6-E1B0-F7ACB8579EF5}"/>
              </a:ext>
            </a:extLst>
          </p:cNvPr>
          <p:cNvSpPr>
            <a:spLocks noGrp="1"/>
          </p:cNvSpPr>
          <p:nvPr>
            <p:ph type="title" idx="4294967295"/>
          </p:nvPr>
        </p:nvSpPr>
        <p:spPr>
          <a:xfrm>
            <a:off x="436049" y="277239"/>
            <a:ext cx="11143336" cy="1327825"/>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799" b="0"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HERE’S HOW YOU CAN </a:t>
            </a:r>
            <a:r>
              <a:rPr kumimoji="0" lang="en-US" sz="2799" b="1"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GET INVOLVED</a:t>
            </a:r>
          </a:p>
        </p:txBody>
      </p:sp>
      <p:grpSp>
        <p:nvGrpSpPr>
          <p:cNvPr id="22" name="Group 21" descr="Youth Apprenticeship Week logo">
            <a:extLst>
              <a:ext uri="{FF2B5EF4-FFF2-40B4-BE49-F238E27FC236}">
                <a16:creationId xmlns:a16="http://schemas.microsoft.com/office/drawing/2014/main" id="{82E21AD9-ABD5-F861-52AF-A87244CAEDD8}"/>
              </a:ext>
            </a:extLst>
          </p:cNvPr>
          <p:cNvGrpSpPr/>
          <p:nvPr/>
        </p:nvGrpSpPr>
        <p:grpSpPr>
          <a:xfrm>
            <a:off x="9770832" y="36699"/>
            <a:ext cx="2417993" cy="1675816"/>
            <a:chOff x="9773377" y="35815"/>
            <a:chExt cx="2418623" cy="1676253"/>
          </a:xfrm>
        </p:grpSpPr>
        <p:sp>
          <p:nvSpPr>
            <p:cNvPr id="23" name="Rectangle 22">
              <a:extLst>
                <a:ext uri="{FF2B5EF4-FFF2-40B4-BE49-F238E27FC236}">
                  <a16:creationId xmlns:a16="http://schemas.microsoft.com/office/drawing/2014/main" id="{F51FBAB4-4E6F-BB27-F854-8C5CC6CF3B6E}"/>
                </a:ext>
              </a:extLst>
            </p:cNvPr>
            <p:cNvSpPr/>
            <p:nvPr/>
          </p:nvSpPr>
          <p:spPr>
            <a:xfrm>
              <a:off x="9773377" y="35815"/>
              <a:ext cx="2418623" cy="167625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pic>
          <p:nvPicPr>
            <p:cNvPr id="24" name="Picture 23">
              <a:extLst>
                <a:ext uri="{FF2B5EF4-FFF2-40B4-BE49-F238E27FC236}">
                  <a16:creationId xmlns:a16="http://schemas.microsoft.com/office/drawing/2014/main" id="{738C501F-2025-5A49-BFA7-9FDCAF65DDBE}"/>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9942485" y="255875"/>
              <a:ext cx="2080407" cy="1236132"/>
            </a:xfrm>
            <a:prstGeom prst="rect">
              <a:avLst/>
            </a:prstGeom>
          </p:spPr>
        </p:pic>
      </p:grpSp>
      <p:pic>
        <p:nvPicPr>
          <p:cNvPr id="9" name="Picture 8">
            <a:extLst>
              <a:ext uri="{FF2B5EF4-FFF2-40B4-BE49-F238E27FC236}">
                <a16:creationId xmlns:a16="http://schemas.microsoft.com/office/drawing/2014/main" id="{04511185-768F-A00F-7ABC-4C2DDAA57836}"/>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62843" y="1932518"/>
            <a:ext cx="11369921" cy="3773830"/>
          </a:xfrm>
          <a:prstGeom prst="rect">
            <a:avLst/>
          </a:prstGeom>
        </p:spPr>
      </p:pic>
      <p:sp>
        <p:nvSpPr>
          <p:cNvPr id="11" name="TextBox 10">
            <a:extLst>
              <a:ext uri="{FF2B5EF4-FFF2-40B4-BE49-F238E27FC236}">
                <a16:creationId xmlns:a16="http://schemas.microsoft.com/office/drawing/2014/main" id="{7E119901-B2A0-1B39-C72B-882301C63C67}"/>
              </a:ext>
            </a:extLst>
          </p:cNvPr>
          <p:cNvSpPr txBox="1"/>
          <p:nvPr/>
        </p:nvSpPr>
        <p:spPr>
          <a:xfrm>
            <a:off x="482189" y="3000571"/>
            <a:ext cx="1531935" cy="492315"/>
          </a:xfrm>
          <a:prstGeom prst="rect">
            <a:avLst/>
          </a:prstGeom>
          <a:noFill/>
        </p:spPr>
        <p:txBody>
          <a:bodyPr wrap="square" lIns="91416" tIns="45708" rIns="91416" bIns="45708" rtlCol="0" anchor="t">
            <a:spAutoFit/>
          </a:bodyPr>
          <a:lstStyle/>
          <a:p>
            <a:pPr algn="ctr"/>
            <a:r>
              <a:rPr lang="en-US" sz="1300" b="1">
                <a:latin typeface="Arial"/>
                <a:ea typeface="Segoe UI Historic"/>
                <a:cs typeface="Arial"/>
              </a:rPr>
              <a:t>Spread </a:t>
            </a:r>
            <a:br>
              <a:rPr lang="en-US" sz="1300" b="1">
                <a:latin typeface="Arial" panose="020B0604020202020204" pitchFamily="34" charset="0"/>
                <a:ea typeface="Segoe UI Historic" panose="020B0502040204020203" pitchFamily="34" charset="0"/>
                <a:cs typeface="Arial" panose="020B0604020202020204" pitchFamily="34" charset="0"/>
              </a:rPr>
            </a:br>
            <a:r>
              <a:rPr lang="en-US" sz="1300" b="1">
                <a:latin typeface="Arial"/>
                <a:ea typeface="Segoe UI Historic"/>
                <a:cs typeface="Arial"/>
              </a:rPr>
              <a:t>The Word</a:t>
            </a:r>
          </a:p>
        </p:txBody>
      </p:sp>
      <p:sp>
        <p:nvSpPr>
          <p:cNvPr id="14" name="TextBox 13">
            <a:extLst>
              <a:ext uri="{FF2B5EF4-FFF2-40B4-BE49-F238E27FC236}">
                <a16:creationId xmlns:a16="http://schemas.microsoft.com/office/drawing/2014/main" id="{8D467F27-3A23-14ED-097A-DDE748A81137}"/>
              </a:ext>
            </a:extLst>
          </p:cNvPr>
          <p:cNvSpPr txBox="1"/>
          <p:nvPr/>
        </p:nvSpPr>
        <p:spPr>
          <a:xfrm>
            <a:off x="482188" y="3692011"/>
            <a:ext cx="1531936" cy="938475"/>
          </a:xfrm>
          <a:prstGeom prst="rect">
            <a:avLst/>
          </a:prstGeom>
          <a:noFill/>
        </p:spPr>
        <p:txBody>
          <a:bodyPr wrap="square" lIns="91416" tIns="45708" rIns="91416" bIns="45708" rtlCol="0" anchor="t">
            <a:spAutoFit/>
          </a:bodyPr>
          <a:lstStyle/>
          <a:p>
            <a:pPr algn="ctr"/>
            <a:r>
              <a:rPr lang="en-US" sz="1100">
                <a:latin typeface="Arial"/>
                <a:cs typeface="Arial"/>
              </a:rPr>
              <a:t>Share information about YAW and encourage your stakeholders to get involved.</a:t>
            </a:r>
          </a:p>
        </p:txBody>
      </p:sp>
      <p:sp>
        <p:nvSpPr>
          <p:cNvPr id="13" name="TextBox 12">
            <a:extLst>
              <a:ext uri="{FF2B5EF4-FFF2-40B4-BE49-F238E27FC236}">
                <a16:creationId xmlns:a16="http://schemas.microsoft.com/office/drawing/2014/main" id="{50DE26DF-012B-A9D2-D817-BE526A9F922F}"/>
              </a:ext>
            </a:extLst>
          </p:cNvPr>
          <p:cNvSpPr txBox="1"/>
          <p:nvPr/>
        </p:nvSpPr>
        <p:spPr>
          <a:xfrm>
            <a:off x="2844830" y="3000571"/>
            <a:ext cx="1531935" cy="492315"/>
          </a:xfrm>
          <a:prstGeom prst="rect">
            <a:avLst/>
          </a:prstGeom>
          <a:noFill/>
        </p:spPr>
        <p:txBody>
          <a:bodyPr wrap="square" lIns="91416" tIns="45708" rIns="91416" bIns="45708" rtlCol="0" anchor="t">
            <a:spAutoFit/>
          </a:bodyPr>
          <a:lstStyle/>
          <a:p>
            <a:pPr algn="ctr"/>
            <a:r>
              <a:rPr lang="en-US" sz="1300" b="1">
                <a:latin typeface="Arial"/>
                <a:ea typeface="Segoe UI Historic"/>
                <a:cs typeface="Arial"/>
              </a:rPr>
              <a:t>Find An Event </a:t>
            </a:r>
            <a:br>
              <a:rPr lang="en-US" sz="1300" b="1">
                <a:latin typeface="Arial" panose="020B0604020202020204" pitchFamily="34" charset="0"/>
                <a:ea typeface="Segoe UI Historic" panose="020B0502040204020203" pitchFamily="34" charset="0"/>
                <a:cs typeface="Arial" panose="020B0604020202020204" pitchFamily="34" charset="0"/>
              </a:rPr>
            </a:br>
            <a:r>
              <a:rPr lang="en-US" sz="1300" b="1">
                <a:latin typeface="Arial"/>
                <a:ea typeface="Segoe UI Historic"/>
                <a:cs typeface="Arial"/>
              </a:rPr>
              <a:t>Near You</a:t>
            </a:r>
          </a:p>
        </p:txBody>
      </p:sp>
      <p:sp>
        <p:nvSpPr>
          <p:cNvPr id="17" name="TextBox 16">
            <a:extLst>
              <a:ext uri="{FF2B5EF4-FFF2-40B4-BE49-F238E27FC236}">
                <a16:creationId xmlns:a16="http://schemas.microsoft.com/office/drawing/2014/main" id="{3BB0F6D3-B815-60CA-7D01-37CCC38CC9F2}"/>
              </a:ext>
            </a:extLst>
          </p:cNvPr>
          <p:cNvSpPr txBox="1"/>
          <p:nvPr/>
        </p:nvSpPr>
        <p:spPr>
          <a:xfrm>
            <a:off x="2844829" y="3689004"/>
            <a:ext cx="1531937" cy="938475"/>
          </a:xfrm>
          <a:prstGeom prst="rect">
            <a:avLst/>
          </a:prstGeom>
          <a:noFill/>
        </p:spPr>
        <p:txBody>
          <a:bodyPr wrap="square" lIns="91416" tIns="45708" rIns="91416" bIns="45708" rtlCol="0" anchor="t">
            <a:spAutoFit/>
          </a:bodyPr>
          <a:lstStyle/>
          <a:p>
            <a:pPr algn="ctr"/>
            <a:r>
              <a:rPr lang="en-US" sz="1100">
                <a:latin typeface="Arial"/>
                <a:cs typeface="Arial"/>
              </a:rPr>
              <a:t>Use our </a:t>
            </a:r>
            <a:br>
              <a:rPr lang="en-US" sz="1100">
                <a:latin typeface="Arial" panose="020B0604020202020204" pitchFamily="34" charset="0"/>
                <a:cs typeface="Arial" panose="020B0604020202020204" pitchFamily="34" charset="0"/>
              </a:rPr>
            </a:br>
            <a:r>
              <a:rPr lang="en-US" sz="1100">
                <a:latin typeface="Arial"/>
                <a:cs typeface="Arial"/>
              </a:rPr>
              <a:t>interactive </a:t>
            </a:r>
          </a:p>
          <a:p>
            <a:pPr algn="ctr"/>
            <a:r>
              <a:rPr lang="en-US" sz="1100">
                <a:latin typeface="Arial"/>
                <a:cs typeface="Arial"/>
              </a:rPr>
              <a:t>YAW map </a:t>
            </a:r>
            <a:br>
              <a:rPr lang="en-US" sz="1100">
                <a:latin typeface="Arial" panose="020B0604020202020204" pitchFamily="34" charset="0"/>
                <a:cs typeface="Arial" panose="020B0604020202020204" pitchFamily="34" charset="0"/>
              </a:rPr>
            </a:br>
            <a:r>
              <a:rPr lang="en-US" sz="1100">
                <a:latin typeface="Arial"/>
                <a:cs typeface="Arial"/>
              </a:rPr>
              <a:t>to find an event near you to participate in.</a:t>
            </a:r>
            <a:endParaRPr lang="en-US" sz="1100">
              <a:latin typeface="Arial"/>
              <a:ea typeface="Segoe UI Historic" panose="020B0502040204020203" pitchFamily="34" charset="0"/>
              <a:cs typeface="Arial"/>
            </a:endParaRPr>
          </a:p>
        </p:txBody>
      </p:sp>
      <p:sp>
        <p:nvSpPr>
          <p:cNvPr id="18" name="TextBox 17">
            <a:extLst>
              <a:ext uri="{FF2B5EF4-FFF2-40B4-BE49-F238E27FC236}">
                <a16:creationId xmlns:a16="http://schemas.microsoft.com/office/drawing/2014/main" id="{A0BDAB7F-4AEE-0DEE-FECF-8147DAD85240}"/>
              </a:ext>
            </a:extLst>
          </p:cNvPr>
          <p:cNvSpPr txBox="1"/>
          <p:nvPr/>
        </p:nvSpPr>
        <p:spPr>
          <a:xfrm>
            <a:off x="5197169" y="3000571"/>
            <a:ext cx="1531935" cy="492315"/>
          </a:xfrm>
          <a:prstGeom prst="rect">
            <a:avLst/>
          </a:prstGeom>
          <a:noFill/>
        </p:spPr>
        <p:txBody>
          <a:bodyPr wrap="square" lIns="91416" tIns="45708" rIns="91416" bIns="45708" rtlCol="0" anchor="t">
            <a:spAutoFit/>
          </a:bodyPr>
          <a:lstStyle/>
          <a:p>
            <a:pPr algn="ctr"/>
            <a:r>
              <a:rPr lang="en-US" sz="1300" b="1">
                <a:latin typeface="Arial"/>
                <a:ea typeface="Segoe UI Historic"/>
                <a:cs typeface="Arial"/>
              </a:rPr>
              <a:t>Host </a:t>
            </a:r>
            <a:br>
              <a:rPr lang="en-US" sz="1300" b="1">
                <a:latin typeface="Arial" panose="020B0604020202020204" pitchFamily="34" charset="0"/>
                <a:ea typeface="Segoe UI Historic" panose="020B0502040204020203" pitchFamily="34" charset="0"/>
                <a:cs typeface="Arial" panose="020B0604020202020204" pitchFamily="34" charset="0"/>
              </a:rPr>
            </a:br>
            <a:r>
              <a:rPr lang="en-US" sz="1300" b="1">
                <a:latin typeface="Arial"/>
                <a:ea typeface="Segoe UI Historic"/>
                <a:cs typeface="Arial"/>
              </a:rPr>
              <a:t>An Event</a:t>
            </a:r>
          </a:p>
        </p:txBody>
      </p:sp>
      <p:sp>
        <p:nvSpPr>
          <p:cNvPr id="15" name="TextBox 14">
            <a:extLst>
              <a:ext uri="{FF2B5EF4-FFF2-40B4-BE49-F238E27FC236}">
                <a16:creationId xmlns:a16="http://schemas.microsoft.com/office/drawing/2014/main" id="{7FDAA191-B313-9A4B-0E3C-70C91A23AA37}"/>
              </a:ext>
            </a:extLst>
          </p:cNvPr>
          <p:cNvSpPr txBox="1"/>
          <p:nvPr/>
        </p:nvSpPr>
        <p:spPr>
          <a:xfrm>
            <a:off x="5119907" y="3685999"/>
            <a:ext cx="1640651" cy="1107971"/>
          </a:xfrm>
          <a:prstGeom prst="rect">
            <a:avLst/>
          </a:prstGeom>
          <a:noFill/>
        </p:spPr>
        <p:txBody>
          <a:bodyPr wrap="square" lIns="91416" tIns="45708" rIns="91416" bIns="45708" rtlCol="0" anchor="t">
            <a:spAutoFit/>
          </a:bodyPr>
          <a:lstStyle/>
          <a:p>
            <a:pPr algn="ctr"/>
            <a:r>
              <a:rPr lang="en-US" sz="1100">
                <a:latin typeface="Arial"/>
                <a:cs typeface="Arial"/>
              </a:rPr>
              <a:t>Help plan and promote YAW events, and </a:t>
            </a:r>
            <a:br>
              <a:rPr lang="en-US" sz="1100">
                <a:latin typeface="Arial" panose="020B0604020202020204" pitchFamily="34" charset="0"/>
                <a:cs typeface="Arial" panose="020B0604020202020204" pitchFamily="34" charset="0"/>
              </a:rPr>
            </a:br>
            <a:r>
              <a:rPr lang="en-US" sz="1100">
                <a:latin typeface="Arial"/>
                <a:cs typeface="Arial"/>
              </a:rPr>
              <a:t>don’t forget to submit details </a:t>
            </a:r>
            <a:br>
              <a:rPr lang="en-US" sz="1100">
                <a:latin typeface="Arial" panose="020B0604020202020204" pitchFamily="34" charset="0"/>
                <a:cs typeface="Arial" panose="020B0604020202020204" pitchFamily="34" charset="0"/>
              </a:rPr>
            </a:br>
            <a:r>
              <a:rPr lang="en-US" sz="1100">
                <a:latin typeface="Arial"/>
                <a:cs typeface="Arial"/>
              </a:rPr>
              <a:t>on the </a:t>
            </a:r>
            <a:br>
              <a:rPr lang="en-US" sz="1100">
                <a:latin typeface="Arial" panose="020B0604020202020204" pitchFamily="34" charset="0"/>
                <a:cs typeface="Arial" panose="020B0604020202020204" pitchFamily="34" charset="0"/>
              </a:rPr>
            </a:br>
            <a:r>
              <a:rPr lang="en-US" sz="1100">
                <a:latin typeface="Arial"/>
                <a:cs typeface="Arial"/>
              </a:rPr>
              <a:t>YAW website. </a:t>
            </a:r>
            <a:endParaRPr lang="en-US" sz="1100">
              <a:latin typeface="Arial"/>
              <a:ea typeface="Segoe UI Historic" panose="020B0502040204020203" pitchFamily="34" charset="0"/>
              <a:cs typeface="Arial"/>
            </a:endParaRPr>
          </a:p>
        </p:txBody>
      </p:sp>
      <p:sp>
        <p:nvSpPr>
          <p:cNvPr id="12" name="TextBox 11">
            <a:extLst>
              <a:ext uri="{FF2B5EF4-FFF2-40B4-BE49-F238E27FC236}">
                <a16:creationId xmlns:a16="http://schemas.microsoft.com/office/drawing/2014/main" id="{2DF3C6A3-FE03-1915-CD9D-7F82309A35C1}"/>
              </a:ext>
            </a:extLst>
          </p:cNvPr>
          <p:cNvSpPr txBox="1"/>
          <p:nvPr/>
        </p:nvSpPr>
        <p:spPr>
          <a:xfrm>
            <a:off x="7527285" y="3000571"/>
            <a:ext cx="1531935" cy="492315"/>
          </a:xfrm>
          <a:prstGeom prst="rect">
            <a:avLst/>
          </a:prstGeom>
          <a:noFill/>
        </p:spPr>
        <p:txBody>
          <a:bodyPr wrap="square" lIns="91416" tIns="45708" rIns="91416" bIns="45708" rtlCol="0" anchor="t">
            <a:spAutoFit/>
          </a:bodyPr>
          <a:lstStyle/>
          <a:p>
            <a:pPr algn="ctr"/>
            <a:r>
              <a:rPr lang="en-US" sz="1300" b="1">
                <a:latin typeface="Arial"/>
                <a:ea typeface="Segoe UI Historic"/>
                <a:cs typeface="Arial"/>
              </a:rPr>
              <a:t>Submit Proclamations</a:t>
            </a:r>
            <a:endParaRPr lang="en-US" sz="1300" b="1">
              <a:latin typeface="Arial" panose="020B0604020202020204" pitchFamily="34" charset="0"/>
              <a:ea typeface="Segoe UI Historic" panose="020B0502040204020203" pitchFamily="34" charset="0"/>
              <a:cs typeface="Arial" panose="020B0604020202020204" pitchFamily="34" charset="0"/>
            </a:endParaRPr>
          </a:p>
        </p:txBody>
      </p:sp>
      <p:sp>
        <p:nvSpPr>
          <p:cNvPr id="16" name="TextBox 15">
            <a:extLst>
              <a:ext uri="{FF2B5EF4-FFF2-40B4-BE49-F238E27FC236}">
                <a16:creationId xmlns:a16="http://schemas.microsoft.com/office/drawing/2014/main" id="{E87866D9-2C21-69A5-9B14-8036EB02D815}"/>
              </a:ext>
            </a:extLst>
          </p:cNvPr>
          <p:cNvSpPr txBox="1"/>
          <p:nvPr/>
        </p:nvSpPr>
        <p:spPr>
          <a:xfrm>
            <a:off x="7482549" y="3684997"/>
            <a:ext cx="1640651" cy="1107707"/>
          </a:xfrm>
          <a:prstGeom prst="rect">
            <a:avLst/>
          </a:prstGeom>
          <a:noFill/>
        </p:spPr>
        <p:txBody>
          <a:bodyPr wrap="square" lIns="91416" tIns="45708" rIns="91416" bIns="45708" rtlCol="0" anchor="t">
            <a:spAutoFit/>
          </a:bodyPr>
          <a:lstStyle/>
          <a:p>
            <a:pPr algn="ctr"/>
            <a:r>
              <a:rPr lang="en-US" sz="1100">
                <a:latin typeface="Arial" panose="020B0604020202020204" pitchFamily="34" charset="0"/>
                <a:cs typeface="Arial" panose="020B0604020202020204" pitchFamily="34" charset="0"/>
              </a:rPr>
              <a:t>Connect with local and state government, industry and educators </a:t>
            </a:r>
            <a:br>
              <a:rPr lang="en-US" sz="1100">
                <a:latin typeface="Arial" panose="020B0604020202020204" pitchFamily="34" charset="0"/>
                <a:cs typeface="Arial" panose="020B0604020202020204" pitchFamily="34" charset="0"/>
              </a:rPr>
            </a:br>
            <a:r>
              <a:rPr lang="en-US" sz="1100">
                <a:latin typeface="Arial" panose="020B0604020202020204" pitchFamily="34" charset="0"/>
                <a:cs typeface="Arial" panose="020B0604020202020204" pitchFamily="34" charset="0"/>
              </a:rPr>
              <a:t>and encourage them to support Youth Apprenticeship Week.  </a:t>
            </a:r>
          </a:p>
        </p:txBody>
      </p:sp>
      <p:sp>
        <p:nvSpPr>
          <p:cNvPr id="20" name="TextBox 19">
            <a:extLst>
              <a:ext uri="{FF2B5EF4-FFF2-40B4-BE49-F238E27FC236}">
                <a16:creationId xmlns:a16="http://schemas.microsoft.com/office/drawing/2014/main" id="{9C9102CB-23C5-3ABB-EEE8-379A6D8C4F96}"/>
              </a:ext>
            </a:extLst>
          </p:cNvPr>
          <p:cNvSpPr txBox="1"/>
          <p:nvPr/>
        </p:nvSpPr>
        <p:spPr>
          <a:xfrm>
            <a:off x="9898844" y="3001073"/>
            <a:ext cx="1531935" cy="492315"/>
          </a:xfrm>
          <a:prstGeom prst="rect">
            <a:avLst/>
          </a:prstGeom>
          <a:noFill/>
        </p:spPr>
        <p:txBody>
          <a:bodyPr wrap="square" lIns="91416" tIns="45708" rIns="91416" bIns="45708" rtlCol="0" anchor="t">
            <a:spAutoFit/>
          </a:bodyPr>
          <a:lstStyle/>
          <a:p>
            <a:pPr algn="ctr"/>
            <a:r>
              <a:rPr lang="en-US" sz="1300" b="1">
                <a:latin typeface="Arial"/>
                <a:ea typeface="Segoe UI Historic"/>
                <a:cs typeface="Arial"/>
              </a:rPr>
              <a:t>Share Your Event Highlights</a:t>
            </a:r>
            <a:endParaRPr lang="en-US" sz="1300" b="1">
              <a:latin typeface="Arial" panose="020B0604020202020204" pitchFamily="34" charset="0"/>
              <a:ea typeface="Segoe UI Historic" panose="020B0502040204020203" pitchFamily="34" charset="0"/>
              <a:cs typeface="Arial" panose="020B0604020202020204" pitchFamily="34" charset="0"/>
            </a:endParaRPr>
          </a:p>
        </p:txBody>
      </p:sp>
      <p:sp>
        <p:nvSpPr>
          <p:cNvPr id="21" name="TextBox 20">
            <a:extLst>
              <a:ext uri="{FF2B5EF4-FFF2-40B4-BE49-F238E27FC236}">
                <a16:creationId xmlns:a16="http://schemas.microsoft.com/office/drawing/2014/main" id="{9AADA9B9-1C57-21CC-62F2-A0C628C0C6A4}"/>
              </a:ext>
            </a:extLst>
          </p:cNvPr>
          <p:cNvSpPr txBox="1"/>
          <p:nvPr/>
        </p:nvSpPr>
        <p:spPr>
          <a:xfrm>
            <a:off x="9844486" y="3690507"/>
            <a:ext cx="1640652" cy="1138476"/>
          </a:xfrm>
          <a:prstGeom prst="rect">
            <a:avLst/>
          </a:prstGeom>
          <a:noFill/>
        </p:spPr>
        <p:txBody>
          <a:bodyPr wrap="square" lIns="91416" tIns="45708" rIns="91416" bIns="45708" rtlCol="0" anchor="t">
            <a:spAutoFit/>
          </a:bodyPr>
          <a:lstStyle/>
          <a:p>
            <a:pPr algn="ctr"/>
            <a:r>
              <a:rPr lang="en-US" sz="1100">
                <a:latin typeface="Arial" panose="020B0604020202020204" pitchFamily="34" charset="0"/>
                <a:cs typeface="Arial" panose="020B0604020202020204" pitchFamily="34" charset="0"/>
              </a:rPr>
              <a:t>Share photos, videos, blogs and more </a:t>
            </a:r>
            <a:br>
              <a:rPr lang="en-US" sz="1100">
                <a:latin typeface="Arial" panose="020B0604020202020204" pitchFamily="34" charset="0"/>
                <a:cs typeface="Arial" panose="020B0604020202020204" pitchFamily="34" charset="0"/>
              </a:rPr>
            </a:br>
            <a:r>
              <a:rPr lang="en-US" sz="1100">
                <a:latin typeface="Arial" panose="020B0604020202020204" pitchFamily="34" charset="0"/>
                <a:cs typeface="Arial" panose="020B0604020202020204" pitchFamily="34" charset="0"/>
              </a:rPr>
              <a:t>on social media with hashtags </a:t>
            </a:r>
            <a:br>
              <a:rPr lang="en-US" sz="1100">
                <a:latin typeface="Arial" panose="020B0604020202020204" pitchFamily="34" charset="0"/>
                <a:cs typeface="Arial" panose="020B0604020202020204" pitchFamily="34" charset="0"/>
              </a:rPr>
            </a:br>
            <a:r>
              <a:rPr lang="en-US" sz="1100" b="1">
                <a:latin typeface="Arial" panose="020B0604020202020204" pitchFamily="34" charset="0"/>
                <a:cs typeface="Arial" panose="020B0604020202020204" pitchFamily="34" charset="0"/>
              </a:rPr>
              <a:t>#YAW2024 </a:t>
            </a:r>
            <a:r>
              <a:rPr lang="en-US" sz="1100">
                <a:latin typeface="Arial" panose="020B0604020202020204" pitchFamily="34" charset="0"/>
                <a:cs typeface="Arial" panose="020B0604020202020204" pitchFamily="34" charset="0"/>
              </a:rPr>
              <a:t>and </a:t>
            </a:r>
          </a:p>
          <a:p>
            <a:pPr algn="ctr"/>
            <a:r>
              <a:rPr lang="en-US" sz="1100" b="1">
                <a:latin typeface="Arial" panose="020B0604020202020204" pitchFamily="34" charset="0"/>
                <a:cs typeface="Arial" panose="020B0604020202020204" pitchFamily="34" charset="0"/>
              </a:rPr>
              <a:t>#ApprenticeshipUSA.</a:t>
            </a:r>
          </a:p>
        </p:txBody>
      </p:sp>
      <p:sp>
        <p:nvSpPr>
          <p:cNvPr id="5" name="Slide Number Placeholder 4">
            <a:extLst>
              <a:ext uri="{FF2B5EF4-FFF2-40B4-BE49-F238E27FC236}">
                <a16:creationId xmlns:a16="http://schemas.microsoft.com/office/drawing/2014/main" id="{88F4ACA1-76CA-4C69-66B4-75008AC5DC34}"/>
              </a:ext>
            </a:extLst>
          </p:cNvPr>
          <p:cNvSpPr>
            <a:spLocks noGrp="1"/>
          </p:cNvSpPr>
          <p:nvPr>
            <p:ph type="sldNum" sz="quarter" idx="4"/>
          </p:nvPr>
        </p:nvSpPr>
        <p:spPr/>
        <p:txBody>
          <a:bodyPr/>
          <a:lstStyle/>
          <a:p>
            <a:fld id="{D61AABEC-672F-4B68-B914-690DA978312C}" type="slidenum">
              <a:rPr lang="en-US" smtClean="0"/>
              <a:pPr/>
              <a:t>11</a:t>
            </a:fld>
            <a:endParaRPr lang="en-US"/>
          </a:p>
        </p:txBody>
      </p:sp>
    </p:spTree>
    <p:extLst>
      <p:ext uri="{BB962C8B-B14F-4D97-AF65-F5344CB8AC3E}">
        <p14:creationId xmlns:p14="http://schemas.microsoft.com/office/powerpoint/2010/main" val="30177366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 Placeholder 11">
            <a:extLst>
              <a:ext uri="{FF2B5EF4-FFF2-40B4-BE49-F238E27FC236}">
                <a16:creationId xmlns:a16="http://schemas.microsoft.com/office/drawing/2014/main" id="{FA7C014B-C1E3-DA02-4603-60D2089EB984}"/>
              </a:ext>
            </a:extLst>
          </p:cNvPr>
          <p:cNvSpPr>
            <a:spLocks noGrp="1"/>
          </p:cNvSpPr>
          <p:nvPr>
            <p:ph type="title" idx="4294967295"/>
          </p:nvPr>
        </p:nvSpPr>
        <p:spPr>
          <a:xfrm>
            <a:off x="436563" y="277813"/>
            <a:ext cx="8416925" cy="13271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marL="0" marR="0" lvl="0" indent="0" algn="l" defTabSz="914126"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799" b="0"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TYPES OF</a:t>
            </a:r>
            <a:r>
              <a:rPr kumimoji="0" lang="en-US" sz="2799" b="1"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 EVENTS</a:t>
            </a:r>
          </a:p>
        </p:txBody>
      </p:sp>
      <p:grpSp>
        <p:nvGrpSpPr>
          <p:cNvPr id="10" name="Group 9" descr="Youth Apprenticeship Week logo">
            <a:extLst>
              <a:ext uri="{FF2B5EF4-FFF2-40B4-BE49-F238E27FC236}">
                <a16:creationId xmlns:a16="http://schemas.microsoft.com/office/drawing/2014/main" id="{1A772AD7-2012-2465-DD6D-C73D30AC57D3}"/>
              </a:ext>
            </a:extLst>
          </p:cNvPr>
          <p:cNvGrpSpPr/>
          <p:nvPr/>
        </p:nvGrpSpPr>
        <p:grpSpPr>
          <a:xfrm>
            <a:off x="9770832" y="36699"/>
            <a:ext cx="2417993" cy="1675816"/>
            <a:chOff x="9773377" y="35815"/>
            <a:chExt cx="2418623" cy="1676253"/>
          </a:xfrm>
        </p:grpSpPr>
        <p:sp>
          <p:nvSpPr>
            <p:cNvPr id="11" name="Rectangle 10">
              <a:extLst>
                <a:ext uri="{FF2B5EF4-FFF2-40B4-BE49-F238E27FC236}">
                  <a16:creationId xmlns:a16="http://schemas.microsoft.com/office/drawing/2014/main" id="{084AEB16-E002-5693-B986-A59873E7DC24}"/>
                </a:ext>
              </a:extLst>
            </p:cNvPr>
            <p:cNvSpPr/>
            <p:nvPr/>
          </p:nvSpPr>
          <p:spPr>
            <a:xfrm>
              <a:off x="9773377" y="35815"/>
              <a:ext cx="2418623" cy="167625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pic>
          <p:nvPicPr>
            <p:cNvPr id="13" name="Picture 12">
              <a:extLst>
                <a:ext uri="{FF2B5EF4-FFF2-40B4-BE49-F238E27FC236}">
                  <a16:creationId xmlns:a16="http://schemas.microsoft.com/office/drawing/2014/main" id="{B705F566-67E8-0DEB-B6CB-CCD4FE51AF91}"/>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9942485" y="255875"/>
              <a:ext cx="2080407" cy="1236132"/>
            </a:xfrm>
            <a:prstGeom prst="rect">
              <a:avLst/>
            </a:prstGeom>
          </p:spPr>
        </p:pic>
      </p:grpSp>
      <p:sp>
        <p:nvSpPr>
          <p:cNvPr id="9" name="Text Placeholder 8">
            <a:extLst>
              <a:ext uri="{FF2B5EF4-FFF2-40B4-BE49-F238E27FC236}">
                <a16:creationId xmlns:a16="http://schemas.microsoft.com/office/drawing/2014/main" id="{C9AC264A-3F3B-3819-EB63-4425B9D16E7B}"/>
              </a:ext>
            </a:extLst>
          </p:cNvPr>
          <p:cNvSpPr>
            <a:spLocks noGrp="1"/>
          </p:cNvSpPr>
          <p:nvPr>
            <p:ph type="body" sz="quarter" idx="13"/>
          </p:nvPr>
        </p:nvSpPr>
        <p:spPr>
          <a:xfrm>
            <a:off x="543179" y="1889908"/>
            <a:ext cx="5551234" cy="3996390"/>
          </a:xfrm>
        </p:spPr>
        <p:txBody>
          <a:bodyPr vert="horz" lIns="91416" tIns="45708" rIns="91416" bIns="45708" rtlCol="0" anchor="t">
            <a:noAutofit/>
          </a:bodyPr>
          <a:lstStyle/>
          <a:p>
            <a:r>
              <a:rPr lang="en-US" sz="1600" b="1" dirty="0">
                <a:solidFill>
                  <a:schemeClr val="accent2"/>
                </a:solidFill>
                <a:latin typeface="Arial"/>
                <a:cs typeface="Arial"/>
              </a:rPr>
              <a:t>Examples of YAW related events may include:</a:t>
            </a:r>
          </a:p>
          <a:p>
            <a:pPr marL="285750" indent="-285750">
              <a:buFont typeface="Arial" panose="020B0604020202020204" pitchFamily="34" charset="0"/>
              <a:buChar char="•"/>
            </a:pPr>
            <a:r>
              <a:rPr lang="en-US" sz="1600" dirty="0">
                <a:solidFill>
                  <a:schemeClr val="tx1"/>
                </a:solidFill>
                <a:latin typeface="Arial"/>
                <a:cs typeface="Arial"/>
              </a:rPr>
              <a:t>Apprenticeship recruitment fairs</a:t>
            </a:r>
            <a:endParaRPr lang="en-US" sz="1600" dirty="0">
              <a:solidFill>
                <a:schemeClr val="tx1"/>
              </a:solidFill>
            </a:endParaRPr>
          </a:p>
          <a:p>
            <a:pPr marL="285750" indent="-285750">
              <a:buFont typeface="Arial" panose="020B0604020202020204" pitchFamily="34" charset="0"/>
              <a:buChar char="•"/>
            </a:pPr>
            <a:r>
              <a:rPr lang="en-US" sz="1600" dirty="0">
                <a:solidFill>
                  <a:schemeClr val="tx1"/>
                </a:solidFill>
                <a:latin typeface="Arial"/>
                <a:cs typeface="Arial"/>
              </a:rPr>
              <a:t>Apprenticeship open houses</a:t>
            </a:r>
          </a:p>
          <a:p>
            <a:pPr marL="285750" indent="-285750">
              <a:buFont typeface="Arial" panose="020B0604020202020204" pitchFamily="34" charset="0"/>
              <a:buChar char="•"/>
            </a:pPr>
            <a:r>
              <a:rPr lang="en-US" sz="1600" dirty="0">
                <a:solidFill>
                  <a:schemeClr val="tx1"/>
                </a:solidFill>
                <a:latin typeface="Arial"/>
                <a:cs typeface="Arial"/>
              </a:rPr>
              <a:t>Career discovery boot camps</a:t>
            </a:r>
          </a:p>
          <a:p>
            <a:pPr marL="285750" indent="-285750">
              <a:buFont typeface="Arial" panose="020B0604020202020204" pitchFamily="34" charset="0"/>
              <a:buChar char="•"/>
            </a:pPr>
            <a:r>
              <a:rPr lang="en-US" sz="1600" dirty="0">
                <a:solidFill>
                  <a:schemeClr val="tx1"/>
                </a:solidFill>
                <a:latin typeface="Arial"/>
                <a:cs typeface="Arial"/>
              </a:rPr>
              <a:t>Hackathon competitions</a:t>
            </a:r>
            <a:endParaRPr lang="en-US" sz="1600" dirty="0">
              <a:solidFill>
                <a:schemeClr val="tx1"/>
              </a:solidFill>
            </a:endParaRPr>
          </a:p>
          <a:p>
            <a:pPr marL="285750" indent="-285750">
              <a:buFont typeface="Arial" panose="020B0604020202020204" pitchFamily="34" charset="0"/>
              <a:buChar char="•"/>
            </a:pPr>
            <a:r>
              <a:rPr lang="en-US" sz="1600" dirty="0">
                <a:solidFill>
                  <a:schemeClr val="tx1"/>
                </a:solidFill>
                <a:latin typeface="Arial"/>
                <a:cs typeface="Arial"/>
              </a:rPr>
              <a:t>Social media challenges and amplification activities</a:t>
            </a:r>
            <a:endParaRPr lang="en-US" sz="1600" dirty="0">
              <a:solidFill>
                <a:schemeClr val="tx1"/>
              </a:solidFill>
            </a:endParaRPr>
          </a:p>
          <a:p>
            <a:pPr marL="285750" indent="-285750">
              <a:buFont typeface="Arial" panose="020B0604020202020204" pitchFamily="34" charset="0"/>
              <a:buChar char="•"/>
            </a:pPr>
            <a:r>
              <a:rPr lang="en-US" sz="1600" dirty="0">
                <a:solidFill>
                  <a:schemeClr val="tx1"/>
                </a:solidFill>
                <a:latin typeface="Arial"/>
                <a:cs typeface="Arial"/>
              </a:rPr>
              <a:t>Apprenticeship graduations </a:t>
            </a:r>
          </a:p>
          <a:p>
            <a:pPr marL="285750" indent="-285750">
              <a:buFont typeface="Arial" panose="020B0604020202020204" pitchFamily="34" charset="0"/>
              <a:buChar char="•"/>
            </a:pPr>
            <a:r>
              <a:rPr lang="en-US" sz="1600" dirty="0">
                <a:solidFill>
                  <a:schemeClr val="tx1"/>
                </a:solidFill>
                <a:latin typeface="Arial"/>
                <a:cs typeface="Arial"/>
              </a:rPr>
              <a:t>Signing ceremonies for new and </a:t>
            </a:r>
            <a:r>
              <a:rPr lang="en-US" sz="1600" dirty="0" err="1">
                <a:solidFill>
                  <a:schemeClr val="tx1"/>
                </a:solidFill>
                <a:latin typeface="Arial"/>
                <a:cs typeface="Arial"/>
              </a:rPr>
              <a:t>exisiting</a:t>
            </a:r>
            <a:r>
              <a:rPr lang="en-US" sz="1600" dirty="0">
                <a:solidFill>
                  <a:schemeClr val="tx1"/>
                </a:solidFill>
                <a:latin typeface="Arial"/>
                <a:cs typeface="Arial"/>
              </a:rPr>
              <a:t>  programs</a:t>
            </a:r>
          </a:p>
          <a:p>
            <a:pPr marL="285750" indent="-285750">
              <a:buFont typeface="Arial" panose="020B0604020202020204" pitchFamily="34" charset="0"/>
              <a:buChar char="•"/>
            </a:pPr>
            <a:r>
              <a:rPr lang="en-US" sz="1600" dirty="0">
                <a:solidFill>
                  <a:schemeClr val="tx1"/>
                </a:solidFill>
                <a:latin typeface="Arial"/>
                <a:cs typeface="Arial"/>
              </a:rPr>
              <a:t>Virtual tours for students</a:t>
            </a:r>
          </a:p>
          <a:p>
            <a:pPr marL="285750" indent="-285750">
              <a:buFont typeface="Arial" panose="020B0604020202020204" pitchFamily="34" charset="0"/>
              <a:buChar char="•"/>
            </a:pPr>
            <a:r>
              <a:rPr lang="en-US" sz="1600" dirty="0">
                <a:solidFill>
                  <a:schemeClr val="tx1"/>
                </a:solidFill>
                <a:latin typeface="Arial"/>
                <a:cs typeface="Arial"/>
              </a:rPr>
              <a:t>Podcasts</a:t>
            </a:r>
            <a:endParaRPr lang="en-US" sz="1600" dirty="0">
              <a:solidFill>
                <a:schemeClr val="tx1"/>
              </a:solidFill>
            </a:endParaRPr>
          </a:p>
          <a:p>
            <a:pPr>
              <a:spcBef>
                <a:spcPts val="0"/>
              </a:spcBef>
            </a:pPr>
            <a:endParaRPr lang="en-US" sz="1600" dirty="0">
              <a:solidFill>
                <a:schemeClr val="tx1"/>
              </a:solidFill>
              <a:latin typeface="Arial"/>
              <a:cs typeface="Arial"/>
            </a:endParaRPr>
          </a:p>
          <a:p>
            <a:r>
              <a:rPr lang="en-US" sz="1600" dirty="0">
                <a:solidFill>
                  <a:schemeClr val="tx1"/>
                </a:solidFill>
                <a:latin typeface="Arial"/>
                <a:cs typeface="Arial"/>
              </a:rPr>
              <a:t>Be creative, celebrate, and recruit Youth Apprentices!</a:t>
            </a:r>
            <a:endParaRPr lang="en-US" sz="1600" dirty="0">
              <a:solidFill>
                <a:schemeClr val="tx1"/>
              </a:solidFill>
            </a:endParaRPr>
          </a:p>
        </p:txBody>
      </p:sp>
      <p:pic>
        <p:nvPicPr>
          <p:cNvPr id="4" name="Picture Placeholder 3" descr="Acting Secretary of Labor Julie Su; Secretary of Education Miguel Cardona; Policy Advisor to President Biden, Neera Tanden; and Office of Apprenticeship Administrator John Ladd with apprenticeship graduates and Apprentice Trailblazers.">
            <a:extLst>
              <a:ext uri="{FF2B5EF4-FFF2-40B4-BE49-F238E27FC236}">
                <a16:creationId xmlns:a16="http://schemas.microsoft.com/office/drawing/2014/main" id="{B178F268-B226-5EC7-5E1B-0588B897E5EC}"/>
              </a:ext>
            </a:extLst>
          </p:cNvPr>
          <p:cNvPicPr>
            <a:picLocks noGrp="1" noChangeAspect="1"/>
          </p:cNvPicPr>
          <p:nvPr>
            <p:ph type="pic" sz="quarter" idx="14"/>
          </p:nvPr>
        </p:nvPicPr>
        <p:blipFill rotWithShape="1">
          <a:blip r:embed="rId4"/>
          <a:srcRect t="787" b="787"/>
          <a:stretch/>
        </p:blipFill>
        <p:spPr>
          <a:xfrm>
            <a:off x="5725764" y="1711253"/>
            <a:ext cx="6463061" cy="3636233"/>
          </a:xfrm>
        </p:spPr>
      </p:pic>
      <p:sp>
        <p:nvSpPr>
          <p:cNvPr id="2" name="Slide Number Placeholder 1">
            <a:extLst>
              <a:ext uri="{FF2B5EF4-FFF2-40B4-BE49-F238E27FC236}">
                <a16:creationId xmlns:a16="http://schemas.microsoft.com/office/drawing/2014/main" id="{1F9D4EBC-6D68-9AE3-A33A-260DB5593C92}"/>
              </a:ext>
            </a:extLst>
          </p:cNvPr>
          <p:cNvSpPr>
            <a:spLocks noGrp="1"/>
          </p:cNvSpPr>
          <p:nvPr>
            <p:ph type="sldNum" sz="quarter" idx="4"/>
          </p:nvPr>
        </p:nvSpPr>
        <p:spPr/>
        <p:txBody>
          <a:bodyPr/>
          <a:lstStyle/>
          <a:p>
            <a:fld id="{D61AABEC-672F-4B68-B914-690DA978312C}" type="slidenum">
              <a:rPr lang="en-US" smtClean="0"/>
              <a:pPr/>
              <a:t>12</a:t>
            </a:fld>
            <a:r>
              <a:rPr lang="en-US"/>
              <a:t> </a:t>
            </a:r>
          </a:p>
        </p:txBody>
      </p:sp>
    </p:spTree>
    <p:extLst>
      <p:ext uri="{BB962C8B-B14F-4D97-AF65-F5344CB8AC3E}">
        <p14:creationId xmlns:p14="http://schemas.microsoft.com/office/powerpoint/2010/main" val="10758982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2632ECB-858C-8327-CF7F-37BBF8098EE5}"/>
              </a:ext>
            </a:extLst>
          </p:cNvPr>
          <p:cNvSpPr>
            <a:spLocks noGrp="1"/>
          </p:cNvSpPr>
          <p:nvPr>
            <p:ph type="title" idx="4294967295"/>
          </p:nvPr>
        </p:nvSpPr>
        <p:spPr>
          <a:xfrm>
            <a:off x="436563" y="277813"/>
            <a:ext cx="11142662" cy="13271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marL="0" marR="0" lvl="0" indent="0" algn="l" defTabSz="914126"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799" b="0"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POLL QUESTION </a:t>
            </a:r>
            <a:r>
              <a:rPr kumimoji="0" lang="en-US" sz="2799" b="1"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#2</a:t>
            </a:r>
          </a:p>
        </p:txBody>
      </p:sp>
      <p:sp>
        <p:nvSpPr>
          <p:cNvPr id="3" name="Text Placeholder 2">
            <a:extLst>
              <a:ext uri="{FF2B5EF4-FFF2-40B4-BE49-F238E27FC236}">
                <a16:creationId xmlns:a16="http://schemas.microsoft.com/office/drawing/2014/main" id="{33F23A87-6C8E-3886-8ADA-63AA190CD9EF}"/>
              </a:ext>
            </a:extLst>
          </p:cNvPr>
          <p:cNvSpPr>
            <a:spLocks noGrp="1"/>
          </p:cNvSpPr>
          <p:nvPr>
            <p:ph type="body" sz="quarter" idx="13"/>
          </p:nvPr>
        </p:nvSpPr>
        <p:spPr/>
        <p:txBody>
          <a:bodyPr vert="horz" lIns="91440" tIns="45720" rIns="91440" bIns="45720" rtlCol="0" anchor="t">
            <a:normAutofit/>
          </a:bodyPr>
          <a:lstStyle/>
          <a:p>
            <a:pPr fontAlgn="base">
              <a:lnSpc>
                <a:spcPct val="100000"/>
              </a:lnSpc>
            </a:pPr>
            <a:r>
              <a:rPr lang="en-US" sz="2800" b="1" dirty="0">
                <a:solidFill>
                  <a:srgbClr val="000000"/>
                </a:solidFill>
              </a:rPr>
              <a:t>What is your main goal in participating in Youth Apprenticeship Week? ​</a:t>
            </a:r>
          </a:p>
          <a:p>
            <a:pPr marL="514350" indent="-514350" fontAlgn="base">
              <a:lnSpc>
                <a:spcPct val="100000"/>
              </a:lnSpc>
              <a:buFont typeface="+mj-lt"/>
              <a:buAutoNum type="alphaLcParenR"/>
            </a:pPr>
            <a:r>
              <a:rPr lang="en-US" sz="2800" dirty="0">
                <a:solidFill>
                  <a:srgbClr val="000000"/>
                </a:solidFill>
              </a:rPr>
              <a:t>To learn about staring an apprenticeship program​</a:t>
            </a:r>
          </a:p>
          <a:p>
            <a:pPr marL="514350" indent="-514350" fontAlgn="base">
              <a:lnSpc>
                <a:spcPct val="100000"/>
              </a:lnSpc>
              <a:buFont typeface="+mj-lt"/>
              <a:buAutoNum type="alphaLcParenR"/>
            </a:pPr>
            <a:r>
              <a:rPr lang="en-US" sz="2800" dirty="0">
                <a:solidFill>
                  <a:srgbClr val="000000"/>
                </a:solidFill>
              </a:rPr>
              <a:t>To find apprenticeship opportunities for youth​</a:t>
            </a:r>
          </a:p>
          <a:p>
            <a:pPr marL="514350" indent="-514350" fontAlgn="base">
              <a:lnSpc>
                <a:spcPct val="100000"/>
              </a:lnSpc>
              <a:buFont typeface="+mj-lt"/>
              <a:buAutoNum type="alphaLcParenR"/>
            </a:pPr>
            <a:r>
              <a:rPr lang="en-US" sz="2800" dirty="0">
                <a:solidFill>
                  <a:srgbClr val="000000"/>
                </a:solidFill>
              </a:rPr>
              <a:t>To network with other stakeholders​</a:t>
            </a:r>
          </a:p>
          <a:p>
            <a:pPr marL="514350" indent="-514350" fontAlgn="base">
              <a:lnSpc>
                <a:spcPct val="100000"/>
              </a:lnSpc>
              <a:buFont typeface="+mj-lt"/>
              <a:buAutoNum type="alphaLcParenR"/>
            </a:pPr>
            <a:r>
              <a:rPr lang="en-US" sz="2800" dirty="0">
                <a:solidFill>
                  <a:srgbClr val="000000"/>
                </a:solidFill>
              </a:rPr>
              <a:t>To advocate for apprenticeship programs​</a:t>
            </a:r>
          </a:p>
          <a:p>
            <a:pPr marL="514350" indent="-514350" fontAlgn="base">
              <a:lnSpc>
                <a:spcPct val="100000"/>
              </a:lnSpc>
              <a:buFont typeface="+mj-lt"/>
              <a:buAutoNum type="alphaLcParenR"/>
            </a:pPr>
            <a:r>
              <a:rPr lang="en-US" sz="2800" dirty="0">
                <a:solidFill>
                  <a:srgbClr val="000000"/>
                </a:solidFill>
              </a:rPr>
              <a:t>Other​</a:t>
            </a:r>
          </a:p>
        </p:txBody>
      </p:sp>
      <p:sp>
        <p:nvSpPr>
          <p:cNvPr id="4" name="Slide Number Placeholder 3">
            <a:extLst>
              <a:ext uri="{FF2B5EF4-FFF2-40B4-BE49-F238E27FC236}">
                <a16:creationId xmlns:a16="http://schemas.microsoft.com/office/drawing/2014/main" id="{C2E82CE7-BD22-D73A-0747-FE1A2818A1D4}"/>
              </a:ext>
            </a:extLst>
          </p:cNvPr>
          <p:cNvSpPr>
            <a:spLocks noGrp="1"/>
          </p:cNvSpPr>
          <p:nvPr>
            <p:ph type="sldNum" sz="quarter" idx="4"/>
          </p:nvPr>
        </p:nvSpPr>
        <p:spPr/>
        <p:txBody>
          <a:bodyPr/>
          <a:lstStyle/>
          <a:p>
            <a:fld id="{D61AABEC-672F-4B68-B914-690DA978312C}" type="slidenum">
              <a:rPr lang="en-US" smtClean="0"/>
              <a:pPr/>
              <a:t>13</a:t>
            </a:fld>
            <a:endParaRPr lang="en-US"/>
          </a:p>
        </p:txBody>
      </p:sp>
    </p:spTree>
    <p:extLst>
      <p:ext uri="{BB962C8B-B14F-4D97-AF65-F5344CB8AC3E}">
        <p14:creationId xmlns:p14="http://schemas.microsoft.com/office/powerpoint/2010/main" val="35543931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 Placeholder 11">
            <a:extLst>
              <a:ext uri="{FF2B5EF4-FFF2-40B4-BE49-F238E27FC236}">
                <a16:creationId xmlns:a16="http://schemas.microsoft.com/office/drawing/2014/main" id="{FA7C014B-C1E3-DA02-4603-60D2089EB984}"/>
              </a:ext>
            </a:extLst>
          </p:cNvPr>
          <p:cNvSpPr>
            <a:spLocks noGrp="1"/>
          </p:cNvSpPr>
          <p:nvPr>
            <p:ph type="title" idx="4294967295"/>
          </p:nvPr>
        </p:nvSpPr>
        <p:spPr>
          <a:xfrm>
            <a:off x="436563" y="277813"/>
            <a:ext cx="11142662" cy="13271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marL="0" marR="0" lvl="0" indent="0" algn="l" defTabSz="914126"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799" b="0"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YAW SPOTLIGHT</a:t>
            </a:r>
          </a:p>
        </p:txBody>
      </p:sp>
      <p:sp>
        <p:nvSpPr>
          <p:cNvPr id="2" name="Slide Number Placeholder 1">
            <a:extLst>
              <a:ext uri="{FF2B5EF4-FFF2-40B4-BE49-F238E27FC236}">
                <a16:creationId xmlns:a16="http://schemas.microsoft.com/office/drawing/2014/main" id="{1F9D4EBC-6D68-9AE3-A33A-260DB5593C92}"/>
              </a:ext>
            </a:extLst>
          </p:cNvPr>
          <p:cNvSpPr>
            <a:spLocks noGrp="1"/>
          </p:cNvSpPr>
          <p:nvPr>
            <p:ph type="sldNum" sz="quarter" idx="4"/>
          </p:nvPr>
        </p:nvSpPr>
        <p:spPr>
          <a:xfrm>
            <a:off x="314131" y="6355805"/>
            <a:ext cx="470389" cy="365125"/>
          </a:xfrm>
        </p:spPr>
        <p:txBody>
          <a:bodyPr/>
          <a:lstStyle/>
          <a:p>
            <a:fld id="{D61AABEC-672F-4B68-B914-690DA978312C}" type="slidenum">
              <a:rPr lang="en-US" smtClean="0"/>
              <a:pPr/>
              <a:t>14</a:t>
            </a:fld>
            <a:r>
              <a:rPr lang="en-US"/>
              <a:t> </a:t>
            </a:r>
          </a:p>
        </p:txBody>
      </p:sp>
      <p:grpSp>
        <p:nvGrpSpPr>
          <p:cNvPr id="19" name="Group 18" descr="Youth Apprenticeship Week logo">
            <a:extLst>
              <a:ext uri="{FF2B5EF4-FFF2-40B4-BE49-F238E27FC236}">
                <a16:creationId xmlns:a16="http://schemas.microsoft.com/office/drawing/2014/main" id="{14BBF282-CE90-C434-374F-7BC916565C59}"/>
              </a:ext>
            </a:extLst>
          </p:cNvPr>
          <p:cNvGrpSpPr/>
          <p:nvPr/>
        </p:nvGrpSpPr>
        <p:grpSpPr>
          <a:xfrm>
            <a:off x="9770832" y="36699"/>
            <a:ext cx="2417993" cy="1675816"/>
            <a:chOff x="9773377" y="35815"/>
            <a:chExt cx="2418623" cy="1676253"/>
          </a:xfrm>
        </p:grpSpPr>
        <p:sp>
          <p:nvSpPr>
            <p:cNvPr id="20" name="Rectangle 19">
              <a:extLst>
                <a:ext uri="{FF2B5EF4-FFF2-40B4-BE49-F238E27FC236}">
                  <a16:creationId xmlns:a16="http://schemas.microsoft.com/office/drawing/2014/main" id="{C62910CA-994E-1973-0D8A-79D9C9DEB409}"/>
                </a:ext>
              </a:extLst>
            </p:cNvPr>
            <p:cNvSpPr/>
            <p:nvPr/>
          </p:nvSpPr>
          <p:spPr>
            <a:xfrm>
              <a:off x="9773377" y="35815"/>
              <a:ext cx="2418623" cy="167625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pic>
          <p:nvPicPr>
            <p:cNvPr id="21" name="Picture 20">
              <a:extLst>
                <a:ext uri="{FF2B5EF4-FFF2-40B4-BE49-F238E27FC236}">
                  <a16:creationId xmlns:a16="http://schemas.microsoft.com/office/drawing/2014/main" id="{303D6935-E103-7333-AE89-91FE9989588F}"/>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9942485" y="255875"/>
              <a:ext cx="2080407" cy="1236132"/>
            </a:xfrm>
            <a:prstGeom prst="rect">
              <a:avLst/>
            </a:prstGeom>
          </p:spPr>
        </p:pic>
      </p:grpSp>
      <p:pic>
        <p:nvPicPr>
          <p:cNvPr id="6" name="Picture 5" descr="Picture of Gabriela Caballero">
            <a:extLst>
              <a:ext uri="{FF2B5EF4-FFF2-40B4-BE49-F238E27FC236}">
                <a16:creationId xmlns:a16="http://schemas.microsoft.com/office/drawing/2014/main" id="{69E0B351-1242-03E5-0E27-FE815ECEB6FE}"/>
              </a:ext>
            </a:extLst>
          </p:cNvPr>
          <p:cNvPicPr>
            <a:picLocks noChangeAspect="1"/>
          </p:cNvPicPr>
          <p:nvPr/>
        </p:nvPicPr>
        <p:blipFill rotWithShape="1">
          <a:blip r:embed="rId3"/>
          <a:srcRect l="14466" t="8636" r="17623" b="32727"/>
          <a:stretch/>
        </p:blipFill>
        <p:spPr>
          <a:xfrm>
            <a:off x="1026109" y="1913954"/>
            <a:ext cx="2306070" cy="2971800"/>
          </a:xfrm>
          <a:prstGeom prst="rect">
            <a:avLst/>
          </a:prstGeom>
        </p:spPr>
      </p:pic>
      <p:sp>
        <p:nvSpPr>
          <p:cNvPr id="7" name="Content Placeholder 2">
            <a:extLst>
              <a:ext uri="{FF2B5EF4-FFF2-40B4-BE49-F238E27FC236}">
                <a16:creationId xmlns:a16="http://schemas.microsoft.com/office/drawing/2014/main" id="{F009329D-CB88-207F-ABC8-A7B6E257BF8B}"/>
              </a:ext>
            </a:extLst>
          </p:cNvPr>
          <p:cNvSpPr txBox="1">
            <a:spLocks/>
          </p:cNvSpPr>
          <p:nvPr/>
        </p:nvSpPr>
        <p:spPr>
          <a:xfrm>
            <a:off x="1053340" y="4888017"/>
            <a:ext cx="2168269" cy="1121050"/>
          </a:xfrm>
          <a:prstGeom prst="rect">
            <a:avLst/>
          </a:prstGeom>
        </p:spPr>
        <p:txBody>
          <a:bodyPr vert="horz" lIns="91440" tIns="45720" rIns="91440" bIns="45720" rtlCol="0" anchor="t">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Segoe UI" panose="020B0502040204020203" pitchFamily="34" charset="0"/>
                <a:ea typeface="Segoe UI" panose="020B0502040204020203" pitchFamily="34" charset="0"/>
                <a:cs typeface="Segoe UI" panose="020B0502040204020203"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Segoe UI" panose="020B0502040204020203" pitchFamily="34" charset="0"/>
                <a:ea typeface="Segoe UI" panose="020B0502040204020203" pitchFamily="34" charset="0"/>
                <a:cs typeface="Segoe UI" panose="020B0502040204020203"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Segoe UI" panose="020B0502040204020203" pitchFamily="34" charset="0"/>
                <a:ea typeface="Segoe UI" panose="020B0502040204020203" pitchFamily="34" charset="0"/>
                <a:cs typeface="Segoe UI" panose="020B0502040204020203"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Segoe UI" panose="020B0502040204020203" pitchFamily="34" charset="0"/>
                <a:ea typeface="Segoe UI" panose="020B0502040204020203" pitchFamily="34" charset="0"/>
                <a:cs typeface="Segoe UI" panose="020B0502040204020203"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Segoe UI" panose="020B0502040204020203" pitchFamily="34" charset="0"/>
                <a:ea typeface="Segoe UI" panose="020B0502040204020203" pitchFamily="34" charset="0"/>
                <a:cs typeface="Segoe UI" panose="020B0502040204020203"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fontAlgn="auto">
              <a:spcBef>
                <a:spcPts val="0"/>
              </a:spcBef>
              <a:spcAft>
                <a:spcPts val="0"/>
              </a:spcAft>
              <a:buNone/>
            </a:pPr>
            <a:r>
              <a:rPr lang="en-US" sz="1600" b="1" dirty="0">
                <a:solidFill>
                  <a:prstClr val="black"/>
                </a:solidFill>
                <a:latin typeface="Arial" panose="020B0604020202020204"/>
                <a:cs typeface="Segoe UI"/>
              </a:rPr>
              <a:t>Gabriela Caballero</a:t>
            </a:r>
            <a:endParaRPr lang="en-US" sz="1600" dirty="0">
              <a:solidFill>
                <a:prstClr val="black"/>
              </a:solidFill>
              <a:cs typeface="Segoe UI"/>
            </a:endParaRPr>
          </a:p>
          <a:p>
            <a:pPr marL="0" indent="0">
              <a:spcBef>
                <a:spcPts val="0"/>
              </a:spcBef>
              <a:spcAft>
                <a:spcPts val="0"/>
              </a:spcAft>
              <a:buNone/>
            </a:pPr>
            <a:r>
              <a:rPr lang="en-US" sz="1500" dirty="0">
                <a:solidFill>
                  <a:prstClr val="black"/>
                </a:solidFill>
                <a:latin typeface="Arial"/>
                <a:cs typeface="Segoe UI"/>
              </a:rPr>
              <a:t>Outsourcing Delivery Specialist, </a:t>
            </a:r>
            <a:br>
              <a:rPr lang="en-US" sz="1500" dirty="0">
                <a:latin typeface="Arial"/>
                <a:cs typeface="Segoe UI"/>
              </a:rPr>
            </a:br>
            <a:r>
              <a:rPr lang="en-US" sz="1500" dirty="0">
                <a:solidFill>
                  <a:prstClr val="black"/>
                </a:solidFill>
                <a:latin typeface="Arial"/>
                <a:cs typeface="Segoe UI"/>
              </a:rPr>
              <a:t>Aon Business Services</a:t>
            </a:r>
          </a:p>
        </p:txBody>
      </p:sp>
      <p:pic>
        <p:nvPicPr>
          <p:cNvPr id="11" name="Picture 5" descr="Picture of Lateefah Durant">
            <a:extLst>
              <a:ext uri="{FF2B5EF4-FFF2-40B4-BE49-F238E27FC236}">
                <a16:creationId xmlns:a16="http://schemas.microsoft.com/office/drawing/2014/main" id="{D8F4E6D6-9E39-598C-5279-FA2BD08235DC}"/>
              </a:ext>
            </a:extLst>
          </p:cNvPr>
          <p:cNvPicPr>
            <a:picLocks noChangeAspect="1"/>
          </p:cNvPicPr>
          <p:nvPr/>
        </p:nvPicPr>
        <p:blipFill>
          <a:blip r:embed="rId4">
            <a:extLst>
              <a:ext uri="{28A0092B-C50C-407E-A947-70E740481C1C}">
                <a14:useLocalDpi xmlns:a14="http://schemas.microsoft.com/office/drawing/2010/main" val="0"/>
              </a:ext>
            </a:extLst>
          </a:blip>
          <a:srcRect l="8674" r="8674"/>
          <a:stretch/>
        </p:blipFill>
        <p:spPr>
          <a:xfrm>
            <a:off x="3725508" y="1913954"/>
            <a:ext cx="2156804" cy="2975638"/>
          </a:xfrm>
          <a:prstGeom prst="rect">
            <a:avLst/>
          </a:prstGeom>
        </p:spPr>
      </p:pic>
      <p:sp>
        <p:nvSpPr>
          <p:cNvPr id="3" name="Content Placeholder 2">
            <a:extLst>
              <a:ext uri="{FF2B5EF4-FFF2-40B4-BE49-F238E27FC236}">
                <a16:creationId xmlns:a16="http://schemas.microsoft.com/office/drawing/2014/main" id="{B894D23B-60A8-42C4-B795-D357E6F72826}"/>
              </a:ext>
            </a:extLst>
          </p:cNvPr>
          <p:cNvSpPr txBox="1">
            <a:spLocks/>
          </p:cNvSpPr>
          <p:nvPr/>
        </p:nvSpPr>
        <p:spPr>
          <a:xfrm>
            <a:off x="3725508" y="4891855"/>
            <a:ext cx="2095969" cy="1121050"/>
          </a:xfrm>
          <a:prstGeom prst="rect">
            <a:avLst/>
          </a:prstGeom>
        </p:spPr>
        <p:txBody>
          <a:bodyPr vert="horz" lIns="91440" tIns="45720" rIns="91440" bIns="45720" rtlCol="0" anchor="t">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Segoe UI" panose="020B0502040204020203" pitchFamily="34" charset="0"/>
                <a:ea typeface="Segoe UI" panose="020B0502040204020203" pitchFamily="34" charset="0"/>
                <a:cs typeface="Segoe UI" panose="020B0502040204020203"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Segoe UI" panose="020B0502040204020203" pitchFamily="34" charset="0"/>
                <a:ea typeface="Segoe UI" panose="020B0502040204020203" pitchFamily="34" charset="0"/>
                <a:cs typeface="Segoe UI" panose="020B0502040204020203"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Segoe UI" panose="020B0502040204020203" pitchFamily="34" charset="0"/>
                <a:ea typeface="Segoe UI" panose="020B0502040204020203" pitchFamily="34" charset="0"/>
                <a:cs typeface="Segoe UI" panose="020B0502040204020203"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Segoe UI" panose="020B0502040204020203" pitchFamily="34" charset="0"/>
                <a:ea typeface="Segoe UI" panose="020B0502040204020203" pitchFamily="34" charset="0"/>
                <a:cs typeface="Segoe UI" panose="020B0502040204020203"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Segoe UI" panose="020B0502040204020203" pitchFamily="34" charset="0"/>
                <a:ea typeface="Segoe UI" panose="020B0502040204020203" pitchFamily="34" charset="0"/>
                <a:cs typeface="Segoe UI" panose="020B0502040204020203"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fontAlgn="auto">
              <a:spcBef>
                <a:spcPts val="0"/>
              </a:spcBef>
              <a:spcAft>
                <a:spcPts val="0"/>
              </a:spcAft>
              <a:buNone/>
            </a:pPr>
            <a:r>
              <a:rPr lang="en-US" sz="1600" b="1">
                <a:solidFill>
                  <a:prstClr val="black"/>
                </a:solidFill>
                <a:latin typeface="Arial" panose="020B0604020202020204"/>
                <a:cs typeface="Segoe UI"/>
              </a:rPr>
              <a:t>Lateefah Durant</a:t>
            </a:r>
            <a:endParaRPr lang="en-US" sz="1600">
              <a:solidFill>
                <a:prstClr val="black"/>
              </a:solidFill>
              <a:cs typeface="Segoe UI"/>
            </a:endParaRPr>
          </a:p>
          <a:p>
            <a:pPr marL="0" indent="0">
              <a:spcBef>
                <a:spcPts val="0"/>
              </a:spcBef>
              <a:spcAft>
                <a:spcPts val="0"/>
              </a:spcAft>
              <a:buNone/>
            </a:pPr>
            <a:r>
              <a:rPr lang="en-US" sz="1500">
                <a:solidFill>
                  <a:prstClr val="black"/>
                </a:solidFill>
                <a:latin typeface="Arial" panose="020B0604020202020204"/>
                <a:cs typeface="Segoe UI"/>
              </a:rPr>
              <a:t>Vice President, Innovation</a:t>
            </a:r>
            <a:endParaRPr lang="en-US" sz="1500">
              <a:solidFill>
                <a:prstClr val="black"/>
              </a:solidFill>
            </a:endParaRPr>
          </a:p>
          <a:p>
            <a:pPr marL="0" indent="0">
              <a:spcBef>
                <a:spcPts val="0"/>
              </a:spcBef>
              <a:spcAft>
                <a:spcPts val="0"/>
              </a:spcAft>
              <a:buNone/>
            </a:pPr>
            <a:r>
              <a:rPr lang="en-US" sz="1500" err="1">
                <a:solidFill>
                  <a:prstClr val="black"/>
                </a:solidFill>
                <a:latin typeface="Arial" panose="020B0604020202020204"/>
                <a:cs typeface="Segoe UI"/>
              </a:rPr>
              <a:t>CityWorks</a:t>
            </a:r>
            <a:r>
              <a:rPr lang="en-US" sz="1500">
                <a:solidFill>
                  <a:prstClr val="black"/>
                </a:solidFill>
                <a:latin typeface="Arial"/>
                <a:cs typeface="Segoe UI"/>
              </a:rPr>
              <a:t> DC </a:t>
            </a:r>
          </a:p>
        </p:txBody>
      </p:sp>
      <p:pic>
        <p:nvPicPr>
          <p:cNvPr id="5" name="Picture 4" descr="Picture of Dr. Latitia McCane">
            <a:extLst>
              <a:ext uri="{FF2B5EF4-FFF2-40B4-BE49-F238E27FC236}">
                <a16:creationId xmlns:a16="http://schemas.microsoft.com/office/drawing/2014/main" id="{25014C97-5F1A-D9F9-4F31-BC9F16309AF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14806" y="1913954"/>
            <a:ext cx="1977996" cy="2971800"/>
          </a:xfrm>
          <a:prstGeom prst="rect">
            <a:avLst/>
          </a:prstGeom>
        </p:spPr>
      </p:pic>
      <p:sp>
        <p:nvSpPr>
          <p:cNvPr id="18" name="TextBox 17">
            <a:extLst>
              <a:ext uri="{FF2B5EF4-FFF2-40B4-BE49-F238E27FC236}">
                <a16:creationId xmlns:a16="http://schemas.microsoft.com/office/drawing/2014/main" id="{0C27236C-FE6F-83AF-0C88-970E42D3B57B}"/>
              </a:ext>
            </a:extLst>
          </p:cNvPr>
          <p:cNvSpPr txBox="1"/>
          <p:nvPr/>
        </p:nvSpPr>
        <p:spPr>
          <a:xfrm>
            <a:off x="6214806" y="4891856"/>
            <a:ext cx="2156805" cy="80021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defTabSz="914400">
              <a:spcBef>
                <a:spcPts val="0"/>
              </a:spcBef>
              <a:spcAft>
                <a:spcPts val="0"/>
              </a:spcAft>
            </a:pPr>
            <a:r>
              <a:rPr lang="en-US" sz="1600" b="1">
                <a:solidFill>
                  <a:prstClr val="black"/>
                </a:solidFill>
                <a:latin typeface="Arial" panose="020B0604020202020204"/>
              </a:rPr>
              <a:t>Dr. Latitia McCane</a:t>
            </a:r>
            <a:endParaRPr lang="en-US">
              <a:solidFill>
                <a:prstClr val="black"/>
              </a:solidFill>
            </a:endParaRPr>
          </a:p>
          <a:p>
            <a:pPr defTabSz="914400" eaLnBrk="1" fontAlgn="auto" hangingPunct="1">
              <a:spcBef>
                <a:spcPts val="0"/>
              </a:spcBef>
              <a:spcAft>
                <a:spcPts val="0"/>
              </a:spcAft>
            </a:pPr>
            <a:r>
              <a:rPr lang="en-US" sz="1500">
                <a:solidFill>
                  <a:prstClr val="black"/>
                </a:solidFill>
                <a:latin typeface="Arial" panose="020B0604020202020204"/>
                <a:cs typeface="Arial"/>
              </a:rPr>
              <a:t>Director of Education</a:t>
            </a:r>
          </a:p>
          <a:p>
            <a:pPr defTabSz="914400">
              <a:spcBef>
                <a:spcPts val="0"/>
              </a:spcBef>
              <a:spcAft>
                <a:spcPts val="0"/>
              </a:spcAft>
            </a:pPr>
            <a:r>
              <a:rPr lang="en-US" sz="1500">
                <a:solidFill>
                  <a:prstClr val="black"/>
                </a:solidFill>
                <a:latin typeface="Arial" panose="020B0604020202020204"/>
                <a:cs typeface="Arial"/>
              </a:rPr>
              <a:t>The Apprentice School</a:t>
            </a:r>
          </a:p>
        </p:txBody>
      </p:sp>
      <p:pic>
        <p:nvPicPr>
          <p:cNvPr id="4" name="Picture 3" descr="Picture of Philip Minardi">
            <a:extLst>
              <a:ext uri="{FF2B5EF4-FFF2-40B4-BE49-F238E27FC236}">
                <a16:creationId xmlns:a16="http://schemas.microsoft.com/office/drawing/2014/main" id="{F715BAA9-DE69-6DB7-2733-15980F3FEE3E}"/>
              </a:ext>
            </a:extLst>
          </p:cNvPr>
          <p:cNvPicPr>
            <a:picLocks noChangeAspect="1"/>
          </p:cNvPicPr>
          <p:nvPr/>
        </p:nvPicPr>
        <p:blipFill rotWithShape="1">
          <a:blip r:embed="rId6"/>
          <a:srcRect l="37276" t="4745" r="20480" b="211"/>
          <a:stretch/>
        </p:blipFill>
        <p:spPr>
          <a:xfrm>
            <a:off x="8502920" y="1913954"/>
            <a:ext cx="2148333" cy="2974384"/>
          </a:xfrm>
          <a:prstGeom prst="rect">
            <a:avLst/>
          </a:prstGeom>
        </p:spPr>
      </p:pic>
      <p:sp>
        <p:nvSpPr>
          <p:cNvPr id="14" name="Content Placeholder 2">
            <a:extLst>
              <a:ext uri="{FF2B5EF4-FFF2-40B4-BE49-F238E27FC236}">
                <a16:creationId xmlns:a16="http://schemas.microsoft.com/office/drawing/2014/main" id="{92726994-AD3A-9D37-9E1B-C76AB196179B}"/>
              </a:ext>
            </a:extLst>
          </p:cNvPr>
          <p:cNvSpPr txBox="1">
            <a:spLocks/>
          </p:cNvSpPr>
          <p:nvPr/>
        </p:nvSpPr>
        <p:spPr>
          <a:xfrm>
            <a:off x="8502920" y="4891856"/>
            <a:ext cx="2095969" cy="1121049"/>
          </a:xfrm>
          <a:prstGeom prst="rect">
            <a:avLst/>
          </a:prstGeom>
        </p:spPr>
        <p:txBody>
          <a:bodyPr vert="horz" lIns="91440" tIns="45720" rIns="91440" bIns="45720" rtlCol="0" anchor="t">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Segoe UI" panose="020B0502040204020203" pitchFamily="34" charset="0"/>
                <a:ea typeface="Segoe UI" panose="020B0502040204020203" pitchFamily="34" charset="0"/>
                <a:cs typeface="Segoe UI" panose="020B0502040204020203"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Segoe UI" panose="020B0502040204020203" pitchFamily="34" charset="0"/>
                <a:ea typeface="Segoe UI" panose="020B0502040204020203" pitchFamily="34" charset="0"/>
                <a:cs typeface="Segoe UI" panose="020B0502040204020203"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Segoe UI" panose="020B0502040204020203" pitchFamily="34" charset="0"/>
                <a:ea typeface="Segoe UI" panose="020B0502040204020203" pitchFamily="34" charset="0"/>
                <a:cs typeface="Segoe UI" panose="020B0502040204020203"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Segoe UI" panose="020B0502040204020203" pitchFamily="34" charset="0"/>
                <a:ea typeface="Segoe UI" panose="020B0502040204020203" pitchFamily="34" charset="0"/>
                <a:cs typeface="Segoe UI" panose="020B0502040204020203"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Segoe UI" panose="020B0502040204020203" pitchFamily="34" charset="0"/>
                <a:ea typeface="Segoe UI" panose="020B0502040204020203" pitchFamily="34" charset="0"/>
                <a:cs typeface="Segoe UI" panose="020B0502040204020203"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fontAlgn="auto">
              <a:spcBef>
                <a:spcPts val="0"/>
              </a:spcBef>
              <a:spcAft>
                <a:spcPts val="0"/>
              </a:spcAft>
              <a:buNone/>
            </a:pPr>
            <a:r>
              <a:rPr lang="en-US" sz="1600" b="1">
                <a:solidFill>
                  <a:prstClr val="black"/>
                </a:solidFill>
                <a:latin typeface="Arial" panose="020B0604020202020204"/>
                <a:cs typeface="Segoe UI"/>
              </a:rPr>
              <a:t>Philip Minardi</a:t>
            </a:r>
            <a:endParaRPr lang="en-US" sz="1600">
              <a:solidFill>
                <a:prstClr val="black"/>
              </a:solidFill>
              <a:latin typeface="Segoe UI"/>
              <a:cs typeface="Segoe UI"/>
            </a:endParaRPr>
          </a:p>
          <a:p>
            <a:pPr marL="0" indent="0">
              <a:spcBef>
                <a:spcPts val="0"/>
              </a:spcBef>
              <a:spcAft>
                <a:spcPts val="0"/>
              </a:spcAft>
              <a:buNone/>
            </a:pPr>
            <a:r>
              <a:rPr lang="en-US" sz="1500">
                <a:solidFill>
                  <a:prstClr val="black"/>
                </a:solidFill>
                <a:latin typeface="Arial" panose="020B0604020202020204"/>
                <a:cs typeface="Segoe UI"/>
              </a:rPr>
              <a:t>Vice President, Strategic Engagement</a:t>
            </a:r>
            <a:endParaRPr lang="en-US" sz="1500">
              <a:solidFill>
                <a:prstClr val="black"/>
              </a:solidFill>
            </a:endParaRPr>
          </a:p>
          <a:p>
            <a:pPr marL="0" indent="0">
              <a:spcBef>
                <a:spcPts val="0"/>
              </a:spcBef>
              <a:spcAft>
                <a:spcPts val="0"/>
              </a:spcAft>
              <a:buNone/>
            </a:pPr>
            <a:r>
              <a:rPr lang="en-US" sz="1500" err="1">
                <a:solidFill>
                  <a:prstClr val="black"/>
                </a:solidFill>
                <a:latin typeface="Arial"/>
                <a:cs typeface="Segoe UI"/>
              </a:rPr>
              <a:t>BuildWithin</a:t>
            </a:r>
            <a:r>
              <a:rPr lang="en-US" sz="1500">
                <a:solidFill>
                  <a:prstClr val="black"/>
                </a:solidFill>
                <a:latin typeface="Arial"/>
                <a:cs typeface="Segoe UI"/>
              </a:rPr>
              <a:t> </a:t>
            </a:r>
          </a:p>
        </p:txBody>
      </p:sp>
    </p:spTree>
    <p:extLst>
      <p:ext uri="{BB962C8B-B14F-4D97-AF65-F5344CB8AC3E}">
        <p14:creationId xmlns:p14="http://schemas.microsoft.com/office/powerpoint/2010/main" val="31418525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4EE60A-F40D-04E2-B691-CA817F70D386}"/>
            </a:ext>
          </a:extLst>
        </p:cNvPr>
        <p:cNvGrpSpPr/>
        <p:nvPr/>
      </p:nvGrpSpPr>
      <p:grpSpPr>
        <a:xfrm>
          <a:off x="0" y="0"/>
          <a:ext cx="0" cy="0"/>
          <a:chOff x="0" y="0"/>
          <a:chExt cx="0" cy="0"/>
        </a:xfrm>
      </p:grpSpPr>
      <p:sp>
        <p:nvSpPr>
          <p:cNvPr id="9" name="Text Placeholder 8">
            <a:extLst>
              <a:ext uri="{FF2B5EF4-FFF2-40B4-BE49-F238E27FC236}">
                <a16:creationId xmlns:a16="http://schemas.microsoft.com/office/drawing/2014/main" id="{873FED1D-2523-12D5-3395-245E080AEE2C}"/>
              </a:ext>
            </a:extLst>
          </p:cNvPr>
          <p:cNvSpPr>
            <a:spLocks noGrp="1"/>
          </p:cNvSpPr>
          <p:nvPr>
            <p:ph type="title" idx="4294967295"/>
          </p:nvPr>
        </p:nvSpPr>
        <p:spPr>
          <a:xfrm>
            <a:off x="436049" y="277239"/>
            <a:ext cx="11143333" cy="1327825"/>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799" b="1" i="0" u="none" strike="noStrike" kern="1200" cap="none" spc="0" normalizeH="0" baseline="0" noProof="0" dirty="0">
                <a:ln>
                  <a:noFill/>
                </a:ln>
                <a:solidFill>
                  <a:schemeClr val="bg1"/>
                </a:solidFill>
                <a:effectLst/>
                <a:uLnTx/>
                <a:uFillTx/>
                <a:latin typeface="Arial"/>
                <a:ea typeface="+mn-ea"/>
                <a:cs typeface="Arial"/>
              </a:rPr>
              <a:t> RESOURCES</a:t>
            </a:r>
            <a:endParaRPr kumimoji="0" lang="en-US" sz="2800" b="0"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endParaRPr>
          </a:p>
        </p:txBody>
      </p:sp>
      <p:grpSp>
        <p:nvGrpSpPr>
          <p:cNvPr id="7" name="Group 6" descr="Youth Apprenticeship Week logo">
            <a:extLst>
              <a:ext uri="{FF2B5EF4-FFF2-40B4-BE49-F238E27FC236}">
                <a16:creationId xmlns:a16="http://schemas.microsoft.com/office/drawing/2014/main" id="{58BA2C79-239D-38DC-7FEC-D118533B36FC}"/>
              </a:ext>
            </a:extLst>
          </p:cNvPr>
          <p:cNvGrpSpPr/>
          <p:nvPr/>
        </p:nvGrpSpPr>
        <p:grpSpPr>
          <a:xfrm>
            <a:off x="9770832" y="36699"/>
            <a:ext cx="2417993" cy="1675816"/>
            <a:chOff x="9773377" y="35815"/>
            <a:chExt cx="2418623" cy="1676253"/>
          </a:xfrm>
        </p:grpSpPr>
        <p:sp>
          <p:nvSpPr>
            <p:cNvPr id="4" name="Rectangle 3">
              <a:extLst>
                <a:ext uri="{FF2B5EF4-FFF2-40B4-BE49-F238E27FC236}">
                  <a16:creationId xmlns:a16="http://schemas.microsoft.com/office/drawing/2014/main" id="{A2574802-BAF8-C7F9-83A9-CD202775DE03}"/>
                </a:ext>
              </a:extLst>
            </p:cNvPr>
            <p:cNvSpPr/>
            <p:nvPr/>
          </p:nvSpPr>
          <p:spPr>
            <a:xfrm>
              <a:off x="9773377" y="35815"/>
              <a:ext cx="2418623" cy="167625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pic>
          <p:nvPicPr>
            <p:cNvPr id="5" name="Picture 4">
              <a:extLst>
                <a:ext uri="{FF2B5EF4-FFF2-40B4-BE49-F238E27FC236}">
                  <a16:creationId xmlns:a16="http://schemas.microsoft.com/office/drawing/2014/main" id="{AB8F6C81-A127-B04A-285E-8FB9AA7C3EDB}"/>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9942485" y="255875"/>
              <a:ext cx="2080407" cy="1236132"/>
            </a:xfrm>
            <a:prstGeom prst="rect">
              <a:avLst/>
            </a:prstGeom>
          </p:spPr>
        </p:pic>
      </p:grpSp>
      <p:sp>
        <p:nvSpPr>
          <p:cNvPr id="10" name="Text Placeholder 9">
            <a:extLst>
              <a:ext uri="{FF2B5EF4-FFF2-40B4-BE49-F238E27FC236}">
                <a16:creationId xmlns:a16="http://schemas.microsoft.com/office/drawing/2014/main" id="{2CCE42E4-D394-1637-1B59-7F104E0C78C0}"/>
              </a:ext>
            </a:extLst>
          </p:cNvPr>
          <p:cNvSpPr>
            <a:spLocks noGrp="1"/>
          </p:cNvSpPr>
          <p:nvPr>
            <p:ph type="body" sz="quarter" idx="13"/>
          </p:nvPr>
        </p:nvSpPr>
        <p:spPr>
          <a:xfrm>
            <a:off x="671731" y="1906718"/>
            <a:ext cx="11257606" cy="948566"/>
          </a:xfrm>
        </p:spPr>
        <p:txBody>
          <a:bodyPr vert="horz" lIns="91416" tIns="45708" rIns="91416" bIns="45708" rtlCol="0" anchor="t">
            <a:normAutofit/>
          </a:bodyPr>
          <a:lstStyle/>
          <a:p>
            <a:r>
              <a:rPr lang="en-US" sz="1999" b="1" dirty="0">
                <a:solidFill>
                  <a:schemeClr val="accent2">
                    <a:lumMod val="75000"/>
                  </a:schemeClr>
                </a:solidFill>
                <a:latin typeface="Arial"/>
                <a:cs typeface="Arial"/>
              </a:rPr>
              <a:t>Youth Apprenticeship Week Resources</a:t>
            </a:r>
            <a:endParaRPr lang="en-US" sz="1999" dirty="0">
              <a:solidFill>
                <a:schemeClr val="accent2">
                  <a:lumMod val="75000"/>
                </a:schemeClr>
              </a:solidFill>
              <a:latin typeface="Arial"/>
              <a:cs typeface="Arial"/>
            </a:endParaRPr>
          </a:p>
          <a:p>
            <a:r>
              <a:rPr lang="en-US" sz="1600" dirty="0">
                <a:solidFill>
                  <a:srgbClr val="212121"/>
                </a:solidFill>
                <a:latin typeface="Arial"/>
                <a:cs typeface="Arial"/>
              </a:rPr>
              <a:t>The materials below can help you plan events and to gather proclamations!</a:t>
            </a:r>
            <a:endParaRPr lang="en-US" sz="1600" dirty="0">
              <a:solidFill>
                <a:srgbClr val="212121"/>
              </a:solidFill>
            </a:endParaRPr>
          </a:p>
        </p:txBody>
      </p:sp>
      <p:sp>
        <p:nvSpPr>
          <p:cNvPr id="11" name="TextBox 10">
            <a:extLst>
              <a:ext uri="{FF2B5EF4-FFF2-40B4-BE49-F238E27FC236}">
                <a16:creationId xmlns:a16="http://schemas.microsoft.com/office/drawing/2014/main" id="{45BC1ADD-D213-7DBA-762C-75BCE4D39BF3}"/>
              </a:ext>
            </a:extLst>
          </p:cNvPr>
          <p:cNvSpPr txBox="1"/>
          <p:nvPr/>
        </p:nvSpPr>
        <p:spPr bwMode="auto">
          <a:xfrm>
            <a:off x="671730" y="2778861"/>
            <a:ext cx="5240602" cy="1046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6" tIns="45708" rIns="91416" bIns="45708" rtlCol="0" anchor="t">
            <a:spAutoFit/>
          </a:bodyPr>
          <a:lstStyle/>
          <a:p>
            <a:r>
              <a:rPr lang="en-US" sz="1600" b="1">
                <a:solidFill>
                  <a:schemeClr val="accent1"/>
                </a:solidFill>
                <a:latin typeface="Arial"/>
                <a:cs typeface="Arial"/>
              </a:rPr>
              <a:t>Planning YAW Events Resources</a:t>
            </a:r>
            <a:endParaRPr lang="en-US" sz="1600">
              <a:solidFill>
                <a:schemeClr val="accent1"/>
              </a:solidFill>
              <a:latin typeface="Arial"/>
              <a:cs typeface="Arial"/>
            </a:endParaRPr>
          </a:p>
          <a:p>
            <a:pPr marL="285750" indent="-285750">
              <a:buFont typeface="Arial"/>
              <a:buChar char="•"/>
            </a:pPr>
            <a:r>
              <a:rPr lang="en-US" sz="1600">
                <a:solidFill>
                  <a:schemeClr val="accent1"/>
                </a:solidFill>
                <a:latin typeface="Arial" panose="020B06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YAW 2024 Event Planning Toolkit</a:t>
            </a:r>
            <a:endParaRPr lang="en-US" sz="1600">
              <a:solidFill>
                <a:schemeClr val="accent1"/>
              </a:solidFill>
              <a:latin typeface="Arial" panose="020B0604020202020204" pitchFamily="34" charset="0"/>
              <a:cs typeface="Arial" panose="020B0604020202020204" pitchFamily="34" charset="0"/>
            </a:endParaRPr>
          </a:p>
          <a:p>
            <a:pPr marL="285750" indent="-285750">
              <a:buFont typeface="Arial"/>
              <a:buChar char="•"/>
            </a:pPr>
            <a:r>
              <a:rPr lang="en-US" sz="1600">
                <a:solidFill>
                  <a:schemeClr val="accent1"/>
                </a:solidFill>
                <a:latin typeface="Arial" panose="020B0604020202020204" pitchFamily="34" charset="0"/>
                <a:cs typeface="Arial" panose="020B0604020202020204" pitchFamily="34" charset="0"/>
                <a:hlinkClick r:id="rId5">
                  <a:extLst>
                    <a:ext uri="{A12FA001-AC4F-418D-AE19-62706E023703}">
                      <ahyp:hlinkClr xmlns:ahyp="http://schemas.microsoft.com/office/drawing/2018/hyperlinkcolor" val="tx"/>
                    </a:ext>
                  </a:extLst>
                </a:hlinkClick>
              </a:rPr>
              <a:t>Guide to Hosting a Virtual Event</a:t>
            </a:r>
            <a:endParaRPr lang="en-US" sz="1600">
              <a:solidFill>
                <a:schemeClr val="accent1"/>
              </a:solidFill>
              <a:latin typeface="Arial" panose="020B0604020202020204" pitchFamily="34" charset="0"/>
              <a:cs typeface="Arial" panose="020B0604020202020204" pitchFamily="34" charset="0"/>
            </a:endParaRPr>
          </a:p>
          <a:p>
            <a:endParaRPr lang="en-US" sz="1400" u="sng">
              <a:solidFill>
                <a:srgbClr val="0070C0"/>
              </a:solidFill>
              <a:cs typeface="Arial"/>
            </a:endParaRPr>
          </a:p>
        </p:txBody>
      </p:sp>
      <p:sp>
        <p:nvSpPr>
          <p:cNvPr id="8" name="TextBox 7">
            <a:extLst>
              <a:ext uri="{FF2B5EF4-FFF2-40B4-BE49-F238E27FC236}">
                <a16:creationId xmlns:a16="http://schemas.microsoft.com/office/drawing/2014/main" id="{BB838BFA-BEA6-6481-9AEB-F95BFF0F78EB}"/>
              </a:ext>
            </a:extLst>
          </p:cNvPr>
          <p:cNvSpPr txBox="1"/>
          <p:nvPr/>
        </p:nvSpPr>
        <p:spPr bwMode="auto">
          <a:xfrm>
            <a:off x="671730" y="3888581"/>
            <a:ext cx="5240602" cy="2486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6" tIns="45708" rIns="91416" bIns="45708" numCol="2" rtlCol="0" anchor="t">
            <a:spAutoFit/>
          </a:bodyPr>
          <a:lstStyle/>
          <a:p>
            <a:r>
              <a:rPr lang="en-US" sz="1600" b="1">
                <a:solidFill>
                  <a:schemeClr val="accent1"/>
                </a:solidFill>
                <a:latin typeface="Arial"/>
                <a:cs typeface="Arial"/>
              </a:rPr>
              <a:t>Proclamation Resources</a:t>
            </a:r>
            <a:endParaRPr lang="en-US" sz="1600">
              <a:solidFill>
                <a:schemeClr val="accent1"/>
              </a:solidFill>
              <a:latin typeface="Arial"/>
              <a:cs typeface="Arial"/>
            </a:endParaRPr>
          </a:p>
          <a:p>
            <a:pPr>
              <a:spcAft>
                <a:spcPts val="600"/>
              </a:spcAft>
            </a:pPr>
            <a:r>
              <a:rPr lang="en-US" sz="1600">
                <a:solidFill>
                  <a:srgbClr val="212121"/>
                </a:solidFill>
                <a:latin typeface="Arial"/>
                <a:cs typeface="Arial"/>
              </a:rPr>
              <a:t>Download templates to encourage city, state and tribal leaders, educators, industry leaders and sponsors to support YAW 2024!</a:t>
            </a:r>
          </a:p>
          <a:p>
            <a:pPr>
              <a:spcAft>
                <a:spcPts val="600"/>
              </a:spcAft>
            </a:pPr>
            <a:endParaRPr lang="en-US" sz="1600">
              <a:solidFill>
                <a:srgbClr val="212121"/>
              </a:solidFill>
              <a:latin typeface="Arial"/>
              <a:cs typeface="Arial"/>
            </a:endParaRPr>
          </a:p>
          <a:p>
            <a:pPr>
              <a:spcAft>
                <a:spcPts val="600"/>
              </a:spcAft>
            </a:pPr>
            <a:endParaRPr lang="en-US" sz="1600">
              <a:latin typeface="Arial"/>
              <a:cs typeface="Arial"/>
            </a:endParaRPr>
          </a:p>
          <a:p>
            <a:pPr marL="285750" indent="-285750">
              <a:buFont typeface="Arial"/>
              <a:buChar char="•"/>
            </a:pPr>
            <a:r>
              <a:rPr lang="en-US" sz="1600">
                <a:solidFill>
                  <a:schemeClr val="accent1"/>
                </a:solidFill>
                <a:latin typeface="Arial" panose="020B0604020202020204" pitchFamily="34" charset="0"/>
                <a:cs typeface="Arial" panose="020B0604020202020204" pitchFamily="34" charset="0"/>
                <a:hlinkClick r:id="rId6">
                  <a:extLst>
                    <a:ext uri="{A12FA001-AC4F-418D-AE19-62706E023703}">
                      <ahyp:hlinkClr xmlns:ahyp="http://schemas.microsoft.com/office/drawing/2018/hyperlinkcolor" val="tx"/>
                    </a:ext>
                  </a:extLst>
                </a:hlinkClick>
              </a:rPr>
              <a:t>City Template</a:t>
            </a:r>
            <a:endParaRPr lang="en-US" sz="1600">
              <a:solidFill>
                <a:schemeClr val="accent1"/>
              </a:solidFill>
              <a:latin typeface="Arial" panose="020B0604020202020204" pitchFamily="34" charset="0"/>
              <a:cs typeface="Arial" panose="020B0604020202020204" pitchFamily="34" charset="0"/>
            </a:endParaRPr>
          </a:p>
          <a:p>
            <a:pPr marL="285750" indent="-285750">
              <a:buFont typeface="Arial"/>
              <a:buChar char="•"/>
            </a:pPr>
            <a:r>
              <a:rPr lang="en-US" sz="1600">
                <a:solidFill>
                  <a:schemeClr val="accent1"/>
                </a:solidFill>
                <a:latin typeface="Arial" panose="020B0604020202020204" pitchFamily="34" charset="0"/>
                <a:cs typeface="Arial" panose="020B0604020202020204" pitchFamily="34" charset="0"/>
                <a:hlinkClick r:id="rId7">
                  <a:extLst>
                    <a:ext uri="{A12FA001-AC4F-418D-AE19-62706E023703}">
                      <ahyp:hlinkClr xmlns:ahyp="http://schemas.microsoft.com/office/drawing/2018/hyperlinkcolor" val="tx"/>
                    </a:ext>
                  </a:extLst>
                </a:hlinkClick>
              </a:rPr>
              <a:t>State Template</a:t>
            </a:r>
            <a:endParaRPr lang="en-US" sz="1600">
              <a:solidFill>
                <a:schemeClr val="accent1"/>
              </a:solidFill>
              <a:latin typeface="Arial" panose="020B0604020202020204" pitchFamily="34" charset="0"/>
              <a:cs typeface="Arial" panose="020B0604020202020204" pitchFamily="34" charset="0"/>
            </a:endParaRPr>
          </a:p>
          <a:p>
            <a:pPr marL="285750" indent="-285750">
              <a:buFont typeface="Arial"/>
              <a:buChar char="•"/>
            </a:pPr>
            <a:r>
              <a:rPr lang="en-US" sz="1600">
                <a:solidFill>
                  <a:schemeClr val="accent1"/>
                </a:solidFill>
                <a:latin typeface="Arial" panose="020B0604020202020204" pitchFamily="34" charset="0"/>
                <a:cs typeface="Arial" panose="020B0604020202020204" pitchFamily="34" charset="0"/>
                <a:hlinkClick r:id="rId8">
                  <a:extLst>
                    <a:ext uri="{A12FA001-AC4F-418D-AE19-62706E023703}">
                      <ahyp:hlinkClr xmlns:ahyp="http://schemas.microsoft.com/office/drawing/2018/hyperlinkcolor" val="tx"/>
                    </a:ext>
                  </a:extLst>
                </a:hlinkClick>
              </a:rPr>
              <a:t>Education Template</a:t>
            </a:r>
            <a:endParaRPr lang="en-US" sz="1600">
              <a:solidFill>
                <a:schemeClr val="accent1"/>
              </a:solidFill>
              <a:latin typeface="Arial" panose="020B0604020202020204" pitchFamily="34" charset="0"/>
              <a:cs typeface="Arial" panose="020B0604020202020204" pitchFamily="34" charset="0"/>
            </a:endParaRPr>
          </a:p>
          <a:p>
            <a:pPr marL="285750" indent="-285750">
              <a:buFont typeface="Arial"/>
              <a:buChar char="•"/>
            </a:pPr>
            <a:r>
              <a:rPr lang="en-US" sz="1600">
                <a:solidFill>
                  <a:schemeClr val="accent1"/>
                </a:solidFill>
                <a:latin typeface="Arial" panose="020B0604020202020204" pitchFamily="34" charset="0"/>
                <a:cs typeface="Arial" panose="020B0604020202020204" pitchFamily="34" charset="0"/>
                <a:hlinkClick r:id="rId9">
                  <a:extLst>
                    <a:ext uri="{A12FA001-AC4F-418D-AE19-62706E023703}">
                      <ahyp:hlinkClr xmlns:ahyp="http://schemas.microsoft.com/office/drawing/2018/hyperlinkcolor" val="tx"/>
                    </a:ext>
                  </a:extLst>
                </a:hlinkClick>
              </a:rPr>
              <a:t>Industry Template</a:t>
            </a:r>
            <a:endParaRPr lang="en-US" sz="1600">
              <a:solidFill>
                <a:schemeClr val="accent1"/>
              </a:solidFill>
              <a:latin typeface="Arial" panose="020B0604020202020204" pitchFamily="34" charset="0"/>
              <a:cs typeface="Arial" panose="020B0604020202020204" pitchFamily="34" charset="0"/>
            </a:endParaRPr>
          </a:p>
          <a:p>
            <a:pPr marL="285750" indent="-285750">
              <a:buFont typeface="Arial"/>
              <a:buChar char="•"/>
            </a:pPr>
            <a:r>
              <a:rPr lang="en-US" sz="1600">
                <a:solidFill>
                  <a:schemeClr val="accent1"/>
                </a:solidFill>
                <a:latin typeface="Arial" panose="020B0604020202020204" pitchFamily="34" charset="0"/>
                <a:cs typeface="Arial" panose="020B0604020202020204" pitchFamily="34" charset="0"/>
                <a:hlinkClick r:id="rId10">
                  <a:extLst>
                    <a:ext uri="{A12FA001-AC4F-418D-AE19-62706E023703}">
                      <ahyp:hlinkClr xmlns:ahyp="http://schemas.microsoft.com/office/drawing/2018/hyperlinkcolor" val="tx"/>
                    </a:ext>
                  </a:extLst>
                </a:hlinkClick>
              </a:rPr>
              <a:t>YAW Tribal Nations Template</a:t>
            </a:r>
            <a:endParaRPr lang="en-US" sz="1600">
              <a:solidFill>
                <a:schemeClr val="accent1"/>
              </a:solidFill>
              <a:latin typeface="Arial" panose="020B0604020202020204" pitchFamily="34" charset="0"/>
              <a:cs typeface="Arial" panose="020B0604020202020204" pitchFamily="34" charset="0"/>
            </a:endParaRPr>
          </a:p>
          <a:p>
            <a:pPr algn="l"/>
            <a:endParaRPr lang="en-US" sz="1400" u="sng">
              <a:solidFill>
                <a:srgbClr val="0070C0"/>
              </a:solidFill>
              <a:latin typeface="Arial" panose="020B0604020202020204" pitchFamily="34" charset="0"/>
              <a:cs typeface="Arial" panose="020B0604020202020204" pitchFamily="34" charset="0"/>
            </a:endParaRPr>
          </a:p>
          <a:p>
            <a:pPr>
              <a:lnSpc>
                <a:spcPct val="120000"/>
              </a:lnSpc>
            </a:pPr>
            <a:endParaRPr lang="en-US" sz="1400">
              <a:solidFill>
                <a:schemeClr val="tx1">
                  <a:lumMod val="65000"/>
                  <a:lumOff val="35000"/>
                </a:schemeClr>
              </a:solidFill>
              <a:latin typeface="Arial" panose="020B0604020202020204" pitchFamily="34" charset="0"/>
              <a:cs typeface="Arial" panose="020B0604020202020204" pitchFamily="34" charset="0"/>
            </a:endParaRPr>
          </a:p>
        </p:txBody>
      </p:sp>
      <p:grpSp>
        <p:nvGrpSpPr>
          <p:cNvPr id="14" name="Group 13" descr="Thumbnails of YAW Resources">
            <a:extLst>
              <a:ext uri="{FF2B5EF4-FFF2-40B4-BE49-F238E27FC236}">
                <a16:creationId xmlns:a16="http://schemas.microsoft.com/office/drawing/2014/main" id="{62F6FAB7-9604-9A05-14E3-407623DFD473}"/>
              </a:ext>
            </a:extLst>
          </p:cNvPr>
          <p:cNvGrpSpPr/>
          <p:nvPr/>
        </p:nvGrpSpPr>
        <p:grpSpPr>
          <a:xfrm>
            <a:off x="6448609" y="2163034"/>
            <a:ext cx="5003921" cy="3867002"/>
            <a:chOff x="6448609" y="2163034"/>
            <a:chExt cx="5003921" cy="3867002"/>
          </a:xfrm>
        </p:grpSpPr>
        <p:pic>
          <p:nvPicPr>
            <p:cNvPr id="2" name="Picture 1">
              <a:extLst>
                <a:ext uri="{FF2B5EF4-FFF2-40B4-BE49-F238E27FC236}">
                  <a16:creationId xmlns:a16="http://schemas.microsoft.com/office/drawing/2014/main" id="{E6F742A7-2DDA-F890-B1AC-A523B84D4EB4}"/>
                </a:ext>
              </a:extLst>
            </p:cNvPr>
            <p:cNvPicPr>
              <a:picLocks noChangeAspect="1"/>
            </p:cNvPicPr>
            <p:nvPr/>
          </p:nvPicPr>
          <p:blipFill rotWithShape="1">
            <a:blip r:embed="rId11"/>
            <a:srcRect l="2100" r="2922"/>
            <a:stretch/>
          </p:blipFill>
          <p:spPr>
            <a:xfrm>
              <a:off x="7868966" y="2163034"/>
              <a:ext cx="1773474" cy="2267053"/>
            </a:xfrm>
            <a:prstGeom prst="rect">
              <a:avLst/>
            </a:prstGeom>
            <a:solidFill>
              <a:srgbClr val="FFFFFF">
                <a:shade val="85000"/>
              </a:srgbClr>
            </a:solidFill>
            <a:ln w="12700" cap="sq">
              <a:solidFill>
                <a:schemeClr val="bg2">
                  <a:lumMod val="75000"/>
                </a:schemeClr>
              </a:solidFill>
              <a:miter lim="800000"/>
            </a:ln>
            <a:effectLst>
              <a:outerShdw blurRad="63500" sx="102000" sy="102000" algn="ctr" rotWithShape="0">
                <a:prstClr val="black">
                  <a:alpha val="40000"/>
                </a:prstClr>
              </a:outerShdw>
            </a:effectLst>
          </p:spPr>
        </p:pic>
        <p:pic>
          <p:nvPicPr>
            <p:cNvPr id="3" name="Picture 2">
              <a:extLst>
                <a:ext uri="{FF2B5EF4-FFF2-40B4-BE49-F238E27FC236}">
                  <a16:creationId xmlns:a16="http://schemas.microsoft.com/office/drawing/2014/main" id="{8F9C2241-AC1B-D7B4-41D1-430D82453DC6}"/>
                </a:ext>
              </a:extLst>
            </p:cNvPr>
            <p:cNvPicPr>
              <a:picLocks noChangeAspect="1"/>
            </p:cNvPicPr>
            <p:nvPr/>
          </p:nvPicPr>
          <p:blipFill rotWithShape="1">
            <a:blip r:embed="rId12"/>
            <a:srcRect l="4155"/>
            <a:stretch/>
          </p:blipFill>
          <p:spPr>
            <a:xfrm>
              <a:off x="6448609" y="3653215"/>
              <a:ext cx="1774297" cy="2376821"/>
            </a:xfrm>
            <a:prstGeom prst="rect">
              <a:avLst/>
            </a:prstGeom>
            <a:solidFill>
              <a:srgbClr val="FFFFFF">
                <a:shade val="85000"/>
              </a:srgbClr>
            </a:solidFill>
            <a:ln w="12700" cap="sq">
              <a:solidFill>
                <a:schemeClr val="bg2">
                  <a:lumMod val="75000"/>
                </a:schemeClr>
              </a:solidFill>
              <a:miter lim="800000"/>
            </a:ln>
            <a:effectLst>
              <a:outerShdw blurRad="63500" sx="102000" sy="102000" algn="ctr" rotWithShape="0">
                <a:prstClr val="black">
                  <a:alpha val="40000"/>
                </a:prstClr>
              </a:outerShdw>
            </a:effectLst>
          </p:spPr>
        </p:pic>
        <p:pic>
          <p:nvPicPr>
            <p:cNvPr id="13" name="Picture 12" descr="A page of a flyer&#10;&#10;Description automatically generated">
              <a:extLst>
                <a:ext uri="{FF2B5EF4-FFF2-40B4-BE49-F238E27FC236}">
                  <a16:creationId xmlns:a16="http://schemas.microsoft.com/office/drawing/2014/main" id="{4284FB41-740D-EFBC-FCBA-9D379207C71C}"/>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rot="537802">
              <a:off x="9403977" y="3235568"/>
              <a:ext cx="2048553" cy="2651069"/>
            </a:xfrm>
            <a:prstGeom prst="rect">
              <a:avLst/>
            </a:prstGeom>
            <a:solidFill>
              <a:srgbClr val="FFFFFF">
                <a:shade val="85000"/>
              </a:srgbClr>
            </a:solidFill>
            <a:ln w="12700" cap="sq">
              <a:solidFill>
                <a:schemeClr val="bg2">
                  <a:lumMod val="75000"/>
                </a:schemeClr>
              </a:solidFill>
              <a:miter lim="800000"/>
            </a:ln>
            <a:effectLst>
              <a:outerShdw blurRad="63500" sx="102000" sy="102000" algn="ctr" rotWithShape="0">
                <a:prstClr val="black">
                  <a:alpha val="40000"/>
                </a:prstClr>
              </a:outerShdw>
            </a:effectLst>
          </p:spPr>
        </p:pic>
      </p:grpSp>
      <p:sp>
        <p:nvSpPr>
          <p:cNvPr id="6" name="Slide Number Placeholder 5">
            <a:extLst>
              <a:ext uri="{FF2B5EF4-FFF2-40B4-BE49-F238E27FC236}">
                <a16:creationId xmlns:a16="http://schemas.microsoft.com/office/drawing/2014/main" id="{4F9A450A-BFFF-9752-2D2F-83D7ED80C840}"/>
              </a:ext>
            </a:extLst>
          </p:cNvPr>
          <p:cNvSpPr>
            <a:spLocks noGrp="1"/>
          </p:cNvSpPr>
          <p:nvPr>
            <p:ph type="sldNum" sz="quarter" idx="4"/>
          </p:nvPr>
        </p:nvSpPr>
        <p:spPr/>
        <p:txBody>
          <a:bodyPr/>
          <a:lstStyle/>
          <a:p>
            <a:fld id="{D61AABEC-672F-4B68-B914-690DA978312C}" type="slidenum">
              <a:rPr lang="en-US" smtClean="0"/>
              <a:pPr/>
              <a:t>15</a:t>
            </a:fld>
            <a:endParaRPr lang="en-US"/>
          </a:p>
        </p:txBody>
      </p:sp>
    </p:spTree>
    <p:extLst>
      <p:ext uri="{BB962C8B-B14F-4D97-AF65-F5344CB8AC3E}">
        <p14:creationId xmlns:p14="http://schemas.microsoft.com/office/powerpoint/2010/main" val="30682647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B9651430-4DEF-CFBC-057F-94222F3093FC}"/>
              </a:ext>
            </a:extLst>
          </p:cNvPr>
          <p:cNvSpPr>
            <a:spLocks noGrp="1"/>
          </p:cNvSpPr>
          <p:nvPr>
            <p:ph type="title" idx="4294967295"/>
          </p:nvPr>
        </p:nvSpPr>
        <p:spPr>
          <a:xfrm>
            <a:off x="436049" y="277239"/>
            <a:ext cx="11143333" cy="1327825"/>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799" b="0" i="0" u="none" strike="noStrike" kern="1200" cap="none" spc="0" normalizeH="0" baseline="0" noProof="0" dirty="0">
                <a:ln>
                  <a:noFill/>
                </a:ln>
                <a:solidFill>
                  <a:schemeClr val="bg1"/>
                </a:solidFill>
                <a:effectLst/>
                <a:uLnTx/>
                <a:uFillTx/>
                <a:latin typeface="Arial"/>
                <a:ea typeface="+mn-ea"/>
                <a:cs typeface="Arial"/>
              </a:rPr>
              <a:t>MORE</a:t>
            </a:r>
            <a:r>
              <a:rPr kumimoji="0" lang="en-US" sz="2799" b="1" i="0" u="none" strike="noStrike" kern="1200" cap="none" spc="0" normalizeH="0" baseline="0" noProof="0" dirty="0">
                <a:ln>
                  <a:noFill/>
                </a:ln>
                <a:solidFill>
                  <a:schemeClr val="bg1"/>
                </a:solidFill>
                <a:effectLst/>
                <a:uLnTx/>
                <a:uFillTx/>
                <a:latin typeface="Arial"/>
                <a:ea typeface="+mn-ea"/>
                <a:cs typeface="Arial"/>
              </a:rPr>
              <a:t> RESOURCES</a:t>
            </a:r>
            <a:endParaRPr kumimoji="0" lang="en-US" sz="2800" b="0"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endParaRPr>
          </a:p>
        </p:txBody>
      </p:sp>
      <p:grpSp>
        <p:nvGrpSpPr>
          <p:cNvPr id="7" name="Group 6" descr="Youth Apprenticeship Week logo">
            <a:extLst>
              <a:ext uri="{FF2B5EF4-FFF2-40B4-BE49-F238E27FC236}">
                <a16:creationId xmlns:a16="http://schemas.microsoft.com/office/drawing/2014/main" id="{73C925FF-D08E-A2EF-2E2D-A3DFBDB65F4F}"/>
              </a:ext>
            </a:extLst>
          </p:cNvPr>
          <p:cNvGrpSpPr/>
          <p:nvPr/>
        </p:nvGrpSpPr>
        <p:grpSpPr>
          <a:xfrm>
            <a:off x="9770832" y="36699"/>
            <a:ext cx="2417993" cy="1675816"/>
            <a:chOff x="9773377" y="35815"/>
            <a:chExt cx="2418623" cy="1676253"/>
          </a:xfrm>
        </p:grpSpPr>
        <p:sp>
          <p:nvSpPr>
            <p:cNvPr id="4" name="Rectangle 3">
              <a:extLst>
                <a:ext uri="{FF2B5EF4-FFF2-40B4-BE49-F238E27FC236}">
                  <a16:creationId xmlns:a16="http://schemas.microsoft.com/office/drawing/2014/main" id="{92F01777-C70A-B4D3-E2B6-226F88154A9F}"/>
                </a:ext>
              </a:extLst>
            </p:cNvPr>
            <p:cNvSpPr/>
            <p:nvPr/>
          </p:nvSpPr>
          <p:spPr>
            <a:xfrm>
              <a:off x="9773377" y="35815"/>
              <a:ext cx="2418623" cy="167625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pic>
          <p:nvPicPr>
            <p:cNvPr id="5" name="Picture 4">
              <a:extLst>
                <a:ext uri="{FF2B5EF4-FFF2-40B4-BE49-F238E27FC236}">
                  <a16:creationId xmlns:a16="http://schemas.microsoft.com/office/drawing/2014/main" id="{AC6C07B1-5C43-FFF2-63DF-097ABD1E799B}"/>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9942485" y="255875"/>
              <a:ext cx="2080407" cy="1236132"/>
            </a:xfrm>
            <a:prstGeom prst="rect">
              <a:avLst/>
            </a:prstGeom>
          </p:spPr>
        </p:pic>
      </p:grpSp>
      <p:sp>
        <p:nvSpPr>
          <p:cNvPr id="10" name="Text Placeholder 9">
            <a:extLst>
              <a:ext uri="{FF2B5EF4-FFF2-40B4-BE49-F238E27FC236}">
                <a16:creationId xmlns:a16="http://schemas.microsoft.com/office/drawing/2014/main" id="{20EBD371-FD95-969C-D762-DEFEA9D5E5E6}"/>
              </a:ext>
            </a:extLst>
          </p:cNvPr>
          <p:cNvSpPr>
            <a:spLocks noGrp="1"/>
          </p:cNvSpPr>
          <p:nvPr>
            <p:ph type="body" sz="quarter" idx="13"/>
          </p:nvPr>
        </p:nvSpPr>
        <p:spPr>
          <a:xfrm>
            <a:off x="436048" y="1874571"/>
            <a:ext cx="11257606" cy="948566"/>
          </a:xfrm>
        </p:spPr>
        <p:txBody>
          <a:bodyPr vert="horz" lIns="91416" tIns="45708" rIns="91416" bIns="45708" rtlCol="0" anchor="t">
            <a:normAutofit/>
          </a:bodyPr>
          <a:lstStyle/>
          <a:p>
            <a:r>
              <a:rPr lang="en-US" sz="1999" b="1" dirty="0">
                <a:solidFill>
                  <a:schemeClr val="accent2">
                    <a:lumMod val="75000"/>
                  </a:schemeClr>
                </a:solidFill>
                <a:latin typeface="Arial"/>
                <a:cs typeface="Arial"/>
              </a:rPr>
              <a:t>Youth Apprenticeship Week Resources</a:t>
            </a:r>
            <a:endParaRPr lang="en-US" sz="1999" dirty="0">
              <a:solidFill>
                <a:schemeClr val="accent2">
                  <a:lumMod val="75000"/>
                </a:schemeClr>
              </a:solidFill>
              <a:latin typeface="Arial"/>
              <a:cs typeface="Arial"/>
            </a:endParaRPr>
          </a:p>
          <a:p>
            <a:r>
              <a:rPr lang="en-US" sz="1400" dirty="0">
                <a:solidFill>
                  <a:srgbClr val="212121"/>
                </a:solidFill>
              </a:rPr>
              <a:t>These materials below will help you further promote and enhance your event for Youth Apprenticeship Week (YAW). </a:t>
            </a:r>
          </a:p>
        </p:txBody>
      </p:sp>
      <p:sp>
        <p:nvSpPr>
          <p:cNvPr id="11" name="TextBox 10">
            <a:extLst>
              <a:ext uri="{FF2B5EF4-FFF2-40B4-BE49-F238E27FC236}">
                <a16:creationId xmlns:a16="http://schemas.microsoft.com/office/drawing/2014/main" id="{012B622D-A3F0-7870-BA84-C2C78C67910D}"/>
              </a:ext>
            </a:extLst>
          </p:cNvPr>
          <p:cNvSpPr txBox="1"/>
          <p:nvPr/>
        </p:nvSpPr>
        <p:spPr bwMode="auto">
          <a:xfrm>
            <a:off x="436048" y="2620133"/>
            <a:ext cx="5240602" cy="1708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6" tIns="45708" rIns="91416" bIns="45708" rtlCol="0" anchor="t">
            <a:spAutoFit/>
          </a:bodyPr>
          <a:lstStyle/>
          <a:p>
            <a:r>
              <a:rPr lang="en-US" sz="1600" b="1">
                <a:solidFill>
                  <a:schemeClr val="accent1"/>
                </a:solidFill>
                <a:latin typeface="Arial"/>
                <a:cs typeface="Arial"/>
              </a:rPr>
              <a:t>Promote YAW</a:t>
            </a:r>
            <a:endParaRPr lang="en-US" sz="1600">
              <a:solidFill>
                <a:schemeClr val="accent1"/>
              </a:solidFill>
              <a:latin typeface="Arial"/>
              <a:cs typeface="Arial"/>
            </a:endParaRPr>
          </a:p>
          <a:p>
            <a:pPr>
              <a:spcAft>
                <a:spcPts val="600"/>
              </a:spcAft>
            </a:pPr>
            <a:r>
              <a:rPr lang="en-US" sz="1400">
                <a:solidFill>
                  <a:srgbClr val="212121"/>
                </a:solidFill>
                <a:latin typeface="Arial" panose="020B0604020202020204" pitchFamily="34" charset="0"/>
                <a:cs typeface="Arial" panose="020B0604020202020204" pitchFamily="34" charset="0"/>
              </a:rPr>
              <a:t>Download and share the Youth Apprenticeship Week Mailer and editable flyers with your stakeholders, so they too can learn about apprenticeship and get involved.</a:t>
            </a:r>
            <a:endParaRPr lang="en-US" sz="1400">
              <a:latin typeface="Arial" panose="020B0604020202020204" pitchFamily="34" charset="0"/>
              <a:cs typeface="Arial" panose="020B0604020202020204" pitchFamily="34" charset="0"/>
            </a:endParaRPr>
          </a:p>
          <a:p>
            <a:pPr marL="285750" indent="-285750">
              <a:buFont typeface="Arial"/>
              <a:buChar char="•"/>
            </a:pPr>
            <a:r>
              <a:rPr lang="en-US" sz="1400">
                <a:solidFill>
                  <a:schemeClr val="accent1"/>
                </a:solidFill>
                <a:latin typeface="Arial" panose="020B06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YAW 2024 Promotion Toolkit</a:t>
            </a:r>
            <a:endParaRPr lang="en-US" sz="1400">
              <a:solidFill>
                <a:schemeClr val="accent1"/>
              </a:solidFill>
              <a:latin typeface="Arial" panose="020B0604020202020204" pitchFamily="34" charset="0"/>
              <a:cs typeface="Arial" panose="020B0604020202020204" pitchFamily="34" charset="0"/>
            </a:endParaRPr>
          </a:p>
          <a:p>
            <a:pPr marL="285750" indent="-285750">
              <a:buFont typeface="Arial"/>
              <a:buChar char="•"/>
            </a:pPr>
            <a:r>
              <a:rPr lang="en-US" sz="1400">
                <a:solidFill>
                  <a:schemeClr val="accent1"/>
                </a:solidFill>
                <a:latin typeface="Arial" panose="020B0604020202020204" pitchFamily="34" charset="0"/>
                <a:cs typeface="Arial" panose="020B0604020202020204" pitchFamily="34" charset="0"/>
                <a:hlinkClick r:id="rId5">
                  <a:extLst>
                    <a:ext uri="{A12FA001-AC4F-418D-AE19-62706E023703}">
                      <ahyp:hlinkClr xmlns:ahyp="http://schemas.microsoft.com/office/drawing/2018/hyperlinkcolor" val="tx"/>
                    </a:ext>
                  </a:extLst>
                </a:hlinkClick>
              </a:rPr>
              <a:t>YAW Event Mailer</a:t>
            </a:r>
            <a:endParaRPr lang="en-US" sz="1400">
              <a:solidFill>
                <a:schemeClr val="accent1"/>
              </a:solidFill>
              <a:latin typeface="Arial" panose="020B0604020202020204" pitchFamily="34" charset="0"/>
              <a:cs typeface="Arial" panose="020B0604020202020204" pitchFamily="34" charset="0"/>
            </a:endParaRPr>
          </a:p>
          <a:p>
            <a:pPr marL="285750" indent="-285750">
              <a:buFont typeface="Arial"/>
              <a:buChar char="•"/>
            </a:pPr>
            <a:r>
              <a:rPr lang="en-US" sz="1400">
                <a:solidFill>
                  <a:schemeClr val="accent1"/>
                </a:solidFill>
                <a:latin typeface="Arial" panose="020B0604020202020204" pitchFamily="34" charset="0"/>
                <a:cs typeface="Arial" panose="020B0604020202020204" pitchFamily="34" charset="0"/>
                <a:hlinkClick r:id="rId6">
                  <a:extLst>
                    <a:ext uri="{A12FA001-AC4F-418D-AE19-62706E023703}">
                      <ahyp:hlinkClr xmlns:ahyp="http://schemas.microsoft.com/office/drawing/2018/hyperlinkcolor" val="tx"/>
                    </a:ext>
                  </a:extLst>
                </a:hlinkClick>
              </a:rPr>
              <a:t>YAW Event Promotion Flyers (editable)</a:t>
            </a:r>
            <a:endParaRPr lang="en-US" sz="1400">
              <a:solidFill>
                <a:schemeClr val="accent1"/>
              </a:solidFill>
              <a:latin typeface="Arial" panose="020B0604020202020204" pitchFamily="34" charset="0"/>
              <a:cs typeface="Arial" panose="020B0604020202020204" pitchFamily="34" charset="0"/>
            </a:endParaRPr>
          </a:p>
        </p:txBody>
      </p:sp>
      <p:sp>
        <p:nvSpPr>
          <p:cNvPr id="8" name="TextBox 7">
            <a:extLst>
              <a:ext uri="{FF2B5EF4-FFF2-40B4-BE49-F238E27FC236}">
                <a16:creationId xmlns:a16="http://schemas.microsoft.com/office/drawing/2014/main" id="{45299FA0-02AC-7C4D-84B1-6C2B22BB1903}"/>
              </a:ext>
            </a:extLst>
          </p:cNvPr>
          <p:cNvSpPr txBox="1"/>
          <p:nvPr/>
        </p:nvSpPr>
        <p:spPr bwMode="auto">
          <a:xfrm>
            <a:off x="436048" y="4401607"/>
            <a:ext cx="5240602" cy="1481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6" tIns="45708" rIns="91416" bIns="45708" rtlCol="0" anchor="t">
            <a:spAutoFit/>
          </a:bodyPr>
          <a:lstStyle/>
          <a:p>
            <a:r>
              <a:rPr lang="en-US" sz="1400" b="1">
                <a:solidFill>
                  <a:schemeClr val="accent1"/>
                </a:solidFill>
                <a:latin typeface="Arial"/>
                <a:cs typeface="Arial"/>
              </a:rPr>
              <a:t>Graphics and Marketing Materials</a:t>
            </a:r>
            <a:endParaRPr lang="en-US" sz="1400">
              <a:solidFill>
                <a:schemeClr val="accent1"/>
              </a:solidFill>
              <a:latin typeface="Arial"/>
              <a:cs typeface="Arial"/>
            </a:endParaRPr>
          </a:p>
          <a:p>
            <a:pPr>
              <a:spcAft>
                <a:spcPts val="600"/>
              </a:spcAft>
            </a:pPr>
            <a:r>
              <a:rPr lang="en-US" sz="1400">
                <a:solidFill>
                  <a:srgbClr val="212121"/>
                </a:solidFill>
                <a:latin typeface="Arial" panose="020B0604020202020204" pitchFamily="34" charset="0"/>
                <a:cs typeface="Arial" panose="020B0604020202020204" pitchFamily="34" charset="0"/>
              </a:rPr>
              <a:t>Download logos to help promote your event and utilize the Youth Apprenticeship Week fact sheet to share with event attendees.</a:t>
            </a:r>
            <a:endParaRPr lang="en-US" sz="1400">
              <a:latin typeface="Arial" panose="020B0604020202020204" pitchFamily="34" charset="0"/>
              <a:cs typeface="Arial" panose="020B0604020202020204" pitchFamily="34" charset="0"/>
            </a:endParaRPr>
          </a:p>
          <a:p>
            <a:pPr marL="285750" indent="-285750">
              <a:buFont typeface="Arial"/>
              <a:buChar char="•"/>
            </a:pPr>
            <a:r>
              <a:rPr lang="en-US" sz="1400">
                <a:solidFill>
                  <a:schemeClr val="accent1"/>
                </a:solidFill>
                <a:latin typeface="Arial" panose="020B0604020202020204" pitchFamily="34" charset="0"/>
                <a:cs typeface="Arial" panose="020B0604020202020204" pitchFamily="34" charset="0"/>
              </a:rPr>
              <a:t>2023 YAW logo </a:t>
            </a:r>
            <a:r>
              <a:rPr lang="en-US" sz="1400">
                <a:solidFill>
                  <a:schemeClr val="accent1"/>
                </a:solidFill>
                <a:latin typeface="Arial" panose="020B0604020202020204" pitchFamily="34" charset="0"/>
                <a:cs typeface="Arial" panose="020B0604020202020204" pitchFamily="34" charset="0"/>
                <a:hlinkClick r:id="rId7">
                  <a:extLst>
                    <a:ext uri="{A12FA001-AC4F-418D-AE19-62706E023703}">
                      <ahyp:hlinkClr xmlns:ahyp="http://schemas.microsoft.com/office/drawing/2018/hyperlinkcolor" val="tx"/>
                    </a:ext>
                  </a:extLst>
                </a:hlinkClick>
              </a:rPr>
              <a:t>JPG</a:t>
            </a:r>
            <a:r>
              <a:rPr lang="en-US" sz="1400">
                <a:solidFill>
                  <a:schemeClr val="accent1"/>
                </a:solidFill>
                <a:latin typeface="Arial" panose="020B0604020202020204" pitchFamily="34" charset="0"/>
                <a:cs typeface="Arial" panose="020B0604020202020204" pitchFamily="34" charset="0"/>
              </a:rPr>
              <a:t> | </a:t>
            </a:r>
            <a:r>
              <a:rPr lang="en-US" sz="1400">
                <a:solidFill>
                  <a:schemeClr val="accent1"/>
                </a:solidFill>
                <a:latin typeface="Arial" panose="020B0604020202020204" pitchFamily="34" charset="0"/>
                <a:cs typeface="Arial" panose="020B0604020202020204" pitchFamily="34" charset="0"/>
                <a:hlinkClick r:id="rId8">
                  <a:extLst>
                    <a:ext uri="{A12FA001-AC4F-418D-AE19-62706E023703}">
                      <ahyp:hlinkClr xmlns:ahyp="http://schemas.microsoft.com/office/drawing/2018/hyperlinkcolor" val="tx"/>
                    </a:ext>
                  </a:extLst>
                </a:hlinkClick>
              </a:rPr>
              <a:t>PNG</a:t>
            </a:r>
            <a:endParaRPr lang="en-US" sz="1400">
              <a:solidFill>
                <a:schemeClr val="accent1"/>
              </a:solidFill>
              <a:latin typeface="Arial" panose="020B0604020202020204" pitchFamily="34" charset="0"/>
              <a:cs typeface="Arial" panose="020B0604020202020204" pitchFamily="34" charset="0"/>
            </a:endParaRPr>
          </a:p>
          <a:p>
            <a:pPr marL="285750" indent="-285750">
              <a:buFont typeface="Arial"/>
              <a:buChar char="•"/>
            </a:pPr>
            <a:r>
              <a:rPr lang="en-US" sz="1400">
                <a:solidFill>
                  <a:schemeClr val="accent1"/>
                </a:solidFill>
                <a:latin typeface="Arial" panose="020B0604020202020204" pitchFamily="34" charset="0"/>
                <a:cs typeface="Arial" panose="020B0604020202020204" pitchFamily="34" charset="0"/>
                <a:hlinkClick r:id="rId9">
                  <a:extLst>
                    <a:ext uri="{A12FA001-AC4F-418D-AE19-62706E023703}">
                      <ahyp:hlinkClr xmlns:ahyp="http://schemas.microsoft.com/office/drawing/2018/hyperlinkcolor" val="tx"/>
                    </a:ext>
                  </a:extLst>
                </a:hlinkClick>
              </a:rPr>
              <a:t>YAW factsheet</a:t>
            </a:r>
            <a:endParaRPr lang="en-US" sz="1400">
              <a:solidFill>
                <a:schemeClr val="accent1"/>
              </a:solidFill>
              <a:latin typeface="Arial" panose="020B0604020202020204" pitchFamily="34" charset="0"/>
              <a:cs typeface="Arial" panose="020B0604020202020204" pitchFamily="34" charset="0"/>
            </a:endParaRPr>
          </a:p>
          <a:p>
            <a:pPr algn="l">
              <a:lnSpc>
                <a:spcPct val="120000"/>
              </a:lnSpc>
            </a:pPr>
            <a:endParaRPr lang="en-US" sz="1400">
              <a:solidFill>
                <a:schemeClr val="tx1">
                  <a:lumMod val="65000"/>
                  <a:lumOff val="35000"/>
                </a:schemeClr>
              </a:solidFill>
              <a:latin typeface="Arial" panose="020B0604020202020204" pitchFamily="34" charset="0"/>
              <a:cs typeface="Arial" panose="020B0604020202020204" pitchFamily="34" charset="0"/>
            </a:endParaRPr>
          </a:p>
        </p:txBody>
      </p:sp>
      <p:grpSp>
        <p:nvGrpSpPr>
          <p:cNvPr id="3" name="Group 2" descr="Group of thumbnails of YAW resources">
            <a:extLst>
              <a:ext uri="{FF2B5EF4-FFF2-40B4-BE49-F238E27FC236}">
                <a16:creationId xmlns:a16="http://schemas.microsoft.com/office/drawing/2014/main" id="{9FA3C4DC-7A9F-940A-A07C-6C960DE43E24}"/>
              </a:ext>
            </a:extLst>
          </p:cNvPr>
          <p:cNvGrpSpPr/>
          <p:nvPr/>
        </p:nvGrpSpPr>
        <p:grpSpPr>
          <a:xfrm>
            <a:off x="6222608" y="2823137"/>
            <a:ext cx="4925087" cy="3470411"/>
            <a:chOff x="6219890" y="3067147"/>
            <a:chExt cx="4925087" cy="3470411"/>
          </a:xfrm>
        </p:grpSpPr>
        <p:pic>
          <p:nvPicPr>
            <p:cNvPr id="13" name="Picture 12" descr="A page of a flyer&#10;&#10;Description automatically generated">
              <a:extLst>
                <a:ext uri="{FF2B5EF4-FFF2-40B4-BE49-F238E27FC236}">
                  <a16:creationId xmlns:a16="http://schemas.microsoft.com/office/drawing/2014/main" id="{862272A2-A389-2BDA-7588-4C532758A840}"/>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rot="537802">
              <a:off x="8985768" y="3067147"/>
              <a:ext cx="2159209" cy="2794270"/>
            </a:xfrm>
            <a:prstGeom prst="rect">
              <a:avLst/>
            </a:prstGeom>
            <a:noFill/>
            <a:ln w="6350">
              <a:solidFill>
                <a:schemeClr val="bg2">
                  <a:lumMod val="75000"/>
                </a:schemeClr>
              </a:solidFill>
            </a:ln>
            <a:effectLst>
              <a:outerShdw blurRad="63500" sx="102000" sy="102000" algn="ctr" rotWithShape="0">
                <a:prstClr val="black">
                  <a:alpha val="40000"/>
                </a:prstClr>
              </a:outerShdw>
            </a:effectLst>
          </p:spPr>
        </p:pic>
        <p:pic>
          <p:nvPicPr>
            <p:cNvPr id="15" name="Picture 14" descr="A collage of people's faces&#10;&#10;Description automatically generated">
              <a:extLst>
                <a:ext uri="{FF2B5EF4-FFF2-40B4-BE49-F238E27FC236}">
                  <a16:creationId xmlns:a16="http://schemas.microsoft.com/office/drawing/2014/main" id="{9E9AC0D1-1CFE-B1BB-4960-63D24E71A72D}"/>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6219890" y="3254859"/>
              <a:ext cx="1947336" cy="2527932"/>
            </a:xfrm>
            <a:prstGeom prst="rect">
              <a:avLst/>
            </a:prstGeom>
            <a:noFill/>
            <a:ln w="6350">
              <a:solidFill>
                <a:schemeClr val="bg2">
                  <a:lumMod val="75000"/>
                </a:schemeClr>
              </a:solidFill>
            </a:ln>
            <a:effectLst>
              <a:outerShdw blurRad="63500" sx="102000" sy="102000" algn="ctr" rotWithShape="0">
                <a:prstClr val="black">
                  <a:alpha val="40000"/>
                </a:prstClr>
              </a:outerShdw>
            </a:effectLst>
          </p:spPr>
        </p:pic>
        <p:pic>
          <p:nvPicPr>
            <p:cNvPr id="17" name="Picture 16" descr="A collage of people with text&#10;&#10;Description automatically generated">
              <a:extLst>
                <a:ext uri="{FF2B5EF4-FFF2-40B4-BE49-F238E27FC236}">
                  <a16:creationId xmlns:a16="http://schemas.microsoft.com/office/drawing/2014/main" id="{377ADB6B-88A0-BC7D-B7B7-8F67560D9294}"/>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7867237" y="3762944"/>
              <a:ext cx="1387308" cy="2774614"/>
            </a:xfrm>
            <a:prstGeom prst="rect">
              <a:avLst/>
            </a:prstGeom>
            <a:noFill/>
            <a:ln w="6350">
              <a:solidFill>
                <a:schemeClr val="bg2">
                  <a:lumMod val="75000"/>
                </a:schemeClr>
              </a:solidFill>
            </a:ln>
            <a:effectLst>
              <a:outerShdw blurRad="63500" sx="102000" sy="102000" algn="ctr" rotWithShape="0">
                <a:prstClr val="black">
                  <a:alpha val="40000"/>
                </a:prstClr>
              </a:outerShdw>
            </a:effectLst>
          </p:spPr>
        </p:pic>
      </p:grpSp>
      <p:sp>
        <p:nvSpPr>
          <p:cNvPr id="6" name="Slide Number Placeholder 5">
            <a:extLst>
              <a:ext uri="{FF2B5EF4-FFF2-40B4-BE49-F238E27FC236}">
                <a16:creationId xmlns:a16="http://schemas.microsoft.com/office/drawing/2014/main" id="{9EB79F58-B552-90B6-2A14-AD4FCEEDCDF9}"/>
              </a:ext>
            </a:extLst>
          </p:cNvPr>
          <p:cNvSpPr>
            <a:spLocks noGrp="1"/>
          </p:cNvSpPr>
          <p:nvPr>
            <p:ph type="sldNum" sz="quarter" idx="4"/>
          </p:nvPr>
        </p:nvSpPr>
        <p:spPr/>
        <p:txBody>
          <a:bodyPr/>
          <a:lstStyle/>
          <a:p>
            <a:fld id="{D61AABEC-672F-4B68-B914-690DA978312C}" type="slidenum">
              <a:rPr lang="en-US" smtClean="0"/>
              <a:pPr/>
              <a:t>16</a:t>
            </a:fld>
            <a:endParaRPr lang="en-US"/>
          </a:p>
        </p:txBody>
      </p:sp>
    </p:spTree>
    <p:extLst>
      <p:ext uri="{BB962C8B-B14F-4D97-AF65-F5344CB8AC3E}">
        <p14:creationId xmlns:p14="http://schemas.microsoft.com/office/powerpoint/2010/main" val="13974423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 Placeholder 11">
            <a:extLst>
              <a:ext uri="{FF2B5EF4-FFF2-40B4-BE49-F238E27FC236}">
                <a16:creationId xmlns:a16="http://schemas.microsoft.com/office/drawing/2014/main" id="{1AC5FD28-232E-96EC-D2F8-A51AD0F08523}"/>
              </a:ext>
            </a:extLst>
          </p:cNvPr>
          <p:cNvSpPr>
            <a:spLocks noGrp="1"/>
          </p:cNvSpPr>
          <p:nvPr>
            <p:ph type="title" idx="4294967295"/>
          </p:nvPr>
        </p:nvSpPr>
        <p:spPr>
          <a:xfrm>
            <a:off x="436563" y="277813"/>
            <a:ext cx="11142662" cy="13271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marL="0" marR="0" lvl="0" indent="0" algn="l" defTabSz="914126"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schemeClr val="bg1"/>
                </a:solidFill>
                <a:effectLst/>
                <a:uLnTx/>
                <a:uFillTx/>
                <a:latin typeface="Arial"/>
                <a:ea typeface="+mn-ea"/>
                <a:cs typeface="Arial"/>
              </a:rPr>
              <a:t>NOT SURE WHERE TO </a:t>
            </a:r>
            <a:r>
              <a:rPr kumimoji="0" lang="en-US" sz="2800" b="1" i="0" u="none" strike="noStrike" kern="1200" cap="none" spc="0" normalizeH="0" baseline="0" noProof="0" dirty="0">
                <a:ln>
                  <a:noFill/>
                </a:ln>
                <a:solidFill>
                  <a:schemeClr val="bg1"/>
                </a:solidFill>
                <a:effectLst/>
                <a:uLnTx/>
                <a:uFillTx/>
                <a:latin typeface="Arial"/>
                <a:ea typeface="+mn-ea"/>
                <a:cs typeface="Arial"/>
              </a:rPr>
              <a:t>BEGIN</a:t>
            </a:r>
            <a:r>
              <a:rPr kumimoji="0" lang="en-US" sz="2800" b="0" i="0" u="none" strike="noStrike" kern="1200" cap="none" spc="0" normalizeH="0" baseline="0" noProof="0" dirty="0">
                <a:ln>
                  <a:noFill/>
                </a:ln>
                <a:solidFill>
                  <a:schemeClr val="bg1"/>
                </a:solidFill>
                <a:effectLst/>
                <a:uLnTx/>
                <a:uFillTx/>
                <a:latin typeface="Arial"/>
                <a:ea typeface="+mn-ea"/>
                <a:cs typeface="Arial"/>
              </a:rPr>
              <a:t>?</a:t>
            </a:r>
            <a:endParaRPr kumimoji="0" lang="en-US" sz="2800" b="0"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endParaRPr>
          </a:p>
        </p:txBody>
      </p:sp>
      <p:grpSp>
        <p:nvGrpSpPr>
          <p:cNvPr id="3" name="Group 2" descr="Youth Apprenticeship Week logo">
            <a:extLst>
              <a:ext uri="{FF2B5EF4-FFF2-40B4-BE49-F238E27FC236}">
                <a16:creationId xmlns:a16="http://schemas.microsoft.com/office/drawing/2014/main" id="{A001B964-7589-1F30-9469-E6431E0E84D5}"/>
              </a:ext>
            </a:extLst>
          </p:cNvPr>
          <p:cNvGrpSpPr/>
          <p:nvPr/>
        </p:nvGrpSpPr>
        <p:grpSpPr>
          <a:xfrm>
            <a:off x="9770832" y="36699"/>
            <a:ext cx="2417993" cy="1675816"/>
            <a:chOff x="9773377" y="35815"/>
            <a:chExt cx="2418623" cy="1676253"/>
          </a:xfrm>
        </p:grpSpPr>
        <p:sp>
          <p:nvSpPr>
            <p:cNvPr id="9" name="Rectangle 8">
              <a:extLst>
                <a:ext uri="{FF2B5EF4-FFF2-40B4-BE49-F238E27FC236}">
                  <a16:creationId xmlns:a16="http://schemas.microsoft.com/office/drawing/2014/main" id="{63355406-254B-0530-6602-D284FEFC3FB5}"/>
                </a:ext>
              </a:extLst>
            </p:cNvPr>
            <p:cNvSpPr/>
            <p:nvPr/>
          </p:nvSpPr>
          <p:spPr>
            <a:xfrm>
              <a:off x="9773377" y="35815"/>
              <a:ext cx="2418623" cy="167625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pic>
          <p:nvPicPr>
            <p:cNvPr id="11" name="Picture 10">
              <a:extLst>
                <a:ext uri="{FF2B5EF4-FFF2-40B4-BE49-F238E27FC236}">
                  <a16:creationId xmlns:a16="http://schemas.microsoft.com/office/drawing/2014/main" id="{F4D867FF-2D98-B6D9-9012-61CDBAD03FE9}"/>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9942485" y="255875"/>
              <a:ext cx="2080407" cy="1236132"/>
            </a:xfrm>
            <a:prstGeom prst="rect">
              <a:avLst/>
            </a:prstGeom>
          </p:spPr>
        </p:pic>
      </p:grpSp>
      <p:sp>
        <p:nvSpPr>
          <p:cNvPr id="8" name="TextBox 7">
            <a:extLst>
              <a:ext uri="{FF2B5EF4-FFF2-40B4-BE49-F238E27FC236}">
                <a16:creationId xmlns:a16="http://schemas.microsoft.com/office/drawing/2014/main" id="{23E030F8-D4A8-E76C-3D7E-19F06BBF3B79}"/>
              </a:ext>
            </a:extLst>
          </p:cNvPr>
          <p:cNvSpPr txBox="1"/>
          <p:nvPr/>
        </p:nvSpPr>
        <p:spPr bwMode="auto">
          <a:xfrm>
            <a:off x="364536" y="1859665"/>
            <a:ext cx="11524912" cy="707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6" tIns="45708" rIns="91416" bIns="45708" rtlCol="0" anchor="t">
            <a:spAutoFit/>
          </a:bodyPr>
          <a:lstStyle/>
          <a:p>
            <a:r>
              <a:rPr lang="en-US" sz="2000" b="1" dirty="0">
                <a:solidFill>
                  <a:schemeClr val="accent2">
                    <a:lumMod val="75000"/>
                  </a:schemeClr>
                </a:solidFill>
                <a:latin typeface="+mj-lt"/>
                <a:cs typeface="Arial"/>
              </a:rPr>
              <a:t>Visit </a:t>
            </a:r>
            <a:r>
              <a:rPr lang="en-US" sz="2000" dirty="0">
                <a:solidFill>
                  <a:schemeClr val="accent2">
                    <a:lumMod val="75000"/>
                  </a:schemeClr>
                </a:solidFill>
                <a:latin typeface="+mj-lt"/>
                <a:cs typeface="Arial"/>
                <a:hlinkClick r:id="rId4">
                  <a:extLst>
                    <a:ext uri="{A12FA001-AC4F-418D-AE19-62706E023703}">
                      <ahyp:hlinkClr xmlns:ahyp="http://schemas.microsoft.com/office/drawing/2018/hyperlinkcolor" val="tx"/>
                    </a:ext>
                  </a:extLst>
                </a:hlinkClick>
              </a:rPr>
              <a:t>Youth Apprenticeship Week | Apprenticeship.gov</a:t>
            </a:r>
            <a:r>
              <a:rPr lang="en-US" sz="2000" dirty="0">
                <a:solidFill>
                  <a:schemeClr val="accent2">
                    <a:lumMod val="75000"/>
                  </a:schemeClr>
                </a:solidFill>
                <a:latin typeface="+mj-lt"/>
                <a:cs typeface="Arial"/>
              </a:rPr>
              <a:t> or contact us at </a:t>
            </a:r>
            <a:r>
              <a:rPr lang="en-US" sz="2000" b="1" dirty="0">
                <a:solidFill>
                  <a:schemeClr val="accent2">
                    <a:lumMod val="75000"/>
                  </a:schemeClr>
                </a:solidFill>
                <a:latin typeface="+mj-lt"/>
                <a:ea typeface="Lato Light"/>
                <a:cs typeface="Lato Light"/>
              </a:rPr>
              <a:t>YouthApprenticeshipWeek@dol.gov</a:t>
            </a:r>
            <a:endParaRPr lang="en-US" sz="2000" b="1" dirty="0">
              <a:solidFill>
                <a:schemeClr val="accent2">
                  <a:lumMod val="75000"/>
                </a:schemeClr>
              </a:solidFill>
              <a:latin typeface="+mj-lt"/>
              <a:cs typeface="Arial"/>
            </a:endParaRPr>
          </a:p>
        </p:txBody>
      </p:sp>
      <p:grpSp>
        <p:nvGrpSpPr>
          <p:cNvPr id="17" name="Group 16" descr="Banner from the YAW website.">
            <a:extLst>
              <a:ext uri="{FF2B5EF4-FFF2-40B4-BE49-F238E27FC236}">
                <a16:creationId xmlns:a16="http://schemas.microsoft.com/office/drawing/2014/main" id="{B413B686-D783-5B46-C148-E8D805A31B7D}"/>
              </a:ext>
            </a:extLst>
          </p:cNvPr>
          <p:cNvGrpSpPr/>
          <p:nvPr/>
        </p:nvGrpSpPr>
        <p:grpSpPr>
          <a:xfrm>
            <a:off x="364536" y="2678176"/>
            <a:ext cx="10925130" cy="2715166"/>
            <a:chOff x="236553" y="2448232"/>
            <a:chExt cx="10927976" cy="2715873"/>
          </a:xfrm>
        </p:grpSpPr>
        <p:pic>
          <p:nvPicPr>
            <p:cNvPr id="2" name="Picture 1" descr="A group of people in blue shirts&#10;&#10;Description automatically generated">
              <a:extLst>
                <a:ext uri="{FF2B5EF4-FFF2-40B4-BE49-F238E27FC236}">
                  <a16:creationId xmlns:a16="http://schemas.microsoft.com/office/drawing/2014/main" id="{1D4F24BB-9237-3758-BA82-90E38D79377D}"/>
                </a:ext>
              </a:extLst>
            </p:cNvPr>
            <p:cNvPicPr>
              <a:picLocks noChangeAspect="1"/>
            </p:cNvPicPr>
            <p:nvPr/>
          </p:nvPicPr>
          <p:blipFill rotWithShape="1">
            <a:blip r:embed="rId5"/>
            <a:srcRect t="2466" r="733" b="2260"/>
            <a:stretch/>
          </p:blipFill>
          <p:spPr>
            <a:xfrm>
              <a:off x="236553" y="2448232"/>
              <a:ext cx="10927976" cy="2715873"/>
            </a:xfrm>
            <a:prstGeom prst="rect">
              <a:avLst/>
            </a:prstGeom>
            <a:ln>
              <a:solidFill>
                <a:schemeClr val="tx1"/>
              </a:solidFill>
            </a:ln>
          </p:spPr>
        </p:pic>
        <p:sp>
          <p:nvSpPr>
            <p:cNvPr id="14" name="Rectangle 13">
              <a:extLst>
                <a:ext uri="{FF2B5EF4-FFF2-40B4-BE49-F238E27FC236}">
                  <a16:creationId xmlns:a16="http://schemas.microsoft.com/office/drawing/2014/main" id="{10F01D38-3AB3-ED59-FD57-125262F62A63}"/>
                </a:ext>
              </a:extLst>
            </p:cNvPr>
            <p:cNvSpPr/>
            <p:nvPr/>
          </p:nvSpPr>
          <p:spPr>
            <a:xfrm>
              <a:off x="7556203" y="4327596"/>
              <a:ext cx="2217174" cy="83650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grpSp>
      <p:pic>
        <p:nvPicPr>
          <p:cNvPr id="15" name="Picture 14" descr="Youth Apprenticeship Week logo">
            <a:extLst>
              <a:ext uri="{FF2B5EF4-FFF2-40B4-BE49-F238E27FC236}">
                <a16:creationId xmlns:a16="http://schemas.microsoft.com/office/drawing/2014/main" id="{FC29D592-59E4-3CAB-B7A4-90AE46056701}"/>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p:blipFill>
        <p:spPr>
          <a:xfrm>
            <a:off x="8155173" y="4567519"/>
            <a:ext cx="1299082" cy="771885"/>
          </a:xfrm>
          <a:prstGeom prst="rect">
            <a:avLst/>
          </a:prstGeom>
          <a:ln>
            <a:noFill/>
          </a:ln>
        </p:spPr>
      </p:pic>
      <p:sp>
        <p:nvSpPr>
          <p:cNvPr id="10" name="Text Placeholder 9">
            <a:extLst>
              <a:ext uri="{FF2B5EF4-FFF2-40B4-BE49-F238E27FC236}">
                <a16:creationId xmlns:a16="http://schemas.microsoft.com/office/drawing/2014/main" id="{20EBD371-FD95-969C-D762-DEFEA9D5E5E6}"/>
              </a:ext>
            </a:extLst>
          </p:cNvPr>
          <p:cNvSpPr>
            <a:spLocks noGrp="1"/>
          </p:cNvSpPr>
          <p:nvPr>
            <p:ph type="body" sz="quarter" idx="13"/>
          </p:nvPr>
        </p:nvSpPr>
        <p:spPr>
          <a:xfrm>
            <a:off x="436863" y="5544068"/>
            <a:ext cx="10925130" cy="765871"/>
          </a:xfrm>
        </p:spPr>
        <p:txBody>
          <a:bodyPr vert="horz" lIns="91416" tIns="45708" rIns="91416" bIns="45708" rtlCol="0" anchor="t">
            <a:noAutofit/>
          </a:bodyPr>
          <a:lstStyle/>
          <a:p>
            <a:pPr marL="170815" lvl="1" indent="0" algn="r">
              <a:lnSpc>
                <a:spcPct val="100000"/>
              </a:lnSpc>
              <a:spcBef>
                <a:spcPts val="0"/>
              </a:spcBef>
              <a:buNone/>
            </a:pPr>
            <a:r>
              <a:rPr lang="en-US" sz="2000" dirty="0">
                <a:solidFill>
                  <a:srgbClr val="000000"/>
                </a:solidFill>
                <a:latin typeface="Arial"/>
                <a:cs typeface="Arial"/>
              </a:rPr>
              <a:t>Promote YAW 2024 and share your success stories through social media using hashtags</a:t>
            </a:r>
            <a:r>
              <a:rPr lang="en-US" sz="2000" dirty="0">
                <a:solidFill>
                  <a:srgbClr val="000000"/>
                </a:solidFill>
                <a:latin typeface="+mj-lt"/>
                <a:cs typeface="Arial"/>
              </a:rPr>
              <a:t> </a:t>
            </a:r>
            <a:r>
              <a:rPr lang="en-US" sz="2000" b="1" dirty="0">
                <a:solidFill>
                  <a:schemeClr val="accent2">
                    <a:lumMod val="75000"/>
                  </a:schemeClr>
                </a:solidFill>
                <a:latin typeface="+mj-lt"/>
                <a:cs typeface="Arial"/>
              </a:rPr>
              <a:t>#YAW2024 #ApprenticeshipUSA!</a:t>
            </a:r>
          </a:p>
        </p:txBody>
      </p:sp>
      <p:sp>
        <p:nvSpPr>
          <p:cNvPr id="6" name="Slide Number Placeholder 5">
            <a:extLst>
              <a:ext uri="{FF2B5EF4-FFF2-40B4-BE49-F238E27FC236}">
                <a16:creationId xmlns:a16="http://schemas.microsoft.com/office/drawing/2014/main" id="{9EB79F58-B552-90B6-2A14-AD4FCEEDCDF9}"/>
              </a:ext>
            </a:extLst>
          </p:cNvPr>
          <p:cNvSpPr>
            <a:spLocks noGrp="1"/>
          </p:cNvSpPr>
          <p:nvPr>
            <p:ph type="sldNum" sz="quarter" idx="4"/>
          </p:nvPr>
        </p:nvSpPr>
        <p:spPr/>
        <p:txBody>
          <a:bodyPr/>
          <a:lstStyle/>
          <a:p>
            <a:fld id="{D61AABEC-672F-4B68-B914-690DA978312C}" type="slidenum">
              <a:rPr lang="en-US" smtClean="0"/>
              <a:pPr/>
              <a:t>17</a:t>
            </a:fld>
            <a:endParaRPr lang="en-US"/>
          </a:p>
        </p:txBody>
      </p:sp>
    </p:spTree>
    <p:extLst>
      <p:ext uri="{BB962C8B-B14F-4D97-AF65-F5344CB8AC3E}">
        <p14:creationId xmlns:p14="http://schemas.microsoft.com/office/powerpoint/2010/main" val="37466905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2632ECB-858C-8327-CF7F-37BBF8098EE5}"/>
              </a:ext>
            </a:extLst>
          </p:cNvPr>
          <p:cNvSpPr>
            <a:spLocks noGrp="1"/>
          </p:cNvSpPr>
          <p:nvPr>
            <p:ph type="title" idx="4294967295"/>
          </p:nvPr>
        </p:nvSpPr>
        <p:spPr>
          <a:xfrm>
            <a:off x="436563" y="277813"/>
            <a:ext cx="11142662" cy="13271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marL="0" marR="0" lvl="0" indent="0" algn="l" defTabSz="914126"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799" b="0"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POLL QUESTION </a:t>
            </a:r>
            <a:r>
              <a:rPr kumimoji="0" lang="en-US" sz="2799" b="1"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#3</a:t>
            </a:r>
          </a:p>
        </p:txBody>
      </p:sp>
      <p:sp>
        <p:nvSpPr>
          <p:cNvPr id="3" name="Text Placeholder 2">
            <a:extLst>
              <a:ext uri="{FF2B5EF4-FFF2-40B4-BE49-F238E27FC236}">
                <a16:creationId xmlns:a16="http://schemas.microsoft.com/office/drawing/2014/main" id="{33F23A87-6C8E-3886-8ADA-63AA190CD9EF}"/>
              </a:ext>
            </a:extLst>
          </p:cNvPr>
          <p:cNvSpPr>
            <a:spLocks noGrp="1"/>
          </p:cNvSpPr>
          <p:nvPr>
            <p:ph type="body" sz="quarter" idx="13"/>
          </p:nvPr>
        </p:nvSpPr>
        <p:spPr/>
        <p:txBody>
          <a:bodyPr vert="horz" lIns="91440" tIns="45720" rIns="91440" bIns="45720" rtlCol="0" anchor="t">
            <a:normAutofit/>
          </a:bodyPr>
          <a:lstStyle/>
          <a:p>
            <a:pPr fontAlgn="base">
              <a:lnSpc>
                <a:spcPct val="100000"/>
              </a:lnSpc>
            </a:pPr>
            <a:r>
              <a:rPr lang="en-US" sz="2800" b="1" dirty="0">
                <a:solidFill>
                  <a:srgbClr val="000000"/>
                </a:solidFill>
              </a:rPr>
              <a:t>Would you be interested in webinars or workshops on how to create and manage youth apprenticeship programs? ​</a:t>
            </a:r>
          </a:p>
          <a:p>
            <a:pPr marL="514350" indent="-514350" fontAlgn="base">
              <a:lnSpc>
                <a:spcPct val="100000"/>
              </a:lnSpc>
              <a:buFont typeface="+mj-lt"/>
              <a:buAutoNum type="alphaLcParenR"/>
            </a:pPr>
            <a:r>
              <a:rPr lang="en-US" sz="2800" dirty="0">
                <a:solidFill>
                  <a:srgbClr val="000000"/>
                </a:solidFill>
              </a:rPr>
              <a:t>Yes​</a:t>
            </a:r>
          </a:p>
          <a:p>
            <a:pPr marL="514350" indent="-514350" fontAlgn="base">
              <a:lnSpc>
                <a:spcPct val="100000"/>
              </a:lnSpc>
              <a:buFont typeface="+mj-lt"/>
              <a:buAutoNum type="alphaLcParenR"/>
            </a:pPr>
            <a:r>
              <a:rPr lang="en-US" sz="2800" dirty="0">
                <a:solidFill>
                  <a:srgbClr val="000000"/>
                </a:solidFill>
              </a:rPr>
              <a:t>No​</a:t>
            </a:r>
          </a:p>
          <a:p>
            <a:pPr marL="514350" indent="-514350" fontAlgn="base">
              <a:lnSpc>
                <a:spcPct val="100000"/>
              </a:lnSpc>
              <a:buFont typeface="+mj-lt"/>
              <a:buAutoNum type="alphaLcParenR"/>
            </a:pPr>
            <a:r>
              <a:rPr lang="en-US" sz="2800" dirty="0">
                <a:solidFill>
                  <a:srgbClr val="000000"/>
                </a:solidFill>
              </a:rPr>
              <a:t>Maybe​</a:t>
            </a:r>
          </a:p>
        </p:txBody>
      </p:sp>
      <p:sp>
        <p:nvSpPr>
          <p:cNvPr id="4" name="Slide Number Placeholder 3">
            <a:extLst>
              <a:ext uri="{FF2B5EF4-FFF2-40B4-BE49-F238E27FC236}">
                <a16:creationId xmlns:a16="http://schemas.microsoft.com/office/drawing/2014/main" id="{C2E82CE7-BD22-D73A-0747-FE1A2818A1D4}"/>
              </a:ext>
            </a:extLst>
          </p:cNvPr>
          <p:cNvSpPr>
            <a:spLocks noGrp="1"/>
          </p:cNvSpPr>
          <p:nvPr>
            <p:ph type="sldNum" sz="quarter" idx="4"/>
          </p:nvPr>
        </p:nvSpPr>
        <p:spPr/>
        <p:txBody>
          <a:bodyPr/>
          <a:lstStyle/>
          <a:p>
            <a:fld id="{D61AABEC-672F-4B68-B914-690DA978312C}" type="slidenum">
              <a:rPr lang="en-US" smtClean="0"/>
              <a:pPr/>
              <a:t>18</a:t>
            </a:fld>
            <a:endParaRPr lang="en-US"/>
          </a:p>
        </p:txBody>
      </p:sp>
    </p:spTree>
    <p:extLst>
      <p:ext uri="{BB962C8B-B14F-4D97-AF65-F5344CB8AC3E}">
        <p14:creationId xmlns:p14="http://schemas.microsoft.com/office/powerpoint/2010/main" val="14174974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B9651430-4DEF-CFBC-057F-94222F3093FC}"/>
              </a:ext>
            </a:extLst>
          </p:cNvPr>
          <p:cNvSpPr>
            <a:spLocks noGrp="1"/>
          </p:cNvSpPr>
          <p:nvPr>
            <p:ph type="title" idx="4294967295"/>
          </p:nvPr>
        </p:nvSpPr>
        <p:spPr>
          <a:xfrm>
            <a:off x="436049" y="277239"/>
            <a:ext cx="11143333" cy="1327825"/>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YAW STATUS UPDATE AND </a:t>
            </a:r>
            <a:r>
              <a:rPr kumimoji="0" lang="en-US" sz="2800" b="1"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CALL TO ACTION</a:t>
            </a:r>
          </a:p>
        </p:txBody>
      </p:sp>
      <p:grpSp>
        <p:nvGrpSpPr>
          <p:cNvPr id="7" name="Group 6" descr="Youth Apprenticeship Week logo">
            <a:extLst>
              <a:ext uri="{FF2B5EF4-FFF2-40B4-BE49-F238E27FC236}">
                <a16:creationId xmlns:a16="http://schemas.microsoft.com/office/drawing/2014/main" id="{73C925FF-D08E-A2EF-2E2D-A3DFBDB65F4F}"/>
              </a:ext>
            </a:extLst>
          </p:cNvPr>
          <p:cNvGrpSpPr/>
          <p:nvPr/>
        </p:nvGrpSpPr>
        <p:grpSpPr>
          <a:xfrm>
            <a:off x="9770832" y="36699"/>
            <a:ext cx="2417993" cy="1675816"/>
            <a:chOff x="9773377" y="35815"/>
            <a:chExt cx="2418623" cy="1676253"/>
          </a:xfrm>
        </p:grpSpPr>
        <p:sp>
          <p:nvSpPr>
            <p:cNvPr id="4" name="Rectangle 3">
              <a:extLst>
                <a:ext uri="{FF2B5EF4-FFF2-40B4-BE49-F238E27FC236}">
                  <a16:creationId xmlns:a16="http://schemas.microsoft.com/office/drawing/2014/main" id="{92F01777-C70A-B4D3-E2B6-226F88154A9F}"/>
                </a:ext>
              </a:extLst>
            </p:cNvPr>
            <p:cNvSpPr/>
            <p:nvPr/>
          </p:nvSpPr>
          <p:spPr>
            <a:xfrm>
              <a:off x="9773377" y="35815"/>
              <a:ext cx="2418623" cy="167625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pic>
          <p:nvPicPr>
            <p:cNvPr id="5" name="Picture 4">
              <a:extLst>
                <a:ext uri="{FF2B5EF4-FFF2-40B4-BE49-F238E27FC236}">
                  <a16:creationId xmlns:a16="http://schemas.microsoft.com/office/drawing/2014/main" id="{AC6C07B1-5C43-FFF2-63DF-097ABD1E799B}"/>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9942485" y="255875"/>
              <a:ext cx="2080407" cy="1236132"/>
            </a:xfrm>
            <a:prstGeom prst="rect">
              <a:avLst/>
            </a:prstGeom>
          </p:spPr>
        </p:pic>
      </p:grpSp>
      <p:pic>
        <p:nvPicPr>
          <p:cNvPr id="14" name="Picture 13" descr="A non-Section 508 compliant graphic thermometer graph at 46%">
            <a:extLst>
              <a:ext uri="{FF2B5EF4-FFF2-40B4-BE49-F238E27FC236}">
                <a16:creationId xmlns:a16="http://schemas.microsoft.com/office/drawing/2014/main" id="{C54E1A79-0C5A-351C-7755-E65527CF2F9C}"/>
              </a:ext>
            </a:extLst>
          </p:cNvPr>
          <p:cNvPicPr>
            <a:picLocks noChangeAspect="1"/>
          </p:cNvPicPr>
          <p:nvPr/>
        </p:nvPicPr>
        <p:blipFill rotWithShape="1">
          <a:blip r:embed="rId4"/>
          <a:srcRect t="1673" b="1673"/>
          <a:stretch/>
        </p:blipFill>
        <p:spPr>
          <a:xfrm>
            <a:off x="679830" y="1883965"/>
            <a:ext cx="1994536" cy="4343005"/>
          </a:xfrm>
          <a:prstGeom prst="rect">
            <a:avLst/>
          </a:prstGeom>
        </p:spPr>
      </p:pic>
      <p:sp>
        <p:nvSpPr>
          <p:cNvPr id="12" name="TextBox 11">
            <a:extLst>
              <a:ext uri="{FF2B5EF4-FFF2-40B4-BE49-F238E27FC236}">
                <a16:creationId xmlns:a16="http://schemas.microsoft.com/office/drawing/2014/main" id="{DDB5CE0A-0E8A-BC74-4843-8A5B54B6F973}"/>
              </a:ext>
            </a:extLst>
          </p:cNvPr>
          <p:cNvSpPr txBox="1"/>
          <p:nvPr/>
        </p:nvSpPr>
        <p:spPr bwMode="auto">
          <a:xfrm>
            <a:off x="2576273" y="1905032"/>
            <a:ext cx="8412329" cy="3976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spcFirstLastPara="0" vertOverflow="overflow" horzOverflow="overflow" vert="horz" wrap="square" lIns="91416" tIns="45708" rIns="91416" bIns="45708" numCol="1" spcCol="0" rtlCol="0" fromWordArt="0" anchor="t" anchorCtr="0" forceAA="0" compatLnSpc="1">
            <a:prstTxWarp prst="textNoShape">
              <a:avLst/>
            </a:prstTxWarp>
            <a:spAutoFit/>
          </a:bodyPr>
          <a:lstStyle/>
          <a:p>
            <a:pPr defTabSz="914126">
              <a:lnSpc>
                <a:spcPct val="120000"/>
              </a:lnSpc>
              <a:defRPr/>
            </a:pPr>
            <a:r>
              <a:rPr lang="en-US" sz="2350" dirty="0">
                <a:solidFill>
                  <a:srgbClr val="000000"/>
                </a:solidFill>
                <a:latin typeface="Arial"/>
                <a:cs typeface="Segoe UI"/>
              </a:rPr>
              <a:t>Events Registered to Date: 50 (of 100)</a:t>
            </a:r>
          </a:p>
          <a:p>
            <a:pPr defTabSz="914126">
              <a:lnSpc>
                <a:spcPct val="120000"/>
              </a:lnSpc>
              <a:defRPr/>
            </a:pPr>
            <a:r>
              <a:rPr lang="en-US" sz="2350" dirty="0">
                <a:solidFill>
                  <a:srgbClr val="000000"/>
                </a:solidFill>
                <a:latin typeface="Arial"/>
                <a:cs typeface="Segoe UI"/>
              </a:rPr>
              <a:t>Time to Launch: T-Minus 59 Days</a:t>
            </a:r>
          </a:p>
          <a:p>
            <a:pPr defTabSz="914126">
              <a:lnSpc>
                <a:spcPct val="120000"/>
              </a:lnSpc>
              <a:defRPr/>
            </a:pPr>
            <a:endParaRPr lang="en-US" sz="2399" dirty="0">
              <a:solidFill>
                <a:srgbClr val="000000"/>
              </a:solidFill>
              <a:latin typeface="Arial"/>
              <a:cs typeface="Segoe UI"/>
            </a:endParaRPr>
          </a:p>
          <a:p>
            <a:pPr defTabSz="914126">
              <a:lnSpc>
                <a:spcPct val="120000"/>
              </a:lnSpc>
              <a:defRPr/>
            </a:pPr>
            <a:r>
              <a:rPr lang="en-US" sz="2350" b="1" dirty="0">
                <a:solidFill>
                  <a:schemeClr val="accent2">
                    <a:lumMod val="75000"/>
                  </a:schemeClr>
                </a:solidFill>
                <a:latin typeface="Arial"/>
                <a:cs typeface="Segoe UI"/>
              </a:rPr>
              <a:t>Call to Action! We need to register an average of at least ONE EVENT PER DAY to reach our goal!</a:t>
            </a:r>
          </a:p>
          <a:p>
            <a:pPr defTabSz="914126">
              <a:lnSpc>
                <a:spcPct val="120000"/>
              </a:lnSpc>
              <a:defRPr/>
            </a:pPr>
            <a:endParaRPr lang="en-US" sz="2399" dirty="0">
              <a:solidFill>
                <a:srgbClr val="000000"/>
              </a:solidFill>
              <a:latin typeface="Arial"/>
              <a:cs typeface="Segoe UI"/>
            </a:endParaRPr>
          </a:p>
          <a:p>
            <a:pPr defTabSz="914126">
              <a:lnSpc>
                <a:spcPct val="120000"/>
              </a:lnSpc>
              <a:defRPr/>
            </a:pPr>
            <a:r>
              <a:rPr lang="en-US" sz="2350" dirty="0">
                <a:solidFill>
                  <a:srgbClr val="000000"/>
                </a:solidFill>
                <a:latin typeface="Arial"/>
                <a:cs typeface="Segoe UI"/>
              </a:rPr>
              <a:t>Hosting a related event before/during/after YAW? Just register it! </a:t>
            </a:r>
            <a:r>
              <a:rPr lang="en-US" sz="2350" b="1" dirty="0">
                <a:solidFill>
                  <a:srgbClr val="000000"/>
                </a:solidFill>
                <a:latin typeface="Arial"/>
                <a:cs typeface="Segoe UI"/>
              </a:rPr>
              <a:t>JUST YAW IT!</a:t>
            </a:r>
            <a:r>
              <a:rPr lang="en-US" sz="2350" dirty="0">
                <a:solidFill>
                  <a:srgbClr val="000000"/>
                </a:solidFill>
                <a:latin typeface="Arial"/>
                <a:cs typeface="Segoe UI"/>
              </a:rPr>
              <a:t> </a:t>
            </a:r>
            <a:r>
              <a:rPr lang="en-US" sz="2350" dirty="0">
                <a:solidFill>
                  <a:srgbClr val="000000"/>
                </a:solidFill>
                <a:latin typeface="Arial"/>
                <a:cs typeface="Arial"/>
              </a:rPr>
              <a:t>Registering a YAW event is easy and takes 60 seconds!</a:t>
            </a:r>
          </a:p>
        </p:txBody>
      </p:sp>
      <p:sp>
        <p:nvSpPr>
          <p:cNvPr id="6" name="Slide Number Placeholder 5">
            <a:extLst>
              <a:ext uri="{FF2B5EF4-FFF2-40B4-BE49-F238E27FC236}">
                <a16:creationId xmlns:a16="http://schemas.microsoft.com/office/drawing/2014/main" id="{9EB79F58-B552-90B6-2A14-AD4FCEEDCDF9}"/>
              </a:ext>
            </a:extLst>
          </p:cNvPr>
          <p:cNvSpPr>
            <a:spLocks noGrp="1"/>
          </p:cNvSpPr>
          <p:nvPr>
            <p:ph type="sldNum" sz="quarter" idx="4"/>
          </p:nvPr>
        </p:nvSpPr>
        <p:spPr/>
        <p:txBody>
          <a:bodyPr/>
          <a:lstStyle/>
          <a:p>
            <a:fld id="{D61AABEC-672F-4B68-B914-690DA978312C}" type="slidenum">
              <a:rPr lang="en-US" smtClean="0"/>
              <a:pPr/>
              <a:t>19</a:t>
            </a:fld>
            <a:endParaRPr lang="en-US"/>
          </a:p>
        </p:txBody>
      </p:sp>
    </p:spTree>
    <p:extLst>
      <p:ext uri="{BB962C8B-B14F-4D97-AF65-F5344CB8AC3E}">
        <p14:creationId xmlns:p14="http://schemas.microsoft.com/office/powerpoint/2010/main" val="5674335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1A6393-B2EB-5C57-92CE-8B1E204E576E}"/>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FFB1B073-A274-02C5-4EAB-62D11252A5DB}"/>
              </a:ext>
            </a:extLst>
          </p:cNvPr>
          <p:cNvSpPr>
            <a:spLocks noGrp="1"/>
          </p:cNvSpPr>
          <p:nvPr>
            <p:ph type="title" idx="4294967295"/>
          </p:nvPr>
        </p:nvSpPr>
        <p:spPr>
          <a:xfrm>
            <a:off x="436563" y="277813"/>
            <a:ext cx="11142662" cy="13271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marL="0" marR="0" lvl="0" indent="0" algn="l" defTabSz="914126"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799" b="1" i="0" u="none" strike="noStrike" kern="1200" cap="none" spc="0" normalizeH="0" baseline="0" noProof="0" dirty="0">
                <a:ln>
                  <a:noFill/>
                </a:ln>
                <a:solidFill>
                  <a:schemeClr val="bg1"/>
                </a:solidFill>
                <a:effectLst/>
                <a:uLnTx/>
                <a:uFillTx/>
                <a:latin typeface="Arial"/>
                <a:ea typeface="+mn-ea"/>
                <a:cs typeface="Arial"/>
              </a:rPr>
              <a:t>Q&amp;A</a:t>
            </a:r>
          </a:p>
        </p:txBody>
      </p:sp>
      <p:grpSp>
        <p:nvGrpSpPr>
          <p:cNvPr id="6" name="Group 5" descr="Youth Apprenticeship Week logo">
            <a:extLst>
              <a:ext uri="{FF2B5EF4-FFF2-40B4-BE49-F238E27FC236}">
                <a16:creationId xmlns:a16="http://schemas.microsoft.com/office/drawing/2014/main" id="{E0067AB5-CB02-CC84-1456-9F6ACFC245CE}"/>
              </a:ext>
            </a:extLst>
          </p:cNvPr>
          <p:cNvGrpSpPr/>
          <p:nvPr/>
        </p:nvGrpSpPr>
        <p:grpSpPr>
          <a:xfrm>
            <a:off x="9770832" y="36699"/>
            <a:ext cx="2417993" cy="1675816"/>
            <a:chOff x="9773377" y="35815"/>
            <a:chExt cx="2418623" cy="1676253"/>
          </a:xfrm>
        </p:grpSpPr>
        <p:sp>
          <p:nvSpPr>
            <p:cNvPr id="7" name="Rectangle 6">
              <a:extLst>
                <a:ext uri="{FF2B5EF4-FFF2-40B4-BE49-F238E27FC236}">
                  <a16:creationId xmlns:a16="http://schemas.microsoft.com/office/drawing/2014/main" id="{0CB9186B-40F0-BEA3-A5BB-9DEFDA6B60B1}"/>
                </a:ext>
              </a:extLst>
            </p:cNvPr>
            <p:cNvSpPr/>
            <p:nvPr/>
          </p:nvSpPr>
          <p:spPr>
            <a:xfrm>
              <a:off x="9773377" y="35815"/>
              <a:ext cx="2418623" cy="167625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pic>
          <p:nvPicPr>
            <p:cNvPr id="8" name="Picture 7">
              <a:extLst>
                <a:ext uri="{FF2B5EF4-FFF2-40B4-BE49-F238E27FC236}">
                  <a16:creationId xmlns:a16="http://schemas.microsoft.com/office/drawing/2014/main" id="{801A912D-BAC0-712A-005B-9B088E4A6A9D}"/>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9942485" y="255875"/>
              <a:ext cx="2080407" cy="1236132"/>
            </a:xfrm>
            <a:prstGeom prst="rect">
              <a:avLst/>
            </a:prstGeom>
          </p:spPr>
        </p:pic>
      </p:grpSp>
      <p:pic>
        <p:nvPicPr>
          <p:cNvPr id="10" name="Graphic 9" descr="Questions with solid fill">
            <a:extLst>
              <a:ext uri="{FF2B5EF4-FFF2-40B4-BE49-F238E27FC236}">
                <a16:creationId xmlns:a16="http://schemas.microsoft.com/office/drawing/2014/main" id="{B23FA887-DBC3-3255-6042-DF12B5A2399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71245" y="2311247"/>
            <a:ext cx="2736130" cy="2736130"/>
          </a:xfrm>
          <a:prstGeom prst="rect">
            <a:avLst/>
          </a:prstGeom>
        </p:spPr>
      </p:pic>
      <p:sp>
        <p:nvSpPr>
          <p:cNvPr id="4" name="TextBox 3">
            <a:extLst>
              <a:ext uri="{FF2B5EF4-FFF2-40B4-BE49-F238E27FC236}">
                <a16:creationId xmlns:a16="http://schemas.microsoft.com/office/drawing/2014/main" id="{34A8BA20-4E7C-9D15-CFEE-45584A2A7469}"/>
              </a:ext>
            </a:extLst>
          </p:cNvPr>
          <p:cNvSpPr txBox="1"/>
          <p:nvPr/>
        </p:nvSpPr>
        <p:spPr bwMode="auto">
          <a:xfrm>
            <a:off x="4074099" y="2311247"/>
            <a:ext cx="7641269" cy="314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spcFirstLastPara="0" vertOverflow="overflow" horzOverflow="overflow" vert="horz" wrap="square" lIns="91416" tIns="45708" rIns="91416" bIns="45708" numCol="1" spcCol="0" rtlCol="0" fromWordArt="0" anchor="t" anchorCtr="0" forceAA="0" compatLnSpc="1">
            <a:prstTxWarp prst="textNoShape">
              <a:avLst/>
            </a:prstTxWarp>
            <a:spAutoFit/>
          </a:bodyPr>
          <a:lstStyle/>
          <a:p>
            <a:pPr>
              <a:lnSpc>
                <a:spcPct val="120000"/>
              </a:lnSpc>
            </a:pPr>
            <a:r>
              <a:rPr lang="en-US" sz="2799">
                <a:latin typeface="Arial"/>
                <a:cs typeface="Segoe UI"/>
              </a:rPr>
              <a:t>Questions?</a:t>
            </a:r>
          </a:p>
          <a:p>
            <a:pPr>
              <a:lnSpc>
                <a:spcPct val="120000"/>
              </a:lnSpc>
            </a:pPr>
            <a:endParaRPr lang="en-US" sz="2799">
              <a:latin typeface="Arial"/>
              <a:cs typeface="Segoe UI"/>
            </a:endParaRPr>
          </a:p>
          <a:p>
            <a:pPr>
              <a:lnSpc>
                <a:spcPct val="120000"/>
              </a:lnSpc>
            </a:pPr>
            <a:r>
              <a:rPr lang="en-US" sz="2799">
                <a:latin typeface="Arial"/>
                <a:cs typeface="Segoe UI"/>
              </a:rPr>
              <a:t>What activities do you plan to organize or attend?​ </a:t>
            </a:r>
          </a:p>
          <a:p>
            <a:pPr>
              <a:lnSpc>
                <a:spcPct val="120000"/>
              </a:lnSpc>
            </a:pPr>
            <a:endParaRPr lang="en-US" sz="2799">
              <a:latin typeface="Arial"/>
              <a:cs typeface="Segoe UI"/>
            </a:endParaRPr>
          </a:p>
          <a:p>
            <a:pPr>
              <a:lnSpc>
                <a:spcPct val="120000"/>
              </a:lnSpc>
            </a:pPr>
            <a:endParaRPr lang="en-US" sz="2799">
              <a:latin typeface="Arial"/>
              <a:cs typeface="Segoe UI"/>
            </a:endParaRPr>
          </a:p>
        </p:txBody>
      </p:sp>
      <p:sp>
        <p:nvSpPr>
          <p:cNvPr id="5" name="Slide Number Placeholder 4">
            <a:extLst>
              <a:ext uri="{FF2B5EF4-FFF2-40B4-BE49-F238E27FC236}">
                <a16:creationId xmlns:a16="http://schemas.microsoft.com/office/drawing/2014/main" id="{C1CD42B3-757C-2B26-3200-33702FA79D17}"/>
              </a:ext>
            </a:extLst>
          </p:cNvPr>
          <p:cNvSpPr>
            <a:spLocks noGrp="1"/>
          </p:cNvSpPr>
          <p:nvPr>
            <p:ph type="sldNum" sz="quarter" idx="4"/>
          </p:nvPr>
        </p:nvSpPr>
        <p:spPr/>
        <p:txBody>
          <a:bodyPr/>
          <a:lstStyle/>
          <a:p>
            <a:fld id="{D61AABEC-672F-4B68-B914-690DA978312C}" type="slidenum">
              <a:rPr lang="en-US" smtClean="0"/>
              <a:pPr/>
              <a:t>20</a:t>
            </a:fld>
            <a:endParaRPr lang="en-US"/>
          </a:p>
        </p:txBody>
      </p:sp>
    </p:spTree>
    <p:extLst>
      <p:ext uri="{BB962C8B-B14F-4D97-AF65-F5344CB8AC3E}">
        <p14:creationId xmlns:p14="http://schemas.microsoft.com/office/powerpoint/2010/main" val="38622257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1A6393-B2EB-5C57-92CE-8B1E204E576E}"/>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FFB1B073-A274-02C5-4EAB-62D11252A5DB}"/>
              </a:ext>
            </a:extLst>
          </p:cNvPr>
          <p:cNvSpPr>
            <a:spLocks noGrp="1"/>
          </p:cNvSpPr>
          <p:nvPr>
            <p:ph type="title" idx="4294967295"/>
          </p:nvPr>
        </p:nvSpPr>
        <p:spPr>
          <a:xfrm>
            <a:off x="436563" y="277813"/>
            <a:ext cx="11142662" cy="13271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marL="0" marR="0" lvl="0" indent="0" algn="l" defTabSz="914126"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799" b="1" i="0" u="none" strike="noStrike" kern="1200" cap="none" spc="0" normalizeH="0" baseline="0" noProof="0" dirty="0">
                <a:ln>
                  <a:noFill/>
                </a:ln>
                <a:solidFill>
                  <a:schemeClr val="bg1"/>
                </a:solidFill>
                <a:effectLst/>
                <a:uLnTx/>
                <a:uFillTx/>
                <a:latin typeface="Arial"/>
                <a:ea typeface="+mn-ea"/>
                <a:cs typeface="Arial"/>
              </a:rPr>
              <a:t>CONTACT US</a:t>
            </a:r>
            <a:endParaRPr kumimoji="0" lang="en-US" sz="2799" b="0" i="0" u="none" strike="noStrike" kern="1200" cap="none" spc="0" normalizeH="0" baseline="0" noProof="0" dirty="0">
              <a:ln>
                <a:noFill/>
              </a:ln>
              <a:solidFill>
                <a:schemeClr val="bg1"/>
              </a:solidFill>
              <a:effectLst/>
              <a:uLnTx/>
              <a:uFillTx/>
              <a:latin typeface="Arial"/>
              <a:ea typeface="+mn-ea"/>
              <a:cs typeface="Arial"/>
            </a:endParaRPr>
          </a:p>
        </p:txBody>
      </p:sp>
      <p:grpSp>
        <p:nvGrpSpPr>
          <p:cNvPr id="6" name="Group 5" descr="Youth Apprenticeship Week logo">
            <a:extLst>
              <a:ext uri="{FF2B5EF4-FFF2-40B4-BE49-F238E27FC236}">
                <a16:creationId xmlns:a16="http://schemas.microsoft.com/office/drawing/2014/main" id="{E0067AB5-CB02-CC84-1456-9F6ACFC245CE}"/>
              </a:ext>
            </a:extLst>
          </p:cNvPr>
          <p:cNvGrpSpPr/>
          <p:nvPr/>
        </p:nvGrpSpPr>
        <p:grpSpPr>
          <a:xfrm>
            <a:off x="9770832" y="36699"/>
            <a:ext cx="2417993" cy="1675816"/>
            <a:chOff x="9773377" y="35815"/>
            <a:chExt cx="2418623" cy="1676253"/>
          </a:xfrm>
        </p:grpSpPr>
        <p:sp>
          <p:nvSpPr>
            <p:cNvPr id="7" name="Rectangle 6">
              <a:extLst>
                <a:ext uri="{FF2B5EF4-FFF2-40B4-BE49-F238E27FC236}">
                  <a16:creationId xmlns:a16="http://schemas.microsoft.com/office/drawing/2014/main" id="{0CB9186B-40F0-BEA3-A5BB-9DEFDA6B60B1}"/>
                </a:ext>
              </a:extLst>
            </p:cNvPr>
            <p:cNvSpPr/>
            <p:nvPr/>
          </p:nvSpPr>
          <p:spPr>
            <a:xfrm>
              <a:off x="9773377" y="35815"/>
              <a:ext cx="2418623" cy="167625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pic>
          <p:nvPicPr>
            <p:cNvPr id="8" name="Picture 7">
              <a:extLst>
                <a:ext uri="{FF2B5EF4-FFF2-40B4-BE49-F238E27FC236}">
                  <a16:creationId xmlns:a16="http://schemas.microsoft.com/office/drawing/2014/main" id="{801A912D-BAC0-712A-005B-9B088E4A6A9D}"/>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9942485" y="255875"/>
              <a:ext cx="2080407" cy="1236132"/>
            </a:xfrm>
            <a:prstGeom prst="rect">
              <a:avLst/>
            </a:prstGeom>
          </p:spPr>
        </p:pic>
      </p:grpSp>
      <p:sp>
        <p:nvSpPr>
          <p:cNvPr id="9" name="Rectangle 8">
            <a:extLst>
              <a:ext uri="{FF2B5EF4-FFF2-40B4-BE49-F238E27FC236}">
                <a16:creationId xmlns:a16="http://schemas.microsoft.com/office/drawing/2014/main" id="{BFA9803E-3F5E-4D42-3696-1F3953C8B63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861810" y="1895577"/>
            <a:ext cx="10829568" cy="68905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12" name="TextBox 11">
            <a:extLst>
              <a:ext uri="{FF2B5EF4-FFF2-40B4-BE49-F238E27FC236}">
                <a16:creationId xmlns:a16="http://schemas.microsoft.com/office/drawing/2014/main" id="{CA14BD07-C0D8-8EC9-50BC-06287F8E7460}"/>
              </a:ext>
            </a:extLst>
          </p:cNvPr>
          <p:cNvSpPr txBox="1"/>
          <p:nvPr/>
        </p:nvSpPr>
        <p:spPr bwMode="auto">
          <a:xfrm>
            <a:off x="635033" y="2076794"/>
            <a:ext cx="772829" cy="329098"/>
          </a:xfrm>
          <a:prstGeom prst="rect">
            <a:avLst/>
          </a:prstGeom>
          <a:solidFill>
            <a:schemeClr val="accent2">
              <a:lumMod val="75000"/>
            </a:schemeClr>
          </a:solidFill>
          <a:ln>
            <a:noFill/>
          </a:ln>
        </p:spPr>
        <p:style>
          <a:lnRef idx="3">
            <a:schemeClr val="lt1"/>
          </a:lnRef>
          <a:fillRef idx="1">
            <a:schemeClr val="accent2"/>
          </a:fillRef>
          <a:effectRef idx="1">
            <a:schemeClr val="accent2"/>
          </a:effectRef>
          <a:fontRef idx="minor">
            <a:schemeClr val="lt1"/>
          </a:fontRef>
        </p:style>
        <p:txBody>
          <a:bodyPr wrap="square" lIns="91416" tIns="45708" rIns="91416" bIns="45708" rtlCol="0" anchor="t">
            <a:spAutoFit/>
          </a:bodyPr>
          <a:lstStyle/>
          <a:p>
            <a:pPr>
              <a:lnSpc>
                <a:spcPct val="120000"/>
              </a:lnSpc>
            </a:pPr>
            <a:r>
              <a:rPr lang="en-US" sz="1400">
                <a:solidFill>
                  <a:schemeClr val="bg1"/>
                </a:solidFill>
                <a:latin typeface="Arial"/>
                <a:cs typeface="Arial"/>
              </a:rPr>
              <a:t>EMAIL:</a:t>
            </a:r>
            <a:endParaRPr lang="en-US" sz="1400">
              <a:solidFill>
                <a:schemeClr val="bg1"/>
              </a:solidFill>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23F77812-2EF8-C0C8-5ACA-7F0C67EFBBB8}"/>
              </a:ext>
            </a:extLst>
          </p:cNvPr>
          <p:cNvSpPr txBox="1"/>
          <p:nvPr/>
        </p:nvSpPr>
        <p:spPr bwMode="auto">
          <a:xfrm>
            <a:off x="1458769" y="1840525"/>
            <a:ext cx="6549617" cy="880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6" tIns="45708" rIns="91416" bIns="45708" rtlCol="0" anchor="t">
            <a:spAutoFit/>
          </a:bodyPr>
          <a:lstStyle/>
          <a:p>
            <a:pPr>
              <a:lnSpc>
                <a:spcPct val="200000"/>
              </a:lnSpc>
            </a:pPr>
            <a:r>
              <a:rPr lang="en-US" sz="1799" u="sng" dirty="0">
                <a:solidFill>
                  <a:schemeClr val="accent1"/>
                </a:solidFill>
                <a:latin typeface="Arial"/>
                <a:cs typeface="Arial"/>
              </a:rPr>
              <a:t>YouthApprenticeshipWeek@dol.gov</a:t>
            </a:r>
          </a:p>
          <a:p>
            <a:pPr algn="l">
              <a:lnSpc>
                <a:spcPct val="120000"/>
              </a:lnSpc>
            </a:pPr>
            <a:endParaRPr lang="en-US" sz="1400" dirty="0">
              <a:solidFill>
                <a:schemeClr val="tx1">
                  <a:lumMod val="65000"/>
                  <a:lumOff val="35000"/>
                </a:schemeClr>
              </a:solidFill>
              <a:latin typeface="Arial" panose="020B0604020202020204" pitchFamily="34" charset="0"/>
              <a:cs typeface="Arial" panose="020B0604020202020204" pitchFamily="34" charset="0"/>
            </a:endParaRPr>
          </a:p>
        </p:txBody>
      </p:sp>
      <p:sp>
        <p:nvSpPr>
          <p:cNvPr id="14" name="Rectangle 13">
            <a:extLst>
              <a:ext uri="{FF2B5EF4-FFF2-40B4-BE49-F238E27FC236}">
                <a16:creationId xmlns:a16="http://schemas.microsoft.com/office/drawing/2014/main" id="{77EA6869-88CB-89CC-94C7-8A90A6F7F4F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861810" y="2827045"/>
            <a:ext cx="10829568" cy="3077983"/>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16" name="TextBox 15">
            <a:extLst>
              <a:ext uri="{FF2B5EF4-FFF2-40B4-BE49-F238E27FC236}">
                <a16:creationId xmlns:a16="http://schemas.microsoft.com/office/drawing/2014/main" id="{715036CB-42D3-2F66-9AC6-651D104C066F}"/>
              </a:ext>
            </a:extLst>
          </p:cNvPr>
          <p:cNvSpPr txBox="1"/>
          <p:nvPr/>
        </p:nvSpPr>
        <p:spPr bwMode="auto">
          <a:xfrm>
            <a:off x="635033" y="2996327"/>
            <a:ext cx="772829" cy="326992"/>
          </a:xfrm>
          <a:prstGeom prst="rect">
            <a:avLst/>
          </a:prstGeom>
          <a:solidFill>
            <a:schemeClr val="accent2">
              <a:lumMod val="75000"/>
            </a:schemeClr>
          </a:solidFill>
          <a:ln>
            <a:noFill/>
          </a:ln>
        </p:spPr>
        <p:style>
          <a:lnRef idx="3">
            <a:schemeClr val="lt1"/>
          </a:lnRef>
          <a:fillRef idx="1">
            <a:schemeClr val="accent2"/>
          </a:fillRef>
          <a:effectRef idx="1">
            <a:schemeClr val="accent2"/>
          </a:effectRef>
          <a:fontRef idx="minor">
            <a:schemeClr val="lt1"/>
          </a:fontRef>
        </p:style>
        <p:txBody>
          <a:bodyPr wrap="square" rtlCol="0">
            <a:spAutoFit/>
          </a:bodyPr>
          <a:lstStyle/>
          <a:p>
            <a:pPr>
              <a:lnSpc>
                <a:spcPct val="120000"/>
              </a:lnSpc>
            </a:pPr>
            <a:r>
              <a:rPr lang="en-US" sz="1400" dirty="0">
                <a:solidFill>
                  <a:schemeClr val="bg1"/>
                </a:solidFill>
                <a:latin typeface="Arial"/>
                <a:cs typeface="Arial"/>
              </a:rPr>
              <a:t>VISIT:</a:t>
            </a:r>
            <a:endParaRPr lang="en-US" sz="1400" dirty="0">
              <a:solidFill>
                <a:schemeClr val="bg1"/>
              </a:solidFill>
              <a:latin typeface="Arial" panose="020B0604020202020204" pitchFamily="34" charset="0"/>
              <a:cs typeface="Arial" panose="020B0604020202020204" pitchFamily="34" charset="0"/>
            </a:endParaRPr>
          </a:p>
        </p:txBody>
      </p:sp>
      <p:sp>
        <p:nvSpPr>
          <p:cNvPr id="15" name="TextBox 14">
            <a:extLst>
              <a:ext uri="{FF2B5EF4-FFF2-40B4-BE49-F238E27FC236}">
                <a16:creationId xmlns:a16="http://schemas.microsoft.com/office/drawing/2014/main" id="{0E940D5E-6AB9-5434-008F-62EED73CBD85}"/>
              </a:ext>
            </a:extLst>
          </p:cNvPr>
          <p:cNvSpPr txBox="1"/>
          <p:nvPr/>
        </p:nvSpPr>
        <p:spPr bwMode="auto">
          <a:xfrm>
            <a:off x="1458769" y="2983565"/>
            <a:ext cx="10424729" cy="2818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6" tIns="45708" rIns="91416" bIns="45708" rtlCol="0" anchor="t">
            <a:spAutoFit/>
          </a:bodyPr>
          <a:lstStyle/>
          <a:p>
            <a:pPr>
              <a:lnSpc>
                <a:spcPct val="90000"/>
              </a:lnSpc>
              <a:spcBef>
                <a:spcPts val="2400"/>
              </a:spcBef>
            </a:pPr>
            <a:r>
              <a:rPr lang="en-US" sz="1799" b="1" dirty="0">
                <a:latin typeface="Arial"/>
                <a:cs typeface="Arial"/>
              </a:rPr>
              <a:t>Apprenticeship.gov Homepage:  </a:t>
            </a:r>
            <a:r>
              <a:rPr lang="en-US" sz="1799" u="sng" dirty="0">
                <a:solidFill>
                  <a:schemeClr val="accent1"/>
                </a:solidFill>
                <a:latin typeface="Arial"/>
                <a:cs typeface="Arial"/>
                <a:hlinkClick r:id="rId4">
                  <a:extLst>
                    <a:ext uri="{A12FA001-AC4F-418D-AE19-62706E023703}">
                      <ahyp:hlinkClr xmlns:ahyp="http://schemas.microsoft.com/office/drawing/2018/hyperlinkcolor" val="tx"/>
                    </a:ext>
                  </a:extLst>
                </a:hlinkClick>
              </a:rPr>
              <a:t>www.apprenticeship.gov</a:t>
            </a:r>
            <a:endParaRPr lang="en-US" sz="1799" u="sng" dirty="0">
              <a:solidFill>
                <a:schemeClr val="accent1"/>
              </a:solidFill>
              <a:latin typeface="Arial"/>
              <a:cs typeface="Arial"/>
            </a:endParaRPr>
          </a:p>
          <a:p>
            <a:pPr>
              <a:lnSpc>
                <a:spcPct val="90000"/>
              </a:lnSpc>
              <a:spcBef>
                <a:spcPts val="2400"/>
              </a:spcBef>
            </a:pPr>
            <a:r>
              <a:rPr lang="en-US" sz="1799" b="1" dirty="0">
                <a:latin typeface="Arial"/>
                <a:cs typeface="Arial"/>
              </a:rPr>
              <a:t>Youth Apprenticeship Week:</a:t>
            </a:r>
            <a:r>
              <a:rPr lang="en-US" sz="1799" b="1" dirty="0">
                <a:solidFill>
                  <a:schemeClr val="accent1"/>
                </a:solidFill>
                <a:latin typeface="Arial"/>
                <a:cs typeface="Arial"/>
              </a:rPr>
              <a:t> </a:t>
            </a:r>
            <a:r>
              <a:rPr lang="en-US" sz="1799" u="sng" dirty="0">
                <a:solidFill>
                  <a:schemeClr val="accent1"/>
                </a:solidFill>
                <a:latin typeface="Arial"/>
                <a:cs typeface="Arial"/>
                <a:hlinkClick r:id="rId5">
                  <a:extLst>
                    <a:ext uri="{A12FA001-AC4F-418D-AE19-62706E023703}">
                      <ahyp:hlinkClr xmlns:ahyp="http://schemas.microsoft.com/office/drawing/2018/hyperlinkcolor" val="tx"/>
                    </a:ext>
                  </a:extLst>
                </a:hlinkClick>
              </a:rPr>
              <a:t>https://www.apprenticeship.gov/youth-apprenticeship-week</a:t>
            </a:r>
            <a:endParaRPr lang="en-US" sz="1799" u="sng" dirty="0">
              <a:solidFill>
                <a:schemeClr val="accent1"/>
              </a:solidFill>
              <a:latin typeface="Arial"/>
              <a:cs typeface="Arial"/>
            </a:endParaRPr>
          </a:p>
          <a:p>
            <a:pPr>
              <a:lnSpc>
                <a:spcPct val="90000"/>
              </a:lnSpc>
              <a:spcBef>
                <a:spcPts val="2400"/>
              </a:spcBef>
            </a:pPr>
            <a:r>
              <a:rPr lang="en-US" sz="1799" b="1" dirty="0">
                <a:latin typeface="Arial"/>
                <a:cs typeface="Arial"/>
              </a:rPr>
              <a:t>Resources:</a:t>
            </a:r>
            <a:r>
              <a:rPr lang="en-US" sz="1799" b="1" dirty="0">
                <a:solidFill>
                  <a:schemeClr val="accent1"/>
                </a:solidFill>
                <a:latin typeface="Arial"/>
                <a:cs typeface="Arial"/>
              </a:rPr>
              <a:t> </a:t>
            </a:r>
            <a:r>
              <a:rPr lang="en-US" sz="1799" u="sng" dirty="0">
                <a:solidFill>
                  <a:schemeClr val="accent1"/>
                </a:solidFill>
                <a:latin typeface="Arial"/>
                <a:cs typeface="Arial"/>
                <a:hlinkClick r:id="rId6">
                  <a:extLst>
                    <a:ext uri="{A12FA001-AC4F-418D-AE19-62706E023703}">
                      <ahyp:hlinkClr xmlns:ahyp="http://schemas.microsoft.com/office/drawing/2018/hyperlinkcolor" val="tx"/>
                    </a:ext>
                  </a:extLst>
                </a:hlinkClick>
              </a:rPr>
              <a:t>https://www.apprenticeship.gov/youth-apprenticeship-week/resources</a:t>
            </a:r>
            <a:endParaRPr lang="en-US" sz="1799" u="sng" dirty="0">
              <a:solidFill>
                <a:schemeClr val="accent1"/>
              </a:solidFill>
              <a:latin typeface="Arial"/>
              <a:cs typeface="Arial"/>
            </a:endParaRPr>
          </a:p>
          <a:p>
            <a:pPr>
              <a:lnSpc>
                <a:spcPct val="90000"/>
              </a:lnSpc>
              <a:spcBef>
                <a:spcPts val="2400"/>
              </a:spcBef>
            </a:pPr>
            <a:r>
              <a:rPr lang="en-US" sz="1799" b="1" dirty="0">
                <a:latin typeface="Arial"/>
                <a:cs typeface="Arial"/>
              </a:rPr>
              <a:t>Submit an Event:</a:t>
            </a:r>
            <a:r>
              <a:rPr lang="en-US" sz="1799" b="1" dirty="0">
                <a:solidFill>
                  <a:schemeClr val="accent1"/>
                </a:solidFill>
                <a:latin typeface="Arial"/>
                <a:cs typeface="Arial"/>
              </a:rPr>
              <a:t> </a:t>
            </a:r>
            <a:r>
              <a:rPr lang="en-US" sz="1799" u="sng" dirty="0">
                <a:solidFill>
                  <a:schemeClr val="accent1"/>
                </a:solidFill>
                <a:latin typeface="Arial"/>
                <a:cs typeface="Arial"/>
                <a:hlinkClick r:id="rId7">
                  <a:extLst>
                    <a:ext uri="{A12FA001-AC4F-418D-AE19-62706E023703}">
                      <ahyp:hlinkClr xmlns:ahyp="http://schemas.microsoft.com/office/drawing/2018/hyperlinkcolor" val="tx"/>
                    </a:ext>
                  </a:extLst>
                </a:hlinkClick>
              </a:rPr>
              <a:t>https://www.apprenticeship.gov/youth-apprenticeship-week/yaw-submit-event</a:t>
            </a:r>
            <a:endParaRPr lang="en-US" sz="1799" u="sng" dirty="0">
              <a:solidFill>
                <a:schemeClr val="accent1"/>
              </a:solidFill>
              <a:latin typeface="Arial"/>
              <a:cs typeface="Arial"/>
            </a:endParaRPr>
          </a:p>
          <a:p>
            <a:pPr>
              <a:lnSpc>
                <a:spcPct val="90000"/>
              </a:lnSpc>
              <a:spcBef>
                <a:spcPts val="2400"/>
              </a:spcBef>
            </a:pPr>
            <a:r>
              <a:rPr lang="en-US" sz="1799" b="1" dirty="0">
                <a:latin typeface="Arial"/>
                <a:cs typeface="Arial"/>
              </a:rPr>
              <a:t>Submit a Proclamation:</a:t>
            </a:r>
            <a:r>
              <a:rPr lang="en-US" sz="1799" b="1" dirty="0">
                <a:solidFill>
                  <a:schemeClr val="accent1"/>
                </a:solidFill>
                <a:latin typeface="Arial"/>
                <a:cs typeface="Arial"/>
              </a:rPr>
              <a:t> </a:t>
            </a:r>
            <a:br>
              <a:rPr lang="en-US" sz="1799" b="1" dirty="0">
                <a:solidFill>
                  <a:schemeClr val="accent1"/>
                </a:solidFill>
                <a:latin typeface="Arial"/>
                <a:cs typeface="Arial"/>
              </a:rPr>
            </a:br>
            <a:r>
              <a:rPr lang="en-US" sz="1799" u="sng" dirty="0">
                <a:solidFill>
                  <a:schemeClr val="accent1"/>
                </a:solidFill>
                <a:latin typeface="Arial"/>
                <a:cs typeface="Arial"/>
                <a:hlinkClick r:id="rId8">
                  <a:extLst>
                    <a:ext uri="{A12FA001-AC4F-418D-AE19-62706E023703}">
                      <ahyp:hlinkClr xmlns:ahyp="http://schemas.microsoft.com/office/drawing/2018/hyperlinkcolor" val="tx"/>
                    </a:ext>
                  </a:extLst>
                </a:hlinkClick>
              </a:rPr>
              <a:t>https://www.apprenticeship.gov/youth-apprenticeship-week/yaw-submit-your-proclamation</a:t>
            </a:r>
            <a:endParaRPr lang="en-US" sz="1799" u="sng" dirty="0">
              <a:solidFill>
                <a:schemeClr val="accent1"/>
              </a:solidFill>
              <a:latin typeface="Arial"/>
              <a:cs typeface="Arial"/>
            </a:endParaRPr>
          </a:p>
        </p:txBody>
      </p:sp>
      <p:sp>
        <p:nvSpPr>
          <p:cNvPr id="5" name="Slide Number Placeholder 4">
            <a:extLst>
              <a:ext uri="{FF2B5EF4-FFF2-40B4-BE49-F238E27FC236}">
                <a16:creationId xmlns:a16="http://schemas.microsoft.com/office/drawing/2014/main" id="{C1CD42B3-757C-2B26-3200-33702FA79D17}"/>
              </a:ext>
            </a:extLst>
          </p:cNvPr>
          <p:cNvSpPr>
            <a:spLocks noGrp="1"/>
          </p:cNvSpPr>
          <p:nvPr>
            <p:ph type="sldNum" sz="quarter" idx="4"/>
          </p:nvPr>
        </p:nvSpPr>
        <p:spPr/>
        <p:txBody>
          <a:bodyPr/>
          <a:lstStyle/>
          <a:p>
            <a:fld id="{D61AABEC-672F-4B68-B914-690DA978312C}" type="slidenum">
              <a:rPr lang="en-US" smtClean="0"/>
              <a:pPr/>
              <a:t>21</a:t>
            </a:fld>
            <a:endParaRPr lang="en-US"/>
          </a:p>
        </p:txBody>
      </p:sp>
    </p:spTree>
    <p:extLst>
      <p:ext uri="{BB962C8B-B14F-4D97-AF65-F5344CB8AC3E}">
        <p14:creationId xmlns:p14="http://schemas.microsoft.com/office/powerpoint/2010/main" val="1037429283"/>
      </p:ext>
    </p:extLst>
  </p:cSld>
  <p:clrMapOvr>
    <a:masterClrMapping/>
  </p:clrMapOvr>
</p:sld>
</file>

<file path=ppt/theme/theme1.xml><?xml version="1.0" encoding="utf-8"?>
<a:theme xmlns:a="http://schemas.openxmlformats.org/drawingml/2006/main" name="Default Theme">
  <a:themeElements>
    <a:clrScheme name="Apprenticeship">
      <a:dk1>
        <a:srgbClr val="000000"/>
      </a:dk1>
      <a:lt1>
        <a:srgbClr val="FFFFFF"/>
      </a:lt1>
      <a:dk2>
        <a:srgbClr val="5E5E5E"/>
      </a:dk2>
      <a:lt2>
        <a:srgbClr val="D5D5D5"/>
      </a:lt2>
      <a:accent1>
        <a:srgbClr val="016375"/>
      </a:accent1>
      <a:accent2>
        <a:srgbClr val="FA5333"/>
      </a:accent2>
      <a:accent3>
        <a:srgbClr val="89CDDD"/>
      </a:accent3>
      <a:accent4>
        <a:srgbClr val="FEB42A"/>
      </a:accent4>
      <a:accent5>
        <a:srgbClr val="405363"/>
      </a:accent5>
      <a:accent6>
        <a:srgbClr val="E8E8E8"/>
      </a:accent6>
      <a:hlink>
        <a:srgbClr val="0000FF"/>
      </a:hlink>
      <a:folHlink>
        <a:srgbClr val="FF00FF"/>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1">
            <a:lumMod val="85000"/>
            <a:lumOff val="15000"/>
          </a:schemeClr>
        </a:solidFill>
        <a:ln>
          <a:noFill/>
        </a:ln>
      </a:spPr>
      <a:bodyPr rtlCol="0" anchor="ctr"/>
      <a:lstStyle>
        <a:defPPr algn="ctr">
          <a:defRPr dirty="0" smtClean="0"/>
        </a:defPPr>
      </a:lstStyle>
      <a:style>
        <a:lnRef idx="2">
          <a:schemeClr val="accent1">
            <a:shade val="50000"/>
          </a:schemeClr>
        </a:lnRef>
        <a:fillRef idx="1">
          <a:schemeClr val="accent1"/>
        </a:fillRef>
        <a:effectRef idx="0">
          <a:schemeClr val="accent1"/>
        </a:effectRef>
        <a:fontRef idx="minor">
          <a:schemeClr val="lt1"/>
        </a:fontRef>
      </a:style>
    </a:sp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a:spPr>
      <a:bodyPr wrap="none" rtlCol="0">
        <a:spAutoFit/>
      </a:bodyPr>
      <a:lstStyle>
        <a:defPPr algn="l">
          <a:lnSpc>
            <a:spcPct val="120000"/>
          </a:lnSpc>
          <a:defRPr sz="1400" dirty="0" smtClean="0">
            <a:solidFill>
              <a:schemeClr val="tx1">
                <a:lumMod val="65000"/>
                <a:lumOff val="35000"/>
              </a:schemeClr>
            </a:solidFill>
            <a:latin typeface="Arial" panose="020B0604020202020204" pitchFamily="34" charset="0"/>
            <a:cs typeface="Arial" panose="020B0604020202020204" pitchFamily="34"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AprentAmbass_June22Colors">
      <a:dk1>
        <a:srgbClr val="000000"/>
      </a:dk1>
      <a:lt1>
        <a:srgbClr val="FFFFFF"/>
      </a:lt1>
      <a:dk2>
        <a:srgbClr val="5E5E5E"/>
      </a:dk2>
      <a:lt2>
        <a:srgbClr val="D5D5D5"/>
      </a:lt2>
      <a:accent1>
        <a:srgbClr val="016375"/>
      </a:accent1>
      <a:accent2>
        <a:srgbClr val="FA5333"/>
      </a:accent2>
      <a:accent3>
        <a:srgbClr val="89CDDD"/>
      </a:accent3>
      <a:accent4>
        <a:srgbClr val="FEB42A"/>
      </a:accent4>
      <a:accent5>
        <a:srgbClr val="405363"/>
      </a:accent5>
      <a:accent6>
        <a:srgbClr val="E8E8E8"/>
      </a:accent6>
      <a:hlink>
        <a:srgbClr val="0000FF"/>
      </a:hlink>
      <a:folHlink>
        <a:srgbClr val="FF00FF"/>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54365fe2-45b3-45fd-a4f7-5800b6df4590">
      <Terms xmlns="http://schemas.microsoft.com/office/infopath/2007/PartnerControls"/>
    </lcf76f155ced4ddcb4097134ff3c332f>
    <TaxCatchAll xmlns="d21064f0-8fc5-4ef3-8712-82223c3c3e0d"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3279DEA9564844E902C4E87E976D235" ma:contentTypeVersion="16" ma:contentTypeDescription="Create a new document." ma:contentTypeScope="" ma:versionID="8e7b952f4f351d47c6fb918bae564ff5">
  <xsd:schema xmlns:xsd="http://www.w3.org/2001/XMLSchema" xmlns:xs="http://www.w3.org/2001/XMLSchema" xmlns:p="http://schemas.microsoft.com/office/2006/metadata/properties" xmlns:ns2="54365fe2-45b3-45fd-a4f7-5800b6df4590" xmlns:ns3="d21064f0-8fc5-4ef3-8712-82223c3c3e0d" targetNamespace="http://schemas.microsoft.com/office/2006/metadata/properties" ma:root="true" ma:fieldsID="99b52255de5de7864b2f0d6e77fe97e9" ns2:_="" ns3:_="">
    <xsd:import namespace="54365fe2-45b3-45fd-a4f7-5800b6df4590"/>
    <xsd:import namespace="d21064f0-8fc5-4ef3-8712-82223c3c3e0d"/>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4365fe2-45b3-45fd-a4f7-5800b6df459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LengthInSeconds" ma:index="18" nillable="true" ma:displayName="Length (seconds)" ma:internalName="MediaLengthInSeconds" ma:readOnly="true">
      <xsd:simpleType>
        <xsd:restriction base="dms:Unknown"/>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b5a8d78b-6148-4bf1-92dd-b4f00782c405"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21064f0-8fc5-4ef3-8712-82223c3c3e0d"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6459af86-8ab7-4f07-94c6-007a0c0524bb}" ma:internalName="TaxCatchAll" ma:showField="CatchAllData" ma:web="d21064f0-8fc5-4ef3-8712-82223c3c3e0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478993E-91DD-4B2C-A706-8D016D7F7B73}">
  <ds:schemaRefs>
    <ds:schemaRef ds:uri="http://purl.org/dc/elements/1.1/"/>
    <ds:schemaRef ds:uri="http://www.w3.org/XML/1998/namespace"/>
    <ds:schemaRef ds:uri="http://schemas.microsoft.com/office/2006/documentManagement/types"/>
    <ds:schemaRef ds:uri="http://purl.org/dc/dcmitype/"/>
    <ds:schemaRef ds:uri="http://schemas.microsoft.com/office/2006/metadata/properties"/>
    <ds:schemaRef ds:uri="http://schemas.openxmlformats.org/package/2006/metadata/core-properties"/>
    <ds:schemaRef ds:uri="http://purl.org/dc/terms/"/>
    <ds:schemaRef ds:uri="http://schemas.microsoft.com/office/infopath/2007/PartnerControls"/>
    <ds:schemaRef ds:uri="d21064f0-8fc5-4ef3-8712-82223c3c3e0d"/>
    <ds:schemaRef ds:uri="54365fe2-45b3-45fd-a4f7-5800b6df4590"/>
  </ds:schemaRefs>
</ds:datastoreItem>
</file>

<file path=customXml/itemProps2.xml><?xml version="1.0" encoding="utf-8"?>
<ds:datastoreItem xmlns:ds="http://schemas.openxmlformats.org/officeDocument/2006/customXml" ds:itemID="{6120FF34-82C3-42A8-9002-ECD6CBA74598}">
  <ds:schemaRefs>
    <ds:schemaRef ds:uri="54365fe2-45b3-45fd-a4f7-5800b6df4590"/>
    <ds:schemaRef ds:uri="d21064f0-8fc5-4ef3-8712-82223c3c3e0d"/>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2C26505E-7181-4DD0-A48C-DDB03212E9B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40</TotalTime>
  <Words>1399</Words>
  <Application>Microsoft Office PowerPoint</Application>
  <PresentationFormat>Custom</PresentationFormat>
  <Paragraphs>207</Paragraphs>
  <Slides>21</Slides>
  <Notes>18</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21</vt:i4>
      </vt:variant>
    </vt:vector>
  </HeadingPairs>
  <TitlesOfParts>
    <vt:vector size="30" baseType="lpstr">
      <vt:lpstr>Arial</vt:lpstr>
      <vt:lpstr>Arial,Sans-Serif</vt:lpstr>
      <vt:lpstr>Calibri</vt:lpstr>
      <vt:lpstr>Calibri Light</vt:lpstr>
      <vt:lpstr>Lato Light</vt:lpstr>
      <vt:lpstr>Segoe UI</vt:lpstr>
      <vt:lpstr>Wingdings</vt:lpstr>
      <vt:lpstr>Default Theme</vt:lpstr>
      <vt:lpstr>Custom Design</vt:lpstr>
      <vt:lpstr>Youth Apprenticeship Week May 5-11, 2024</vt:lpstr>
      <vt:lpstr>Poll Question #1</vt:lpstr>
      <vt:lpstr>SPECIAL WELCOME FROM AN APPRENTICE TRAILBLAZER</vt:lpstr>
      <vt:lpstr>WELCOME</vt:lpstr>
      <vt:lpstr>WELCOME </vt:lpstr>
      <vt:lpstr>AGENDA OVERVIEW</vt:lpstr>
      <vt:lpstr>JOIN THE CELEBRATION</vt:lpstr>
      <vt:lpstr>INCREASE AWARENESS</vt:lpstr>
      <vt:lpstr>CAPITALIZING ON MOMENTUM</vt:lpstr>
      <vt:lpstr>DAILY THEMES</vt:lpstr>
      <vt:lpstr>HERE’S HOW YOU CAN GET INVOLVED</vt:lpstr>
      <vt:lpstr>TYPES OF EVENTS</vt:lpstr>
      <vt:lpstr>POLL QUESTION #2</vt:lpstr>
      <vt:lpstr>YAW SPOTLIGHT</vt:lpstr>
      <vt:lpstr> RESOURCES</vt:lpstr>
      <vt:lpstr>MORE RESOURCES</vt:lpstr>
      <vt:lpstr>NOT SURE WHERE TO BEGIN?</vt:lpstr>
      <vt:lpstr>POLL QUESTION #3</vt:lpstr>
      <vt:lpstr>YAW STATUS UPDATE AND CALL TO ACTION</vt:lpstr>
      <vt:lpstr>Q&amp;A</vt:lpstr>
      <vt:lpstr>CONTACT US</vt:lpstr>
    </vt:vector>
  </TitlesOfParts>
  <Manager/>
  <Company>Louis Twelve Design</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Verzus PowerPoint Template</dc:title>
  <dc:subject/>
  <dc:creator>Louis Twelve</dc:creator>
  <cp:keywords/>
  <dc:description/>
  <cp:lastModifiedBy>Doak, Samantha S - ETA CTR</cp:lastModifiedBy>
  <cp:revision>68</cp:revision>
  <dcterms:created xsi:type="dcterms:W3CDTF">2014-11-12T21:47:38Z</dcterms:created>
  <dcterms:modified xsi:type="dcterms:W3CDTF">2024-03-06T16:44:17Z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0x01010073279DEA9564844E902C4E87E976D235</vt:lpwstr>
  </property>
  <property fmtid="{D5CDD505-2E9C-101B-9397-08002B2CF9AE}" pid="3" name="MediaServiceImageTags">
    <vt:lpwstr/>
  </property>
</Properties>
</file>