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5.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70" r:id="rId6"/>
    <p:sldMasterId id="2147483658" r:id="rId7"/>
    <p:sldMasterId id="2147483684" r:id="rId8"/>
    <p:sldMasterId id="2147483699" r:id="rId9"/>
    <p:sldMasterId id="2147483714" r:id="rId10"/>
  </p:sldMasterIdLst>
  <p:notesMasterIdLst>
    <p:notesMasterId r:id="rId41"/>
  </p:notesMasterIdLst>
  <p:sldIdLst>
    <p:sldId id="256" r:id="rId11"/>
    <p:sldId id="338" r:id="rId12"/>
    <p:sldId id="445" r:id="rId13"/>
    <p:sldId id="295" r:id="rId14"/>
    <p:sldId id="375" r:id="rId15"/>
    <p:sldId id="317" r:id="rId16"/>
    <p:sldId id="427" r:id="rId17"/>
    <p:sldId id="428" r:id="rId18"/>
    <p:sldId id="429" r:id="rId19"/>
    <p:sldId id="430" r:id="rId20"/>
    <p:sldId id="431" r:id="rId21"/>
    <p:sldId id="413" r:id="rId22"/>
    <p:sldId id="432" r:id="rId23"/>
    <p:sldId id="433" r:id="rId24"/>
    <p:sldId id="434" r:id="rId25"/>
    <p:sldId id="435" r:id="rId26"/>
    <p:sldId id="436" r:id="rId27"/>
    <p:sldId id="437" r:id="rId28"/>
    <p:sldId id="439" r:id="rId29"/>
    <p:sldId id="440" r:id="rId30"/>
    <p:sldId id="441" r:id="rId31"/>
    <p:sldId id="438" r:id="rId32"/>
    <p:sldId id="442" r:id="rId33"/>
    <p:sldId id="443" r:id="rId34"/>
    <p:sldId id="444" r:id="rId35"/>
    <p:sldId id="426" r:id="rId36"/>
    <p:sldId id="404" r:id="rId37"/>
    <p:sldId id="406" r:id="rId38"/>
    <p:sldId id="405" r:id="rId39"/>
    <p:sldId id="329" r:id="rId40"/>
  </p:sldIdLst>
  <p:sldSz cx="12192000" cy="6858000"/>
  <p:notesSz cx="7099300" cy="9385300"/>
  <p:custDataLst>
    <p:tags r:id="rId4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956" userDrawn="1">
          <p15:clr>
            <a:srgbClr val="A4A3A4"/>
          </p15:clr>
        </p15:guide>
        <p15:guide id="2" pos="2236"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4552412-2273-BA2A-8F05-A3C4BBA05AD4}" name="Amy Landesman" initials="AL" userId="7d5be4c4145e0b38" providerId="Windows Live"/>
  <p188:author id="{0EB9DD7F-3006-D0BD-4EA8-F062ED1706A9}" name="Milly Lizano" initials="ML" userId="S::mlizano@manhattanstrategy.com::deb6a2ff-2366-41cc-910f-5af6223d6f4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4F4"/>
    <a:srgbClr val="8C8C8C"/>
    <a:srgbClr val="2C526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0289DE-F281-4FD4-A2E6-24548ABF3609}" v="5" dt="2024-05-09T17:27:20.0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57" autoAdjust="0"/>
    <p:restoredTop sz="86387" autoAdjust="0"/>
  </p:normalViewPr>
  <p:slideViewPr>
    <p:cSldViewPr snapToGrid="0">
      <p:cViewPr varScale="1">
        <p:scale>
          <a:sx n="83" d="100"/>
          <a:sy n="83" d="100"/>
        </p:scale>
        <p:origin x="108" y="528"/>
      </p:cViewPr>
      <p:guideLst/>
    </p:cSldViewPr>
  </p:slideViewPr>
  <p:outlineViewPr>
    <p:cViewPr>
      <p:scale>
        <a:sx n="33" d="100"/>
        <a:sy n="33" d="100"/>
      </p:scale>
      <p:origin x="0" y="-22800"/>
    </p:cViewPr>
  </p:outlineViewPr>
  <p:notesTextViewPr>
    <p:cViewPr>
      <p:scale>
        <a:sx n="1" d="1"/>
        <a:sy n="1" d="1"/>
      </p:scale>
      <p:origin x="0" y="0"/>
    </p:cViewPr>
  </p:notesTextViewPr>
  <p:notesViewPr>
    <p:cSldViewPr snapToGrid="0">
      <p:cViewPr>
        <p:scale>
          <a:sx n="1" d="2"/>
          <a:sy n="1" d="2"/>
        </p:scale>
        <p:origin x="0" y="0"/>
      </p:cViewPr>
      <p:guideLst>
        <p:guide orient="horz" pos="2956"/>
        <p:guide pos="2236"/>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tags" Target="tags/tag1.xml"/><Relationship Id="rId47" Type="http://schemas.microsoft.com/office/2016/11/relationships/changesInfo" Target="changesInfos/changesInfo1.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microsoft.com/office/2018/10/relationships/authors" Target="authors.xml"/><Relationship Id="rId10" Type="http://schemas.openxmlformats.org/officeDocument/2006/relationships/slideMaster" Target="slideMasters/slideMaster6.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Master" Target="slideMasters/slideMaster4.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tableStyles" Target="tableStyles.xml"/><Relationship Id="rId20" Type="http://schemas.openxmlformats.org/officeDocument/2006/relationships/slide" Target="slides/slide10.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lleen Beck" userId="ba75c042-afab-452f-9300-eeb2d9ca8f1b" providerId="ADAL" clId="{710289DE-F281-4FD4-A2E6-24548ABF3609}"/>
    <pc:docChg chg="modSld">
      <pc:chgData name="Colleen Beck" userId="ba75c042-afab-452f-9300-eeb2d9ca8f1b" providerId="ADAL" clId="{710289DE-F281-4FD4-A2E6-24548ABF3609}" dt="2024-05-09T18:51:46.389" v="2" actId="20577"/>
      <pc:docMkLst>
        <pc:docMk/>
      </pc:docMkLst>
      <pc:sldChg chg="modSp mod">
        <pc:chgData name="Colleen Beck" userId="ba75c042-afab-452f-9300-eeb2d9ca8f1b" providerId="ADAL" clId="{710289DE-F281-4FD4-A2E6-24548ABF3609}" dt="2024-05-09T18:51:46.389" v="2" actId="20577"/>
        <pc:sldMkLst>
          <pc:docMk/>
          <pc:sldMk cId="3840614239" sldId="375"/>
        </pc:sldMkLst>
        <pc:spChg chg="mod">
          <ac:chgData name="Colleen Beck" userId="ba75c042-afab-452f-9300-eeb2d9ca8f1b" providerId="ADAL" clId="{710289DE-F281-4FD4-A2E6-24548ABF3609}" dt="2024-05-09T18:51:46.389" v="2" actId="20577"/>
          <ac:spMkLst>
            <pc:docMk/>
            <pc:sldMk cId="3840614239" sldId="375"/>
            <ac:spMk id="6" creationId="{5D9511DA-D417-2429-02BC-48B87FF35E8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470895"/>
          </a:xfrm>
          <a:prstGeom prst="rect">
            <a:avLst/>
          </a:prstGeom>
        </p:spPr>
        <p:txBody>
          <a:bodyPr vert="horz" lIns="94192" tIns="47096" rIns="94192" bIns="47096" rtlCol="0"/>
          <a:lstStyle>
            <a:lvl1pPr algn="l">
              <a:defRPr sz="1200"/>
            </a:lvl1pPr>
          </a:lstStyle>
          <a:p>
            <a:endParaRPr lang="en-US" dirty="0"/>
          </a:p>
        </p:txBody>
      </p:sp>
      <p:sp>
        <p:nvSpPr>
          <p:cNvPr id="3" name="Date Placeholder 2"/>
          <p:cNvSpPr>
            <a:spLocks noGrp="1"/>
          </p:cNvSpPr>
          <p:nvPr>
            <p:ph type="dt" idx="1"/>
          </p:nvPr>
        </p:nvSpPr>
        <p:spPr>
          <a:xfrm>
            <a:off x="4021294" y="0"/>
            <a:ext cx="3076363" cy="470895"/>
          </a:xfrm>
          <a:prstGeom prst="rect">
            <a:avLst/>
          </a:prstGeom>
        </p:spPr>
        <p:txBody>
          <a:bodyPr vert="horz" lIns="94192" tIns="47096" rIns="94192" bIns="47096" rtlCol="0"/>
          <a:lstStyle>
            <a:lvl1pPr algn="r">
              <a:defRPr sz="1200"/>
            </a:lvl1pPr>
          </a:lstStyle>
          <a:p>
            <a:fld id="{E9B57773-3BAA-418C-9BDB-0F9C1E1BF433}" type="datetimeFigureOut">
              <a:rPr lang="en-US" smtClean="0"/>
              <a:t>5/9/2024</a:t>
            </a:fld>
            <a:endParaRPr lang="en-US" dirty="0"/>
          </a:p>
        </p:txBody>
      </p:sp>
      <p:sp>
        <p:nvSpPr>
          <p:cNvPr id="4" name="Slide Image Placeholder 3"/>
          <p:cNvSpPr>
            <a:spLocks noGrp="1" noRot="1" noChangeAspect="1"/>
          </p:cNvSpPr>
          <p:nvPr>
            <p:ph type="sldImg" idx="2"/>
          </p:nvPr>
        </p:nvSpPr>
        <p:spPr>
          <a:xfrm>
            <a:off x="735013" y="1173163"/>
            <a:ext cx="5629275" cy="3167062"/>
          </a:xfrm>
          <a:prstGeom prst="rect">
            <a:avLst/>
          </a:prstGeom>
          <a:noFill/>
          <a:ln w="12700">
            <a:solidFill>
              <a:prstClr val="black"/>
            </a:solidFill>
          </a:ln>
        </p:spPr>
        <p:txBody>
          <a:bodyPr vert="horz" lIns="94192" tIns="47096" rIns="94192" bIns="47096" rtlCol="0" anchor="ctr"/>
          <a:lstStyle/>
          <a:p>
            <a:endParaRPr lang="en-US" dirty="0"/>
          </a:p>
        </p:txBody>
      </p:sp>
      <p:sp>
        <p:nvSpPr>
          <p:cNvPr id="5" name="Notes Placeholder 4"/>
          <p:cNvSpPr>
            <a:spLocks noGrp="1"/>
          </p:cNvSpPr>
          <p:nvPr>
            <p:ph type="body" sz="quarter" idx="3"/>
          </p:nvPr>
        </p:nvSpPr>
        <p:spPr>
          <a:xfrm>
            <a:off x="709930" y="4516676"/>
            <a:ext cx="5679440" cy="3695462"/>
          </a:xfrm>
          <a:prstGeom prst="rect">
            <a:avLst/>
          </a:prstGeom>
        </p:spPr>
        <p:txBody>
          <a:bodyPr vert="horz" lIns="94192" tIns="47096" rIns="94192" bIns="4709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4407"/>
            <a:ext cx="3076363" cy="470894"/>
          </a:xfrm>
          <a:prstGeom prst="rect">
            <a:avLst/>
          </a:prstGeom>
        </p:spPr>
        <p:txBody>
          <a:bodyPr vert="horz" lIns="94192" tIns="47096" rIns="94192" bIns="47096"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1294" y="8914407"/>
            <a:ext cx="3076363" cy="470894"/>
          </a:xfrm>
          <a:prstGeom prst="rect">
            <a:avLst/>
          </a:prstGeom>
        </p:spPr>
        <p:txBody>
          <a:bodyPr vert="horz" lIns="94192" tIns="47096" rIns="94192" bIns="47096" rtlCol="0" anchor="b"/>
          <a:lstStyle>
            <a:lvl1pPr algn="r">
              <a:defRPr sz="1200"/>
            </a:lvl1pPr>
          </a:lstStyle>
          <a:p>
            <a:fld id="{9B342BB8-3F7E-4150-BE07-912221E53E6C}" type="slidenum">
              <a:rPr lang="en-US" smtClean="0"/>
              <a:t>‹#›</a:t>
            </a:fld>
            <a:endParaRPr lang="en-US" dirty="0"/>
          </a:p>
        </p:txBody>
      </p:sp>
    </p:spTree>
    <p:extLst>
      <p:ext uri="{BB962C8B-B14F-4D97-AF65-F5344CB8AC3E}">
        <p14:creationId xmlns:p14="http://schemas.microsoft.com/office/powerpoint/2010/main" val="2760164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2.svg"/><Relationship Id="rId7"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2.xml"/><Relationship Id="rId6" Type="http://schemas.openxmlformats.org/officeDocument/2006/relationships/image" Target="../media/image1.emf"/><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1.em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4.xml"/><Relationship Id="rId4" Type="http://schemas.openxmlformats.org/officeDocument/2006/relationships/image" Target="../media/image29.sv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4.xml"/><Relationship Id="rId4" Type="http://schemas.openxmlformats.org/officeDocument/2006/relationships/image" Target="../media/image32.sv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3F4F4"/>
        </a:solidFill>
        <a:effectLst/>
      </p:bgPr>
    </p:bg>
    <p:spTree>
      <p:nvGrpSpPr>
        <p:cNvPr id="1" name=""/>
        <p:cNvGrpSpPr/>
        <p:nvPr/>
      </p:nvGrpSpPr>
      <p:grpSpPr>
        <a:xfrm>
          <a:off x="0" y="0"/>
          <a:ext cx="0" cy="0"/>
          <a:chOff x="0" y="0"/>
          <a:chExt cx="0" cy="0"/>
        </a:xfrm>
      </p:grpSpPr>
      <p:pic>
        <p:nvPicPr>
          <p:cNvPr id="22" name="Lef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6210300" cy="6858000"/>
          </a:xfrm>
          <a:prstGeom prst="rect">
            <a:avLst/>
          </a:prstGeom>
        </p:spPr>
      </p:pic>
      <p:sp>
        <p:nvSpPr>
          <p:cNvPr id="2" name="Presentation 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5494430" y="2313782"/>
            <a:ext cx="6217920" cy="2230436"/>
          </a:xfrm>
        </p:spPr>
        <p:txBody>
          <a:bodyPr lIns="91440" anchor="ctr">
            <a:normAutofit/>
          </a:bodyPr>
          <a:lstStyle>
            <a:lvl1pPr algn="l">
              <a:defRPr sz="4800" b="1">
                <a:solidFill>
                  <a:schemeClr val="accent2"/>
                </a:solidFill>
                <a:latin typeface="+mn-lt"/>
              </a:defRPr>
            </a:lvl1pPr>
          </a:lstStyle>
          <a:p>
            <a:r>
              <a:rPr lang="en-US"/>
              <a:t>Click to add Title</a:t>
            </a:r>
          </a:p>
        </p:txBody>
      </p:sp>
      <p:sp>
        <p:nvSpPr>
          <p:cNvPr id="3" name="Presentation Subtitl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5494430" y="4673599"/>
            <a:ext cx="621792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4" name="Event Date">
            <a:extLst>
              <a:ext uri="{FF2B5EF4-FFF2-40B4-BE49-F238E27FC236}">
                <a16:creationId xmlns:a16="http://schemas.microsoft.com/office/drawing/2014/main" id="{A87BC8D1-B522-491F-805B-FA6690AC2AF6}"/>
              </a:ext>
            </a:extLst>
          </p:cNvPr>
          <p:cNvSpPr>
            <a:spLocks noGrp="1"/>
          </p:cNvSpPr>
          <p:nvPr>
            <p:ph type="dt" sz="half" idx="10"/>
          </p:nvPr>
        </p:nvSpPr>
        <p:spPr>
          <a:xfrm>
            <a:off x="1908175" y="5833156"/>
            <a:ext cx="2743200" cy="365125"/>
          </a:xfrm>
          <a:prstGeom prst="rect">
            <a:avLst/>
          </a:prstGeom>
        </p:spPr>
        <p:txBody>
          <a:bodyPr/>
          <a:lstStyle>
            <a:lvl1pPr algn="ctr">
              <a:defRPr sz="2000">
                <a:solidFill>
                  <a:schemeClr val="bg1"/>
                </a:solidFill>
              </a:defRPr>
            </a:lvl1pPr>
          </a:lstStyle>
          <a:p>
            <a:r>
              <a:rPr lang="en-US" dirty="0"/>
              <a:t>Month XX, 20XX</a:t>
            </a:r>
          </a:p>
        </p:txBody>
      </p:sp>
      <p:grpSp>
        <p:nvGrpSpPr>
          <p:cNvPr id="28" name="DOL-ETA Branding">
            <a:extLst>
              <a:ext uri="{FF2B5EF4-FFF2-40B4-BE49-F238E27FC236}">
                <a16:creationId xmlns:a16="http://schemas.microsoft.com/office/drawing/2014/main" id="{725FB689-92DD-491D-8462-FE0AA953385E}"/>
              </a:ext>
            </a:extLst>
          </p:cNvPr>
          <p:cNvGrpSpPr/>
          <p:nvPr userDrawn="1"/>
        </p:nvGrpSpPr>
        <p:grpSpPr>
          <a:xfrm>
            <a:off x="1360737" y="123825"/>
            <a:ext cx="3899036" cy="755650"/>
            <a:chOff x="1595394" y="293690"/>
            <a:chExt cx="3899036" cy="755650"/>
          </a:xfrm>
        </p:grpSpPr>
        <p:pic>
          <p:nvPicPr>
            <p:cNvPr id="25" name="DOL Seal" descr="Official seal of the United States Department of Labor">
              <a:extLst>
                <a:ext uri="{FF2B5EF4-FFF2-40B4-BE49-F238E27FC236}">
                  <a16:creationId xmlns:a16="http://schemas.microsoft.com/office/drawing/2014/main" id="{64621789-AD2B-43C2-B634-7CA4258C100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595394" y="293690"/>
              <a:ext cx="755650" cy="755650"/>
            </a:xfrm>
            <a:prstGeom prst="rect">
              <a:avLst/>
            </a:prstGeom>
          </p:spPr>
        </p:pic>
        <p:pic>
          <p:nvPicPr>
            <p:cNvPr id="27" name="ETA Tagline" descr="Employment and Training Administration, United States Department of Labor">
              <a:extLst>
                <a:ext uri="{FF2B5EF4-FFF2-40B4-BE49-F238E27FC236}">
                  <a16:creationId xmlns:a16="http://schemas.microsoft.com/office/drawing/2014/main" id="{7EAC06E8-608B-4773-B811-5F426901123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63077" y="488047"/>
              <a:ext cx="3031353" cy="366936"/>
            </a:xfrm>
            <a:prstGeom prst="rect">
              <a:avLst/>
            </a:prstGeom>
          </p:spPr>
        </p:pic>
      </p:grpSp>
      <p:pic>
        <p:nvPicPr>
          <p:cNvPr id="10" name="WFGPS Logo" descr="Logo for WorkforceGPS: Navigate to Success">
            <a:extLst>
              <a:ext uri="{FF2B5EF4-FFF2-40B4-BE49-F238E27FC236}">
                <a16:creationId xmlns:a16="http://schemas.microsoft.com/office/drawing/2014/main" id="{A0EDBCB9-034B-4117-97B6-419BF0069DC5}"/>
              </a:ext>
            </a:extLst>
          </p:cNvPr>
          <p:cNvPicPr>
            <a:picLocks noChangeAspect="1"/>
          </p:cNvPicPr>
          <p:nvPr userDrawn="1"/>
        </p:nvPicPr>
        <p:blipFill>
          <a:blip r:embed="rId6"/>
          <a:stretch>
            <a:fillRect/>
          </a:stretch>
        </p:blipFill>
        <p:spPr>
          <a:xfrm>
            <a:off x="7729099" y="630377"/>
            <a:ext cx="3102164" cy="1053028"/>
          </a:xfrm>
          <a:prstGeom prst="rect">
            <a:avLst/>
          </a:prstGeom>
        </p:spPr>
      </p:pic>
      <p:sp>
        <p:nvSpPr>
          <p:cNvPr id="24" name="Date Shadow">
            <a:extLst>
              <a:ext uri="{FF2B5EF4-FFF2-40B4-BE49-F238E27FC236}">
                <a16:creationId xmlns:a16="http://schemas.microsoft.com/office/drawing/2014/main" id="{C56EDC1C-5B01-4E65-95EB-E2F2CD4F99AC}"/>
              </a:ext>
              <a:ext uri="{C183D7F6-B498-43B3-948B-1728B52AA6E4}">
                <adec:decorative xmlns:adec="http://schemas.microsoft.com/office/drawing/2017/decorative" val="1"/>
              </a:ext>
            </a:extLst>
          </p:cNvPr>
          <p:cNvSpPr/>
          <p:nvPr userDrawn="1"/>
        </p:nvSpPr>
        <p:spPr>
          <a:xfrm>
            <a:off x="878681" y="5675086"/>
            <a:ext cx="4802188" cy="681264"/>
          </a:xfrm>
          <a:prstGeom prst="trapezoid">
            <a:avLst>
              <a:gd name="adj" fmla="val 998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74304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088770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gradFill flip="none" rotWithShape="1">
          <a:gsLst>
            <a:gs pos="0">
              <a:schemeClr val="accent4">
                <a:lumMod val="5000"/>
                <a:lumOff val="95000"/>
              </a:schemeClr>
            </a:gs>
            <a:gs pos="74000">
              <a:srgbClr val="F3F4F4"/>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val="1"/>
              </a:ext>
            </a:extLst>
          </p:cNvPr>
          <p:cNvGrpSpPr/>
          <p:nvPr userDrawn="1"/>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dirty="0"/>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dirty="0"/>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dirty="0"/>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158B7785-F6D6-45F8-833E-07BD84680091}" type="slidenum">
              <a:rPr lang="en-US" smtClean="0"/>
              <a:pPr/>
              <a:t>‹#›</a:t>
            </a:fld>
            <a:endParaRPr lang="en-US" dirty="0"/>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0"/>
            <a:ext cx="6553200" cy="2357891"/>
          </a:xfrm>
        </p:spPr>
        <p:txBody>
          <a:bodyPr lIns="91440" anchor="b">
            <a:normAutofit/>
          </a:bodyPr>
          <a:lstStyle>
            <a:lvl1pPr>
              <a:defRPr sz="4400" b="1">
                <a:solidFill>
                  <a:schemeClr val="accent1"/>
                </a:solidFill>
                <a:latin typeface="+mn-lt"/>
              </a:defRPr>
            </a:lvl1pPr>
          </a:lstStyle>
          <a:p>
            <a:r>
              <a:rPr lang="en-US"/>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nvPr>
        </p:nvSpPr>
        <p:spPr>
          <a:xfrm>
            <a:off x="800100" y="6356350"/>
            <a:ext cx="5162552" cy="365125"/>
          </a:xfrm>
        </p:spPr>
        <p:txBody>
          <a:bodyPr/>
          <a:lstStyle>
            <a:lvl1pPr algn="l">
              <a:defRPr sz="14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784041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177629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p:nvPr>
        </p:nvSpPr>
        <p:spPr/>
        <p:txBody>
          <a:bodyPr/>
          <a:lstStyle/>
          <a:p>
            <a:r>
              <a:rPr lang="en-US"/>
              <a:t>Click to edit Master title style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p:nvPr>
        </p:nvSpPr>
        <p:spPr>
          <a:xfrm>
            <a:off x="838200" y="1161144"/>
            <a:ext cx="51816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p:nvPr>
        </p:nvSpPr>
        <p:spPr>
          <a:xfrm>
            <a:off x="6172200" y="1161144"/>
            <a:ext cx="51816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667419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p:txBody>
          <a:bodyPr/>
          <a:lstStyle/>
          <a:p>
            <a:r>
              <a:rPr lang="en-US"/>
              <a:t>Click to edit Master title style</a:t>
            </a:r>
          </a:p>
        </p:txBody>
      </p:sp>
      <p:sp>
        <p:nvSpPr>
          <p:cNvPr id="3" name="Content Title Left">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05866"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left column heading</a:t>
            </a:r>
          </a:p>
        </p:txBody>
      </p:sp>
      <p:sp>
        <p:nvSpPr>
          <p:cNvPr id="4" name="Content Placeholder Left">
            <a:extLst>
              <a:ext uri="{FF2B5EF4-FFF2-40B4-BE49-F238E27FC236}">
                <a16:creationId xmlns:a16="http://schemas.microsoft.com/office/drawing/2014/main" id="{18CFC8C1-67C5-455C-AAC1-338413D4B475}"/>
              </a:ext>
            </a:extLst>
          </p:cNvPr>
          <p:cNvSpPr>
            <a:spLocks noGrp="1"/>
          </p:cNvSpPr>
          <p:nvPr>
            <p:ph sz="half" idx="2"/>
          </p:nvPr>
        </p:nvSpPr>
        <p:spPr>
          <a:xfrm>
            <a:off x="805866"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Title Right">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6172200"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right column heading</a:t>
            </a:r>
          </a:p>
        </p:txBody>
      </p:sp>
      <p:sp>
        <p:nvSpPr>
          <p:cNvPr id="6" name="Content Placeholder Right">
            <a:extLst>
              <a:ext uri="{FF2B5EF4-FFF2-40B4-BE49-F238E27FC236}">
                <a16:creationId xmlns:a16="http://schemas.microsoft.com/office/drawing/2014/main" id="{FFD68788-1515-4FDE-890A-643522C68A2A}"/>
              </a:ext>
            </a:extLst>
          </p:cNvPr>
          <p:cNvSpPr>
            <a:spLocks noGrp="1"/>
          </p:cNvSpPr>
          <p:nvPr>
            <p:ph sz="quarter" idx="4"/>
          </p:nvPr>
        </p:nvSpPr>
        <p:spPr>
          <a:xfrm>
            <a:off x="6172200"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954115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0B73BD0A-7F58-4DC5-B1D9-8439C1D6CD73}"/>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DA3E6CB-2C77-4659-8ABA-8C2B4BD22885}"/>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904960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2">
            <a:alphaModFix amt="70000"/>
            <a:extLst>
              <a:ext uri="{BEBA8EAE-BF5A-486C-A8C5-ECC9F3942E4B}">
                <a14:imgProps xmlns:a14="http://schemas.microsoft.com/office/drawing/2010/main">
                  <a14:imgLayer r:embed="rId3">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833020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55F230CC-07F9-42BC-9615-CB3A7B6812E0}"/>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4E22BAF3-80E2-4CF3-AB43-FC0E64F14996}"/>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Freeform: Shape 9">
              <a:extLst>
                <a:ext uri="{FF2B5EF4-FFF2-40B4-BE49-F238E27FC236}">
                  <a16:creationId xmlns:a16="http://schemas.microsoft.com/office/drawing/2014/main" id="{357098EB-40A6-4336-B0F5-E0AA0FA084AF}"/>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17" name="Top Corner Embellishment">
            <a:extLst>
              <a:ext uri="{FF2B5EF4-FFF2-40B4-BE49-F238E27FC236}">
                <a16:creationId xmlns:a16="http://schemas.microsoft.com/office/drawing/2014/main" id="{31258A17-C871-4FB3-B25D-FD074705B04A}"/>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8" name="Freeform: Shape 17">
              <a:extLst>
                <a:ext uri="{FF2B5EF4-FFF2-40B4-BE49-F238E27FC236}">
                  <a16:creationId xmlns:a16="http://schemas.microsoft.com/office/drawing/2014/main" id="{285C913B-C918-4648-A2D5-67D36FA0CBFC}"/>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9BAC7268-14E0-4E40-A27F-5CD1B99EB8C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FED6A5E5-5D92-463C-AACF-EC8C2E9D2591}"/>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11" name="WFGPS Logo">
            <a:extLst>
              <a:ext uri="{FF2B5EF4-FFF2-40B4-BE49-F238E27FC236}">
                <a16:creationId xmlns:a16="http://schemas.microsoft.com/office/drawing/2014/main" id="{40D1CC92-595A-4C4B-87DC-6E0AC2E48EB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2B829376-546E-46B9-98B4-30475B1AD681}"/>
              </a:ext>
              <a:ext uri="{C183D7F6-B498-43B3-948B-1728B52AA6E4}">
                <adec:decorative xmlns:adec="http://schemas.microsoft.com/office/drawing/2017/decorative" val="1"/>
              </a:ext>
            </a:extLst>
          </p:cNvPr>
          <p:cNvPicPr>
            <a:picLocks noChangeAspect="1"/>
          </p:cNvPicPr>
          <p:nvPr userDrawn="1"/>
        </p:nvPicPr>
        <p:blipFill>
          <a:blip r:embed="rId3">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8090F5B9-C4F2-45B7-BA66-AA5C6B508C37}"/>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7D3B4C49-C6BA-41E7-B71C-22A0C9AE6DAD}"/>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896BE454-1C77-4AE2-9537-397FA5265275}"/>
              </a:ext>
            </a:extLst>
          </p:cNvPr>
          <p:cNvSpPr>
            <a:spLocks noGrp="1"/>
          </p:cNvSpPr>
          <p:nvPr>
            <p:ph type="body" sz="half" idx="2"/>
          </p:nvPr>
        </p:nvSpPr>
        <p:spPr>
          <a:xfrm>
            <a:off x="839788" y="3300731"/>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a:extLst>
              <a:ext uri="{FF2B5EF4-FFF2-40B4-BE49-F238E27FC236}">
                <a16:creationId xmlns:a16="http://schemas.microsoft.com/office/drawing/2014/main" id="{07FB22A7-9223-4C98-AE44-1CE62BD7ED17}"/>
              </a:ext>
            </a:extLst>
          </p:cNvPr>
          <p:cNvSpPr>
            <a:spLocks noGrp="1"/>
          </p:cNvSpPr>
          <p:nvPr>
            <p:ph idx="1"/>
          </p:nvPr>
        </p:nvSpPr>
        <p:spPr>
          <a:xfrm>
            <a:off x="5183188" y="457201"/>
            <a:ext cx="6172200" cy="5403850"/>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01D062C9-4BB1-48A5-9C8D-6735985CC6C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691869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68C2AF08-471A-4949-A6A1-F45470086C28}"/>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62651369-C661-484B-9FE2-66661E4F996A}"/>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Freeform: Shape 9">
              <a:extLst>
                <a:ext uri="{FF2B5EF4-FFF2-40B4-BE49-F238E27FC236}">
                  <a16:creationId xmlns:a16="http://schemas.microsoft.com/office/drawing/2014/main" id="{51440254-C3B0-4830-96AF-06C8926280B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13" name="Top Corner Embellishment">
            <a:extLst>
              <a:ext uri="{FF2B5EF4-FFF2-40B4-BE49-F238E27FC236}">
                <a16:creationId xmlns:a16="http://schemas.microsoft.com/office/drawing/2014/main" id="{F394876E-3573-4EC0-BB7C-70E02E14CF9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4" name="Freeform: Shape 13">
              <a:extLst>
                <a:ext uri="{FF2B5EF4-FFF2-40B4-BE49-F238E27FC236}">
                  <a16:creationId xmlns:a16="http://schemas.microsoft.com/office/drawing/2014/main" id="{6C822380-D571-4572-8696-087937615352}"/>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9BFD818E-234C-4B59-96E4-F4CDAA9252E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E0E2A638-2009-43D7-805B-FB7628B42C76}"/>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11" name="WFGPS Logo">
            <a:extLst>
              <a:ext uri="{FF2B5EF4-FFF2-40B4-BE49-F238E27FC236}">
                <a16:creationId xmlns:a16="http://schemas.microsoft.com/office/drawing/2014/main" id="{F5E408F6-FF03-48E6-9C0B-999897EAEBA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77D38047-2F79-488F-8A42-8961AF100928}"/>
              </a:ext>
              <a:ext uri="{C183D7F6-B498-43B3-948B-1728B52AA6E4}">
                <adec:decorative xmlns:adec="http://schemas.microsoft.com/office/drawing/2017/decorative" val="1"/>
              </a:ext>
            </a:extLst>
          </p:cNvPr>
          <p:cNvPicPr>
            <a:picLocks noChangeAspect="1"/>
          </p:cNvPicPr>
          <p:nvPr userDrawn="1"/>
        </p:nvPicPr>
        <p:blipFill>
          <a:blip r:embed="rId3">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B055653F-EAF2-4CBA-949A-2120180C1413}"/>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3CBBA5EA-DF9F-4637-9E25-488F955B71EE}"/>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839788" y="3300730"/>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caption / subtitle</a:t>
            </a:r>
          </a:p>
        </p:txBody>
      </p:sp>
      <p:sp>
        <p:nvSpPr>
          <p:cNvPr id="3"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457201"/>
            <a:ext cx="6172200" cy="5403850"/>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dirty="0"/>
              <a:t>Click icon to add picture, or drag and drop from your files.</a:t>
            </a:r>
          </a:p>
        </p:txBody>
      </p:sp>
      <p:sp>
        <p:nvSpPr>
          <p:cNvPr id="6" name="Footer Placeholder">
            <a:extLst>
              <a:ext uri="{FF2B5EF4-FFF2-40B4-BE49-F238E27FC236}">
                <a16:creationId xmlns:a16="http://schemas.microsoft.com/office/drawing/2014/main" id="{9B6039DB-1CBA-4C01-87BE-4FAC63D5E195}"/>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711116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pic>
        <p:nvPicPr>
          <p:cNvPr id="7" name="Targe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Objectives Slide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nchor="ctr"/>
          <a:lstStyle>
            <a:lvl1pPr marL="365760" indent="-365760">
              <a:buFont typeface="Wingdings 2" panose="05020102010507070707" pitchFamily="18" charset="2"/>
              <a:buChar char=""/>
              <a:defRPr/>
            </a:lvl1pPr>
            <a:lvl2pPr marL="822960">
              <a:defRPr/>
            </a:lvl2pPr>
            <a:lvl3pPr marL="1280160">
              <a:defRPr/>
            </a:lvl3pPr>
            <a:lvl4pPr marL="1737360">
              <a:defRPr/>
            </a:lvl4pPr>
            <a:lvl5pPr marL="219456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568051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pic>
        <p:nvPicPr>
          <p:cNvPr id="7" name="Gavel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6" y="46208"/>
            <a:ext cx="11081334" cy="786384"/>
          </a:xfrm>
        </p:spPr>
        <p:txBody>
          <a:bodyPr/>
          <a:lstStyle>
            <a:lvl1pPr>
              <a:defRPr/>
            </a:lvl1pPr>
          </a:lstStyle>
          <a:p>
            <a:r>
              <a:rPr lang="en-US"/>
              <a:t>Section name / Title / Reference Info</a:t>
            </a:r>
          </a:p>
        </p:txBody>
      </p:sp>
      <p:sp>
        <p:nvSpPr>
          <p:cNvPr id="11" name="Subtitle Placeholder">
            <a:extLst>
              <a:ext uri="{FF2B5EF4-FFF2-40B4-BE49-F238E27FC236}">
                <a16:creationId xmlns:a16="http://schemas.microsoft.com/office/drawing/2014/main" id="{A61A414C-2D35-452C-843D-37948489DBBF}"/>
              </a:ext>
            </a:extLst>
          </p:cNvPr>
          <p:cNvSpPr>
            <a:spLocks noGrp="1"/>
          </p:cNvSpPr>
          <p:nvPr>
            <p:ph type="body" sz="quarter" idx="14" hasCustomPrompt="1"/>
          </p:nvPr>
        </p:nvSpPr>
        <p:spPr>
          <a:xfrm>
            <a:off x="805866" y="983171"/>
            <a:ext cx="11080750" cy="533657"/>
          </a:xfrm>
        </p:spPr>
        <p:txBody>
          <a:bodyPr anchor="ctr">
            <a:noAutofit/>
          </a:bodyPr>
          <a:lstStyle>
            <a:lvl1pPr marL="0" indent="0">
              <a:buNone/>
              <a:defRPr sz="2000" i="1">
                <a:solidFill>
                  <a:schemeClr val="accent3">
                    <a:lumMod val="75000"/>
                    <a:lumOff val="25000"/>
                  </a:schemeClr>
                </a:solidFill>
                <a:latin typeface="+mn-lt"/>
                <a:cs typeface="Times New Roman" panose="02020603050405020304" pitchFamily="18" charset="0"/>
              </a:defRPr>
            </a:lvl1pPr>
          </a:lstStyle>
          <a:p>
            <a:pPr lvl="0"/>
            <a:r>
              <a:rPr lang="en-US"/>
              <a:t>Additional info if applicable, otherwise, delete this block.</a:t>
            </a:r>
          </a:p>
        </p:txBody>
      </p:sp>
      <p:sp>
        <p:nvSpPr>
          <p:cNvPr id="8" name="Legal Language">
            <a:extLst>
              <a:ext uri="{FF2B5EF4-FFF2-40B4-BE49-F238E27FC236}">
                <a16:creationId xmlns:a16="http://schemas.microsoft.com/office/drawing/2014/main" id="{8AE1AC09-B139-44BF-A4A9-AF0951E5026E}"/>
              </a:ext>
            </a:extLst>
          </p:cNvPr>
          <p:cNvSpPr>
            <a:spLocks noGrp="1"/>
          </p:cNvSpPr>
          <p:nvPr>
            <p:ph type="body" sz="quarter" idx="13" hasCustomPrompt="1"/>
          </p:nvPr>
        </p:nvSpPr>
        <p:spPr>
          <a:xfrm>
            <a:off x="805866" y="1667407"/>
            <a:ext cx="11080750" cy="3291869"/>
          </a:xfrm>
        </p:spPr>
        <p:txBody>
          <a:bodyPr anchor="ctr"/>
          <a:lstStyle>
            <a:lvl1pPr marL="0" indent="0">
              <a:lnSpc>
                <a:spcPct val="100000"/>
              </a:lnSpc>
              <a:spcBef>
                <a:spcPts val="600"/>
              </a:spcBef>
              <a:spcAft>
                <a:spcPts val="600"/>
              </a:spcAft>
              <a:buNone/>
              <a:defRPr>
                <a:latin typeface="Times New Roman" panose="02020603050405020304" pitchFamily="18" charset="0"/>
                <a:cs typeface="Times New Roman" panose="02020603050405020304" pitchFamily="18" charset="0"/>
              </a:defRPr>
            </a:lvl1pPr>
          </a:lstStyle>
          <a:p>
            <a:pPr lvl="0"/>
            <a:r>
              <a:rPr lang="en-US"/>
              <a:t>This slide format is to draw attention to precise legal language.  Place legal language here.</a:t>
            </a:r>
          </a:p>
        </p:txBody>
      </p:sp>
      <p:sp>
        <p:nvSpPr>
          <p:cNvPr id="12" name="Bottom Callout">
            <a:extLst>
              <a:ext uri="{FF2B5EF4-FFF2-40B4-BE49-F238E27FC236}">
                <a16:creationId xmlns:a16="http://schemas.microsoft.com/office/drawing/2014/main" id="{754DB676-0691-483D-9B70-22D586974A24}"/>
              </a:ext>
            </a:extLst>
          </p:cNvPr>
          <p:cNvSpPr>
            <a:spLocks noGrp="1"/>
          </p:cNvSpPr>
          <p:nvPr>
            <p:ph type="body" idx="1" hasCustomPrompt="1"/>
          </p:nvPr>
        </p:nvSpPr>
        <p:spPr>
          <a:xfrm>
            <a:off x="805866" y="5106992"/>
            <a:ext cx="8983593" cy="1046382"/>
          </a:xfrm>
          <a:solidFill>
            <a:srgbClr val="F3F4F4"/>
          </a:solidFill>
          <a:ln>
            <a:solidFill>
              <a:schemeClr val="accent4"/>
            </a:solidFill>
          </a:ln>
        </p:spPr>
        <p:txBody>
          <a:bodyPr lIns="182880" rIns="182880" anchor="ctr">
            <a:normAutofit/>
          </a:bodyPr>
          <a:lstStyle>
            <a:lvl1pPr marL="0" indent="0" algn="l">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If needed, include a callout note about the language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8591883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ries Se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7" name="Series Number Placeholder">
            <a:extLst>
              <a:ext uri="{FF2B5EF4-FFF2-40B4-BE49-F238E27FC236}">
                <a16:creationId xmlns:a16="http://schemas.microsoft.com/office/drawing/2014/main" id="{16070457-0FCD-4498-B260-1DF64FEA1895}"/>
              </a:ext>
            </a:extLst>
          </p:cNvPr>
          <p:cNvSpPr>
            <a:spLocks noGrp="1"/>
          </p:cNvSpPr>
          <p:nvPr>
            <p:ph type="body" sz="quarter" idx="13" hasCustomPrompt="1"/>
          </p:nvPr>
        </p:nvSpPr>
        <p:spPr>
          <a:xfrm>
            <a:off x="0" y="118459"/>
            <a:ext cx="505609" cy="702758"/>
          </a:xfrm>
        </p:spPr>
        <p:txBody>
          <a:bodyPr anchor="ctr"/>
          <a:lstStyle>
            <a:lvl1pPr marL="0" indent="0" algn="r">
              <a:buNone/>
              <a:defRPr>
                <a:solidFill>
                  <a:schemeClr val="bg1"/>
                </a:solidFill>
              </a:defRPr>
            </a:lvl1pPr>
          </a:lstStyle>
          <a:p>
            <a:pPr lvl="0"/>
            <a:r>
              <a:rPr lang="en-US"/>
              <a:t>#</a:t>
            </a:r>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lstStyle>
            <a:lvl1pPr>
              <a:defRPr/>
            </a:lvl1pPr>
          </a:lstStyle>
          <a:p>
            <a:r>
              <a:rPr lang="en-US"/>
              <a:t>Enter title for series slide, and insert number to the left.</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42267911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pic>
        <p:nvPicPr>
          <p:cNvPr id="12" name="Left Quote Mark">
            <a:extLst>
              <a:ext uri="{FF2B5EF4-FFF2-40B4-BE49-F238E27FC236}">
                <a16:creationId xmlns:a16="http://schemas.microsoft.com/office/drawing/2014/main" id="{5D47C9C7-C3BD-40CF-B27A-069A49E88B3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4158" y="0"/>
            <a:ext cx="914400" cy="914400"/>
          </a:xfrm>
          <a:prstGeom prst="rect">
            <a:avLst/>
          </a:prstGeom>
        </p:spPr>
      </p:pic>
      <p:pic>
        <p:nvPicPr>
          <p:cNvPr id="14" name="Right Quote Mark">
            <a:extLst>
              <a:ext uri="{FF2B5EF4-FFF2-40B4-BE49-F238E27FC236}">
                <a16:creationId xmlns:a16="http://schemas.microsoft.com/office/drawing/2014/main" id="{B80C15CF-8A47-4F88-918A-4CF8B22EBADD}"/>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113443" y="4044115"/>
            <a:ext cx="914400" cy="914400"/>
          </a:xfrm>
          <a:prstGeom prst="rect">
            <a:avLst/>
          </a:prstGeom>
        </p:spPr>
      </p:pic>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7">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Quote">
            <a:extLst>
              <a:ext uri="{FF2B5EF4-FFF2-40B4-BE49-F238E27FC236}">
                <a16:creationId xmlns:a16="http://schemas.microsoft.com/office/drawing/2014/main" id="{F046EAE4-D05C-4D87-919D-EC13480421E8}"/>
              </a:ext>
            </a:extLst>
          </p:cNvPr>
          <p:cNvSpPr>
            <a:spLocks noGrp="1"/>
          </p:cNvSpPr>
          <p:nvPr>
            <p:ph idx="1" hasCustomPrompt="1"/>
          </p:nvPr>
        </p:nvSpPr>
        <p:spPr>
          <a:xfrm>
            <a:off x="1172584" y="235671"/>
            <a:ext cx="9846832" cy="4519209"/>
          </a:xfrm>
          <a:prstGeom prst="rect">
            <a:avLst/>
          </a:prstGeom>
        </p:spPr>
        <p:txBody>
          <a:bodyPr vert="horz" lIns="91440" tIns="45720" rIns="91440" bIns="45720" rtlCol="0" anchor="ctr">
            <a:normAutofit/>
          </a:bodyPr>
          <a:lstStyle>
            <a:lvl1pPr marL="0" indent="0">
              <a:buNone/>
              <a:defRPr sz="3200" i="1">
                <a:solidFill>
                  <a:schemeClr val="accent1"/>
                </a:solidFill>
              </a:defRPr>
            </a:lvl1pPr>
          </a:lstStyle>
          <a:p>
            <a:pPr lvl="0"/>
            <a:r>
              <a:rPr lang="en-US"/>
              <a:t>Type quote here</a:t>
            </a:r>
          </a:p>
        </p:txBody>
      </p:sp>
      <p:sp>
        <p:nvSpPr>
          <p:cNvPr id="11" name="Attribution">
            <a:extLst>
              <a:ext uri="{FF2B5EF4-FFF2-40B4-BE49-F238E27FC236}">
                <a16:creationId xmlns:a16="http://schemas.microsoft.com/office/drawing/2014/main" id="{50375305-F449-4711-B275-BE2947E160BC}"/>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640080" indent="-640080" algn="r">
              <a:buClr>
                <a:schemeClr val="accent1"/>
              </a:buClr>
              <a:buFont typeface="Webdings" panose="05030102010509060703" pitchFamily="18" charset="2"/>
              <a:buChar char=""/>
              <a:defRPr sz="3200" b="1">
                <a:solidFill>
                  <a:schemeClr val="accent2"/>
                </a:solidFill>
              </a:defRPr>
            </a:lvl1pPr>
            <a:lvl2pPr marL="457200" indent="0" algn="r">
              <a:buNone/>
              <a:defRPr i="1"/>
            </a:lvl2pPr>
            <a:lvl3pPr algn="r">
              <a:defRPr/>
            </a:lvl3pPr>
            <a:lvl4pPr algn="r">
              <a:defRPr/>
            </a:lvl4pPr>
            <a:lvl5pPr algn="r">
              <a:defRPr/>
            </a:lvl5pPr>
          </a:lstStyle>
          <a:p>
            <a:pPr lvl="0"/>
            <a:r>
              <a:rPr lang="en-US"/>
              <a:t>FirstName </a:t>
            </a:r>
            <a:r>
              <a:rPr lang="en-US" err="1"/>
              <a:t>LastName</a:t>
            </a:r>
            <a:endParaRPr lang="en-US"/>
          </a:p>
          <a:p>
            <a:pPr lvl="1"/>
            <a:r>
              <a:rPr lang="en-US"/>
              <a:t>Additional info if applicable, delete line otherwise</a:t>
            </a:r>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7803537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Resources">
    <p:spTree>
      <p:nvGrpSpPr>
        <p:cNvPr id="1" name=""/>
        <p:cNvGrpSpPr/>
        <p:nvPr/>
      </p:nvGrpSpPr>
      <p:grpSpPr>
        <a:xfrm>
          <a:off x="0" y="0"/>
          <a:ext cx="0" cy="0"/>
          <a:chOff x="0" y="0"/>
          <a:chExt cx="0" cy="0"/>
        </a:xfrm>
      </p:grpSpPr>
      <p:pic>
        <p:nvPicPr>
          <p:cNvPr id="8" name="Web Laptop Icon">
            <a:extLst>
              <a:ext uri="{FF2B5EF4-FFF2-40B4-BE49-F238E27FC236}">
                <a16:creationId xmlns:a16="http://schemas.microsoft.com/office/drawing/2014/main" id="{33D34E40-E41B-49F0-BBE4-61974CC8864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2696" y="235414"/>
            <a:ext cx="409908" cy="409908"/>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Resources Slide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
              <a:defRPr sz="1800" u="sng">
                <a:solidFill>
                  <a:schemeClr val="accent6"/>
                </a:solidFill>
              </a:defRPr>
            </a:lvl3pPr>
          </a:lstStyle>
          <a:p>
            <a:pPr lvl="0"/>
            <a:r>
              <a:rPr lang="en-US"/>
              <a:t>Name of Reference Item</a:t>
            </a:r>
          </a:p>
          <a:p>
            <a:pPr lvl="1"/>
            <a:r>
              <a:rPr lang="en-US"/>
              <a:t>Details about resource here</a:t>
            </a:r>
          </a:p>
          <a:p>
            <a:pPr lvl="2"/>
            <a:r>
              <a:rPr lang="en-US"/>
              <a:t>www.address.com</a:t>
            </a:r>
          </a:p>
          <a:p>
            <a:pPr lvl="3"/>
            <a:r>
              <a:rPr lang="en-US"/>
              <a:t>Fourth level</a:t>
            </a:r>
          </a:p>
          <a:p>
            <a:pPr lvl="4"/>
            <a:r>
              <a:rPr lang="en-US"/>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Æ"/>
              <a:defRPr sz="1800" u="sng">
                <a:solidFill>
                  <a:schemeClr val="accent6"/>
                </a:solidFill>
              </a:defRPr>
            </a:lvl3pPr>
          </a:lstStyle>
          <a:p>
            <a:pPr lvl="0"/>
            <a:r>
              <a:rPr lang="en-US"/>
              <a:t>Name of Reference Item</a:t>
            </a:r>
          </a:p>
          <a:p>
            <a:pPr lvl="1"/>
            <a:r>
              <a:rPr lang="en-US"/>
              <a:t>Details about resource here</a:t>
            </a:r>
          </a:p>
          <a:p>
            <a:pPr lvl="2"/>
            <a:r>
              <a:rPr lang="en-US"/>
              <a:t>www.address.com</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3924497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F3F4F4"/>
        </a:solidFill>
        <a:effectLst/>
      </p:bgPr>
    </p:bg>
    <p:spTree>
      <p:nvGrpSpPr>
        <p:cNvPr id="1" name=""/>
        <p:cNvGrpSpPr/>
        <p:nvPr/>
      </p:nvGrpSpPr>
      <p:grpSpPr>
        <a:xfrm>
          <a:off x="0" y="0"/>
          <a:ext cx="0" cy="0"/>
          <a:chOff x="0" y="0"/>
          <a:chExt cx="0" cy="0"/>
        </a:xfrm>
      </p:grpSpPr>
      <p:pic>
        <p:nvPicPr>
          <p:cNvPr id="22" name="Righ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5981700" y="0"/>
            <a:ext cx="6210300" cy="6858000"/>
          </a:xfrm>
          <a:prstGeom prst="rect">
            <a:avLst/>
          </a:prstGeom>
        </p:spPr>
      </p:pic>
      <p:sp>
        <p:nvSpPr>
          <p:cNvPr id="5" name="Logo Background Arrow - white">
            <a:extLst>
              <a:ext uri="{FF2B5EF4-FFF2-40B4-BE49-F238E27FC236}">
                <a16:creationId xmlns:a16="http://schemas.microsoft.com/office/drawing/2014/main" id="{CFC20D92-2B9E-46E9-A543-1D2608C45B6D}"/>
              </a:ext>
              <a:ext uri="{C183D7F6-B498-43B3-948B-1728B52AA6E4}">
                <adec:decorative xmlns:adec="http://schemas.microsoft.com/office/drawing/2017/decorative" val="1"/>
              </a:ext>
            </a:extLst>
          </p:cNvPr>
          <p:cNvSpPr/>
          <p:nvPr userDrawn="1"/>
        </p:nvSpPr>
        <p:spPr>
          <a:xfrm>
            <a:off x="0" y="2571750"/>
            <a:ext cx="8362950" cy="1714500"/>
          </a:xfrm>
          <a:prstGeom prst="homePlate">
            <a:avLst/>
          </a:prstGeom>
          <a:solidFill>
            <a:schemeClr val="bg1"/>
          </a:solidFill>
          <a:ln>
            <a:noFill/>
          </a:ln>
          <a:effectLst>
            <a:outerShdw blurRad="25400" dist="254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228600" y="685800"/>
            <a:ext cx="6419850" cy="1478758"/>
          </a:xfrm>
        </p:spPr>
        <p:txBody>
          <a:bodyPr lIns="91440" anchor="ctr">
            <a:noAutofit/>
          </a:bodyPr>
          <a:lstStyle>
            <a:lvl1pPr algn="ctr">
              <a:defRPr sz="5400" b="1">
                <a:solidFill>
                  <a:schemeClr val="accent5"/>
                </a:solidFill>
                <a:latin typeface="+mn-lt"/>
              </a:defRPr>
            </a:lvl1pPr>
          </a:lstStyle>
          <a:p>
            <a:r>
              <a:rPr lang="en-US"/>
              <a:t>Add “Thank You” Title</a:t>
            </a:r>
          </a:p>
        </p:txBody>
      </p:sp>
      <p:sp>
        <p:nvSpPr>
          <p:cNvPr id="3" name="Closing Messag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623140" y="4736308"/>
            <a:ext cx="563077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Add closing message if applicable.  Otherwise, delete this block.</a:t>
            </a:r>
          </a:p>
        </p:txBody>
      </p:sp>
      <p:sp>
        <p:nvSpPr>
          <p:cNvPr id="8" name="Web Link Box">
            <a:extLst>
              <a:ext uri="{FF2B5EF4-FFF2-40B4-BE49-F238E27FC236}">
                <a16:creationId xmlns:a16="http://schemas.microsoft.com/office/drawing/2014/main" id="{88993FED-B01D-4F51-A3E8-62F2BB5B13F7}"/>
              </a:ext>
            </a:extLst>
          </p:cNvPr>
          <p:cNvSpPr>
            <a:spLocks noGrp="1"/>
          </p:cNvSpPr>
          <p:nvPr>
            <p:ph type="body" idx="20" hasCustomPrompt="1"/>
          </p:nvPr>
        </p:nvSpPr>
        <p:spPr>
          <a:xfrm>
            <a:off x="623140" y="5967588"/>
            <a:ext cx="5297600" cy="787542"/>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b">
            <a:noAutofit/>
          </a:bodyPr>
          <a:lstStyle>
            <a:lvl1pPr marL="0" indent="0" algn="l">
              <a:buNone/>
              <a:defRPr sz="2000" b="0" i="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Insert Web support link and info here.</a:t>
            </a:r>
          </a:p>
        </p:txBody>
      </p:sp>
      <p:pic>
        <p:nvPicPr>
          <p:cNvPr id="10" name="WFGPS Logo" descr="Logo for WorkforceGPS: Navigate to Success">
            <a:extLst>
              <a:ext uri="{FF2B5EF4-FFF2-40B4-BE49-F238E27FC236}">
                <a16:creationId xmlns:a16="http://schemas.microsoft.com/office/drawing/2014/main" id="{A0EDBCB9-034B-4117-97B6-419BF0069DC5}"/>
              </a:ext>
              <a:ext uri="{C183D7F6-B498-43B3-948B-1728B52AA6E4}">
                <adec:decorative xmlns:adec="http://schemas.microsoft.com/office/drawing/2017/decorative" val="0"/>
              </a:ext>
            </a:extLst>
          </p:cNvPr>
          <p:cNvPicPr>
            <a:picLocks noChangeAspect="1"/>
          </p:cNvPicPr>
          <p:nvPr userDrawn="1"/>
        </p:nvPicPr>
        <p:blipFill>
          <a:blip r:embed="rId4"/>
          <a:stretch>
            <a:fillRect/>
          </a:stretch>
        </p:blipFill>
        <p:spPr>
          <a:xfrm>
            <a:off x="1887443" y="2902486"/>
            <a:ext cx="3102164" cy="1053028"/>
          </a:xfrm>
          <a:prstGeom prst="rect">
            <a:avLst/>
          </a:prstGeom>
        </p:spPr>
      </p:pic>
    </p:spTree>
    <p:extLst>
      <p:ext uri="{BB962C8B-B14F-4D97-AF65-F5344CB8AC3E}">
        <p14:creationId xmlns:p14="http://schemas.microsoft.com/office/powerpoint/2010/main" val="41877827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esenter / Moderator">
    <p:spTree>
      <p:nvGrpSpPr>
        <p:cNvPr id="1" name=""/>
        <p:cNvGrpSpPr/>
        <p:nvPr/>
      </p:nvGrpSpPr>
      <p:grpSpPr>
        <a:xfrm>
          <a:off x="0" y="0"/>
          <a:ext cx="0" cy="0"/>
          <a:chOff x="0" y="0"/>
          <a:chExt cx="0" cy="0"/>
        </a:xfrm>
      </p:grpSpPr>
      <p:pic>
        <p:nvPicPr>
          <p:cNvPr id="8" name="Microphone Icon">
            <a:extLst>
              <a:ext uri="{FF2B5EF4-FFF2-40B4-BE49-F238E27FC236}">
                <a16:creationId xmlns:a16="http://schemas.microsoft.com/office/drawing/2014/main" id="{821C247C-8EBB-4D4A-8797-57C42F0B717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Speaker / Moderator slide</a:t>
            </a:r>
          </a:p>
        </p:txBody>
      </p:sp>
      <p:sp>
        <p:nvSpPr>
          <p:cNvPr id="7" name="Person Photo">
            <a:extLst>
              <a:ext uri="{FF2B5EF4-FFF2-40B4-BE49-F238E27FC236}">
                <a16:creationId xmlns:a16="http://schemas.microsoft.com/office/drawing/2014/main" id="{B7D89C1E-6C46-426B-BD63-ECEF239257D2}"/>
              </a:ext>
              <a:ext uri="{C183D7F6-B498-43B3-948B-1728B52AA6E4}">
                <adec:decorative xmlns:adec="http://schemas.microsoft.com/office/drawing/2017/decorative" val="1"/>
              </a:ext>
            </a:extLst>
          </p:cNvPr>
          <p:cNvSpPr>
            <a:spLocks noGrp="1"/>
          </p:cNvSpPr>
          <p:nvPr>
            <p:ph type="pic" sz="quarter" idx="13" hasCustomPrompt="1"/>
          </p:nvPr>
        </p:nvSpPr>
        <p:spPr>
          <a:xfrm>
            <a:off x="1502361" y="2590404"/>
            <a:ext cx="2133600" cy="2133600"/>
          </a:xfrm>
          <a:prstGeom prst="round2DiagRect">
            <a:avLst/>
          </a:prstGeom>
          <a:solidFill>
            <a:srgbClr val="F3F4F4"/>
          </a:solidFill>
          <a:ln>
            <a:solidFill>
              <a:schemeClr val="accent4"/>
            </a:solidFill>
          </a:ln>
        </p:spPr>
        <p:txBody>
          <a:bodyPr/>
          <a:lstStyle>
            <a:lvl1pPr algn="ctr">
              <a:defRPr sz="2000" b="0" i="1">
                <a:solidFill>
                  <a:schemeClr val="tx2"/>
                </a:solidFill>
              </a:defRPr>
            </a:lvl1pPr>
          </a:lstStyle>
          <a:p>
            <a:r>
              <a:rPr lang="en-US" dirty="0"/>
              <a:t>Click icon to add picture, or drag and drop from your files.</a:t>
            </a:r>
          </a:p>
        </p:txBody>
      </p:sp>
      <p:sp>
        <p:nvSpPr>
          <p:cNvPr id="3" name="Person Info">
            <a:extLst>
              <a:ext uri="{FF2B5EF4-FFF2-40B4-BE49-F238E27FC236}">
                <a16:creationId xmlns:a16="http://schemas.microsoft.com/office/drawing/2014/main" id="{17AAC5FF-8264-4C60-8AAC-1B83EE24201B}"/>
              </a:ext>
            </a:extLst>
          </p:cNvPr>
          <p:cNvSpPr>
            <a:spLocks noGrp="1"/>
          </p:cNvSpPr>
          <p:nvPr>
            <p:ph idx="1" hasCustomPrompt="1"/>
          </p:nvPr>
        </p:nvSpPr>
        <p:spPr>
          <a:xfrm>
            <a:off x="4439822" y="1137446"/>
            <a:ext cx="7244177" cy="5039517"/>
          </a:xfrm>
        </p:spPr>
        <p:txBody>
          <a:bodyPr anchor="ctr">
            <a:noAutofit/>
          </a:bodyPr>
          <a:lstStyle>
            <a:lvl1pPr>
              <a:defRPr/>
            </a:lvl1pPr>
            <a:lvl2pPr>
              <a:defRPr/>
            </a:lvl2pPr>
            <a:lvl3pPr>
              <a:defRPr/>
            </a:lvl3pPr>
          </a:lstStyle>
          <a:p>
            <a:pPr lvl="0"/>
            <a:r>
              <a:rPr lang="en-US"/>
              <a:t>FirstName LastName</a:t>
            </a:r>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1915768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resenters / Moderators (2)">
    <p:spTree>
      <p:nvGrpSpPr>
        <p:cNvPr id="1" name=""/>
        <p:cNvGrpSpPr/>
        <p:nvPr/>
      </p:nvGrpSpPr>
      <p:grpSpPr>
        <a:xfrm>
          <a:off x="0" y="0"/>
          <a:ext cx="0" cy="0"/>
          <a:chOff x="0" y="0"/>
          <a:chExt cx="0" cy="0"/>
        </a:xfrm>
      </p:grpSpPr>
      <p:pic>
        <p:nvPicPr>
          <p:cNvPr id="10" name="Microphone Icon">
            <a:extLst>
              <a:ext uri="{FF2B5EF4-FFF2-40B4-BE49-F238E27FC236}">
                <a16:creationId xmlns:a16="http://schemas.microsoft.com/office/drawing/2014/main" id="{25EC0724-8798-467D-9F8D-322E0B6A7B2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1553029" y="128874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4"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4439823" y="1254648"/>
            <a:ext cx="5646057" cy="2201789"/>
          </a:xfrm>
        </p:spPr>
        <p:txBody>
          <a:bodyPr>
            <a:noAutofit/>
          </a:bodyPr>
          <a:lstStyle>
            <a:lvl1pPr>
              <a:defRPr/>
            </a:lvl1pPr>
            <a:lvl2pPr>
              <a:defRPr/>
            </a:lvl2pPr>
            <a:lvl3pPr>
              <a:defRPr/>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1502361" y="3832448"/>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39822" y="3798354"/>
            <a:ext cx="5646057" cy="2201789"/>
          </a:xfrm>
        </p:spPr>
        <p:txBody>
          <a:bodyPr>
            <a:noAutofit/>
          </a:bodyPr>
          <a:lstStyle>
            <a:lvl1pPr>
              <a:defRPr/>
            </a:lvl1pPr>
            <a:lvl2pPr>
              <a:defRPr/>
            </a:lvl2pPr>
            <a:lvl3pPr>
              <a:defRPr/>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86250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resenters / Moderators (3)">
    <p:spTree>
      <p:nvGrpSpPr>
        <p:cNvPr id="1" name=""/>
        <p:cNvGrpSpPr/>
        <p:nvPr/>
      </p:nvGrpSpPr>
      <p:grpSpPr>
        <a:xfrm>
          <a:off x="0" y="0"/>
          <a:ext cx="0" cy="0"/>
          <a:chOff x="0" y="0"/>
          <a:chExt cx="0" cy="0"/>
        </a:xfrm>
      </p:grpSpPr>
      <p:pic>
        <p:nvPicPr>
          <p:cNvPr id="12" name="Microphone Icon">
            <a:extLst>
              <a:ext uri="{FF2B5EF4-FFF2-40B4-BE49-F238E27FC236}">
                <a16:creationId xmlns:a16="http://schemas.microsoft.com/office/drawing/2014/main" id="{D88163A2-AAB5-4363-AED9-D71E2DD96B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961748"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10" name="Person Info 1">
            <a:extLst>
              <a:ext uri="{FF2B5EF4-FFF2-40B4-BE49-F238E27FC236}">
                <a16:creationId xmlns:a16="http://schemas.microsoft.com/office/drawing/2014/main" id="{7AB118E0-BCC7-45C2-8F9E-6934FC665C9E}"/>
              </a:ext>
            </a:extLst>
          </p:cNvPr>
          <p:cNvSpPr>
            <a:spLocks noGrp="1"/>
          </p:cNvSpPr>
          <p:nvPr>
            <p:ph sz="half" idx="15" hasCustomPrompt="1"/>
          </p:nvPr>
        </p:nvSpPr>
        <p:spPr>
          <a:xfrm>
            <a:off x="423268"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4985834"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47354"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11" name="Person Photo 3">
            <a:extLst>
              <a:ext uri="{FF2B5EF4-FFF2-40B4-BE49-F238E27FC236}">
                <a16:creationId xmlns:a16="http://schemas.microsoft.com/office/drawing/2014/main" id="{53A828BF-2A5D-41FD-B227-FAAB818AC598}"/>
              </a:ext>
              <a:ext uri="{C183D7F6-B498-43B3-948B-1728B52AA6E4}">
                <adec:decorative xmlns:adec="http://schemas.microsoft.com/office/drawing/2017/decorative" val="1"/>
              </a:ext>
            </a:extLst>
          </p:cNvPr>
          <p:cNvSpPr>
            <a:spLocks noGrp="1"/>
          </p:cNvSpPr>
          <p:nvPr>
            <p:ph type="pic" sz="quarter" idx="16" hasCustomPrompt="1"/>
          </p:nvPr>
        </p:nvSpPr>
        <p:spPr>
          <a:xfrm>
            <a:off x="9009920"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4" name="Person Info 3">
            <a:extLst>
              <a:ext uri="{FF2B5EF4-FFF2-40B4-BE49-F238E27FC236}">
                <a16:creationId xmlns:a16="http://schemas.microsoft.com/office/drawing/2014/main" id="{134CD3E4-027C-4B7D-A65C-7DBA57E90025}"/>
              </a:ext>
            </a:extLst>
          </p:cNvPr>
          <p:cNvSpPr>
            <a:spLocks noGrp="1"/>
          </p:cNvSpPr>
          <p:nvPr>
            <p:ph sz="half" idx="2" hasCustomPrompt="1"/>
          </p:nvPr>
        </p:nvSpPr>
        <p:spPr>
          <a:xfrm>
            <a:off x="8471440"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41326129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pic>
        <p:nvPicPr>
          <p:cNvPr id="19" name="Envelope Icon">
            <a:extLst>
              <a:ext uri="{FF2B5EF4-FFF2-40B4-BE49-F238E27FC236}">
                <a16:creationId xmlns:a16="http://schemas.microsoft.com/office/drawing/2014/main" id="{2359C801-6FA3-4BD2-A600-321070D79C3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4284" y="266368"/>
            <a:ext cx="400382" cy="400382"/>
          </a:xfrm>
          <a:prstGeom prst="rect">
            <a:avLst/>
          </a:prstGeom>
        </p:spPr>
      </p:pic>
      <p:grpSp>
        <p:nvGrpSpPr>
          <p:cNvPr id="18" name="Email Envelope Icon">
            <a:extLst>
              <a:ext uri="{FF2B5EF4-FFF2-40B4-BE49-F238E27FC236}">
                <a16:creationId xmlns:a16="http://schemas.microsoft.com/office/drawing/2014/main" id="{038B947E-84BB-4262-B5FD-668E7C02CD86}"/>
              </a:ext>
              <a:ext uri="{C183D7F6-B498-43B3-948B-1728B52AA6E4}">
                <adec:decorative xmlns:adec="http://schemas.microsoft.com/office/drawing/2017/decorative" val="1"/>
              </a:ext>
            </a:extLst>
          </p:cNvPr>
          <p:cNvGrpSpPr/>
          <p:nvPr userDrawn="1"/>
        </p:nvGrpSpPr>
        <p:grpSpPr>
          <a:xfrm>
            <a:off x="9415617" y="2376261"/>
            <a:ext cx="1914072" cy="2105479"/>
            <a:chOff x="9415617" y="2376261"/>
            <a:chExt cx="1914072" cy="2105479"/>
          </a:xfrm>
        </p:grpSpPr>
        <p:grpSp>
          <p:nvGrpSpPr>
            <p:cNvPr id="14" name="Group 13">
              <a:extLst>
                <a:ext uri="{FF2B5EF4-FFF2-40B4-BE49-F238E27FC236}">
                  <a16:creationId xmlns:a16="http://schemas.microsoft.com/office/drawing/2014/main" id="{44C3A8A9-9D35-4CBF-B48D-28E6D69B71E5}"/>
                </a:ext>
                <a:ext uri="{C183D7F6-B498-43B3-948B-1728B52AA6E4}">
                  <adec:decorative xmlns:adec="http://schemas.microsoft.com/office/drawing/2017/decorative" val="1"/>
                </a:ext>
              </a:extLst>
            </p:cNvPr>
            <p:cNvGrpSpPr/>
            <p:nvPr userDrawn="1"/>
          </p:nvGrpSpPr>
          <p:grpSpPr>
            <a:xfrm>
              <a:off x="9415617" y="2376261"/>
              <a:ext cx="1914072" cy="2105479"/>
              <a:chOff x="8746030" y="2376261"/>
              <a:chExt cx="1914072" cy="2105479"/>
            </a:xfrm>
          </p:grpSpPr>
          <p:sp>
            <p:nvSpPr>
              <p:cNvPr id="13" name="Rectangle 12">
                <a:extLst>
                  <a:ext uri="{FF2B5EF4-FFF2-40B4-BE49-F238E27FC236}">
                    <a16:creationId xmlns:a16="http://schemas.microsoft.com/office/drawing/2014/main" id="{3385D42F-F634-48D6-A4CA-C3299E3FC6F3}"/>
                  </a:ext>
                </a:extLst>
              </p:cNvPr>
              <p:cNvSpPr/>
              <p:nvPr userDrawn="1"/>
            </p:nvSpPr>
            <p:spPr>
              <a:xfrm>
                <a:off x="9163050" y="2676525"/>
                <a:ext cx="1123950" cy="1127760"/>
              </a:xfrm>
              <a:prstGeom prst="rect">
                <a:avLst/>
              </a:prstGeom>
              <a:gradFill flip="none" rotWithShape="1">
                <a:gsLst>
                  <a:gs pos="97619">
                    <a:schemeClr val="accent4">
                      <a:lumMod val="90000"/>
                    </a:schemeClr>
                  </a:gs>
                  <a:gs pos="3968">
                    <a:srgbClr val="F3F4F4"/>
                  </a:gs>
                  <a:gs pos="26000">
                    <a:schemeClr val="bg1"/>
                  </a:gs>
                  <a:gs pos="77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C5A79651-71F3-44A8-A1A3-0EF6414C910A}"/>
                  </a:ext>
                </a:extLst>
              </p:cNvPr>
              <p:cNvSpPr/>
              <p:nvPr userDrawn="1"/>
            </p:nvSpPr>
            <p:spPr>
              <a:xfrm>
                <a:off x="8801100" y="3276600"/>
                <a:ext cx="1790700" cy="1127760"/>
              </a:xfrm>
              <a:custGeom>
                <a:avLst/>
                <a:gdLst>
                  <a:gd name="connsiteX0" fmla="*/ 0 w 1790700"/>
                  <a:gd name="connsiteY0" fmla="*/ 0 h 1127760"/>
                  <a:gd name="connsiteX1" fmla="*/ 1790700 w 1790700"/>
                  <a:gd name="connsiteY1" fmla="*/ 0 h 1127760"/>
                  <a:gd name="connsiteX2" fmla="*/ 1790700 w 1790700"/>
                  <a:gd name="connsiteY2" fmla="*/ 1127760 h 1127760"/>
                  <a:gd name="connsiteX3" fmla="*/ 0 w 1790700"/>
                  <a:gd name="connsiteY3" fmla="*/ 1127760 h 1127760"/>
                  <a:gd name="connsiteX4" fmla="*/ 0 w 1790700"/>
                  <a:gd name="connsiteY4" fmla="*/ 0 h 1127760"/>
                  <a:gd name="connsiteX0" fmla="*/ 0 w 1790700"/>
                  <a:gd name="connsiteY0" fmla="*/ 7144 h 1134904"/>
                  <a:gd name="connsiteX1" fmla="*/ 1316831 w 1790700"/>
                  <a:gd name="connsiteY1" fmla="*/ 0 h 1134904"/>
                  <a:gd name="connsiteX2" fmla="*/ 1790700 w 1790700"/>
                  <a:gd name="connsiteY2" fmla="*/ 7144 h 1134904"/>
                  <a:gd name="connsiteX3" fmla="*/ 1790700 w 1790700"/>
                  <a:gd name="connsiteY3" fmla="*/ 1134904 h 1134904"/>
                  <a:gd name="connsiteX4" fmla="*/ 0 w 1790700"/>
                  <a:gd name="connsiteY4" fmla="*/ 1134904 h 1134904"/>
                  <a:gd name="connsiteX5" fmla="*/ 0 w 1790700"/>
                  <a:gd name="connsiteY5" fmla="*/ 7144 h 1134904"/>
                  <a:gd name="connsiteX0" fmla="*/ 0 w 1790700"/>
                  <a:gd name="connsiteY0" fmla="*/ 7144 h 1134904"/>
                  <a:gd name="connsiteX1" fmla="*/ 497681 w 1790700"/>
                  <a:gd name="connsiteY1" fmla="*/ 4763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7144 h 1134904"/>
                  <a:gd name="connsiteX1" fmla="*/ 628650 w 1790700"/>
                  <a:gd name="connsiteY1" fmla="*/ 542926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0700" h="1127760">
                    <a:moveTo>
                      <a:pt x="0" y="0"/>
                    </a:moveTo>
                    <a:lnTo>
                      <a:pt x="628650" y="535782"/>
                    </a:lnTo>
                    <a:cubicBezTo>
                      <a:pt x="731837" y="447676"/>
                      <a:pt x="937419" y="361950"/>
                      <a:pt x="1188244" y="528638"/>
                    </a:cubicBezTo>
                    <a:lnTo>
                      <a:pt x="1790700" y="0"/>
                    </a:lnTo>
                    <a:lnTo>
                      <a:pt x="1790700" y="1127760"/>
                    </a:lnTo>
                    <a:lnTo>
                      <a:pt x="0" y="1127760"/>
                    </a:lnTo>
                    <a:lnTo>
                      <a:pt x="0" y="0"/>
                    </a:lnTo>
                    <a:close/>
                  </a:path>
                </a:pathLst>
              </a:custGeom>
              <a:gradFill flip="none" rotWithShape="1">
                <a:gsLst>
                  <a:gs pos="0">
                    <a:schemeClr val="bg1"/>
                  </a:gs>
                  <a:gs pos="83000">
                    <a:srgbClr val="F3F4F4"/>
                  </a:gs>
                  <a:gs pos="100000">
                    <a:schemeClr val="accent4">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978684A7-3494-4151-98DE-DB26EB114126}"/>
                  </a:ext>
                </a:extLst>
              </p:cNvPr>
              <p:cNvSpPr/>
              <p:nvPr/>
            </p:nvSpPr>
            <p:spPr>
              <a:xfrm>
                <a:off x="8746030" y="2376261"/>
                <a:ext cx="1914072" cy="2105479"/>
              </a:xfrm>
              <a:custGeom>
                <a:avLst/>
                <a:gdLst>
                  <a:gd name="connsiteX0" fmla="*/ 1770516 w 1914071"/>
                  <a:gd name="connsiteY0" fmla="*/ 1904501 h 2105478"/>
                  <a:gd name="connsiteX1" fmla="*/ 1291998 w 1914071"/>
                  <a:gd name="connsiteY1" fmla="*/ 1449909 h 2105478"/>
                  <a:gd name="connsiteX2" fmla="*/ 1770516 w 1914071"/>
                  <a:gd name="connsiteY2" fmla="*/ 995317 h 2105478"/>
                  <a:gd name="connsiteX3" fmla="*/ 1770516 w 1914071"/>
                  <a:gd name="connsiteY3" fmla="*/ 1904501 h 2105478"/>
                  <a:gd name="connsiteX4" fmla="*/ 220118 w 1914071"/>
                  <a:gd name="connsiteY4" fmla="*/ 1961924 h 2105478"/>
                  <a:gd name="connsiteX5" fmla="*/ 693851 w 1914071"/>
                  <a:gd name="connsiteY5" fmla="*/ 1514509 h 2105478"/>
                  <a:gd name="connsiteX6" fmla="*/ 727347 w 1914071"/>
                  <a:gd name="connsiteY6" fmla="*/ 1483406 h 2105478"/>
                  <a:gd name="connsiteX7" fmla="*/ 1189117 w 1914071"/>
                  <a:gd name="connsiteY7" fmla="*/ 1483406 h 2105478"/>
                  <a:gd name="connsiteX8" fmla="*/ 1222613 w 1914071"/>
                  <a:gd name="connsiteY8" fmla="*/ 1514509 h 2105478"/>
                  <a:gd name="connsiteX9" fmla="*/ 1693954 w 1914071"/>
                  <a:gd name="connsiteY9" fmla="*/ 1961924 h 2105478"/>
                  <a:gd name="connsiteX10" fmla="*/ 220118 w 1914071"/>
                  <a:gd name="connsiteY10" fmla="*/ 1961924 h 2105478"/>
                  <a:gd name="connsiteX11" fmla="*/ 143555 w 1914071"/>
                  <a:gd name="connsiteY11" fmla="*/ 992925 h 2105478"/>
                  <a:gd name="connsiteX12" fmla="*/ 622073 w 1914071"/>
                  <a:gd name="connsiteY12" fmla="*/ 1447517 h 2105478"/>
                  <a:gd name="connsiteX13" fmla="*/ 143555 w 1914071"/>
                  <a:gd name="connsiteY13" fmla="*/ 1902109 h 2105478"/>
                  <a:gd name="connsiteX14" fmla="*/ 143555 w 1914071"/>
                  <a:gd name="connsiteY14" fmla="*/ 992925 h 2105478"/>
                  <a:gd name="connsiteX15" fmla="*/ 478518 w 1914071"/>
                  <a:gd name="connsiteY15" fmla="*/ 382814 h 2105478"/>
                  <a:gd name="connsiteX16" fmla="*/ 1435554 w 1914071"/>
                  <a:gd name="connsiteY16" fmla="*/ 382814 h 2105478"/>
                  <a:gd name="connsiteX17" fmla="*/ 1435554 w 1914071"/>
                  <a:gd name="connsiteY17" fmla="*/ 1179547 h 2105478"/>
                  <a:gd name="connsiteX18" fmla="*/ 1220221 w 1914071"/>
                  <a:gd name="connsiteY18" fmla="*/ 1385309 h 2105478"/>
                  <a:gd name="connsiteX19" fmla="*/ 693851 w 1914071"/>
                  <a:gd name="connsiteY19" fmla="*/ 1385309 h 2105478"/>
                  <a:gd name="connsiteX20" fmla="*/ 478518 w 1914071"/>
                  <a:gd name="connsiteY20" fmla="*/ 1179547 h 2105478"/>
                  <a:gd name="connsiteX21" fmla="*/ 478518 w 1914071"/>
                  <a:gd name="connsiteY21" fmla="*/ 382814 h 2105478"/>
                  <a:gd name="connsiteX22" fmla="*/ 1579109 w 1914071"/>
                  <a:gd name="connsiteY22" fmla="*/ 447414 h 2105478"/>
                  <a:gd name="connsiteX23" fmla="*/ 1579109 w 1914071"/>
                  <a:gd name="connsiteY23" fmla="*/ 239259 h 2105478"/>
                  <a:gd name="connsiteX24" fmla="*/ 1244147 w 1914071"/>
                  <a:gd name="connsiteY24" fmla="*/ 239259 h 2105478"/>
                  <a:gd name="connsiteX25" fmla="*/ 957036 w 1914071"/>
                  <a:gd name="connsiteY25" fmla="*/ 0 h 2105478"/>
                  <a:gd name="connsiteX26" fmla="*/ 669925 w 1914071"/>
                  <a:gd name="connsiteY26" fmla="*/ 239259 h 2105478"/>
                  <a:gd name="connsiteX27" fmla="*/ 334963 w 1914071"/>
                  <a:gd name="connsiteY27" fmla="*/ 239259 h 2105478"/>
                  <a:gd name="connsiteX28" fmla="*/ 334963 w 1914071"/>
                  <a:gd name="connsiteY28" fmla="*/ 449807 h 2105478"/>
                  <a:gd name="connsiteX29" fmla="*/ 0 w 1914071"/>
                  <a:gd name="connsiteY29" fmla="*/ 768021 h 2105478"/>
                  <a:gd name="connsiteX30" fmla="*/ 0 w 1914071"/>
                  <a:gd name="connsiteY30" fmla="*/ 2105479 h 2105478"/>
                  <a:gd name="connsiteX31" fmla="*/ 1914072 w 1914071"/>
                  <a:gd name="connsiteY31" fmla="*/ 2105479 h 2105478"/>
                  <a:gd name="connsiteX32" fmla="*/ 1914072 w 1914071"/>
                  <a:gd name="connsiteY32" fmla="*/ 768021 h 2105478"/>
                  <a:gd name="connsiteX33" fmla="*/ 1579109 w 1914071"/>
                  <a:gd name="connsiteY33" fmla="*/ 447414 h 210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14071" h="2105478">
                    <a:moveTo>
                      <a:pt x="1770516" y="1904501"/>
                    </a:moveTo>
                    <a:lnTo>
                      <a:pt x="1291998" y="1449909"/>
                    </a:lnTo>
                    <a:lnTo>
                      <a:pt x="1770516" y="995317"/>
                    </a:lnTo>
                    <a:lnTo>
                      <a:pt x="1770516" y="1904501"/>
                    </a:lnTo>
                    <a:close/>
                    <a:moveTo>
                      <a:pt x="220118" y="1961924"/>
                    </a:moveTo>
                    <a:lnTo>
                      <a:pt x="693851" y="1514509"/>
                    </a:lnTo>
                    <a:lnTo>
                      <a:pt x="727347" y="1483406"/>
                    </a:lnTo>
                    <a:cubicBezTo>
                      <a:pt x="856547" y="1361384"/>
                      <a:pt x="1059917" y="1361384"/>
                      <a:pt x="1189117" y="1483406"/>
                    </a:cubicBezTo>
                    <a:lnTo>
                      <a:pt x="1222613" y="1514509"/>
                    </a:lnTo>
                    <a:lnTo>
                      <a:pt x="1693954" y="1961924"/>
                    </a:lnTo>
                    <a:lnTo>
                      <a:pt x="220118" y="1961924"/>
                    </a:lnTo>
                    <a:close/>
                    <a:moveTo>
                      <a:pt x="143555" y="992925"/>
                    </a:moveTo>
                    <a:lnTo>
                      <a:pt x="622073" y="1447517"/>
                    </a:lnTo>
                    <a:lnTo>
                      <a:pt x="143555" y="1902109"/>
                    </a:lnTo>
                    <a:lnTo>
                      <a:pt x="143555" y="992925"/>
                    </a:lnTo>
                    <a:close/>
                    <a:moveTo>
                      <a:pt x="478518" y="382814"/>
                    </a:moveTo>
                    <a:lnTo>
                      <a:pt x="1435554" y="382814"/>
                    </a:lnTo>
                    <a:lnTo>
                      <a:pt x="1435554" y="1179547"/>
                    </a:lnTo>
                    <a:lnTo>
                      <a:pt x="1220221" y="1385309"/>
                    </a:lnTo>
                    <a:cubicBezTo>
                      <a:pt x="1064702" y="1265680"/>
                      <a:pt x="849369" y="1265680"/>
                      <a:pt x="693851" y="1385309"/>
                    </a:cubicBezTo>
                    <a:lnTo>
                      <a:pt x="478518" y="1179547"/>
                    </a:lnTo>
                    <a:lnTo>
                      <a:pt x="478518" y="382814"/>
                    </a:lnTo>
                    <a:close/>
                    <a:moveTo>
                      <a:pt x="1579109" y="447414"/>
                    </a:moveTo>
                    <a:lnTo>
                      <a:pt x="1579109" y="239259"/>
                    </a:lnTo>
                    <a:lnTo>
                      <a:pt x="1244147" y="239259"/>
                    </a:lnTo>
                    <a:lnTo>
                      <a:pt x="957036" y="0"/>
                    </a:lnTo>
                    <a:lnTo>
                      <a:pt x="669925" y="239259"/>
                    </a:lnTo>
                    <a:lnTo>
                      <a:pt x="334963" y="239259"/>
                    </a:lnTo>
                    <a:lnTo>
                      <a:pt x="334963" y="449807"/>
                    </a:lnTo>
                    <a:lnTo>
                      <a:pt x="0" y="768021"/>
                    </a:lnTo>
                    <a:lnTo>
                      <a:pt x="0" y="2105479"/>
                    </a:lnTo>
                    <a:lnTo>
                      <a:pt x="1914072" y="2105479"/>
                    </a:lnTo>
                    <a:lnTo>
                      <a:pt x="1914072" y="768021"/>
                    </a:lnTo>
                    <a:lnTo>
                      <a:pt x="1579109" y="447414"/>
                    </a:ln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r="100000" b="100000"/>
                </a:path>
                <a:tileRect l="-100000" t="-100000"/>
              </a:gradFill>
              <a:ln w="23912" cap="flat">
                <a:noFill/>
                <a:prstDash val="solid"/>
                <a:miter/>
              </a:ln>
            </p:spPr>
            <p:txBody>
              <a:bodyPr rtlCol="0" anchor="ctr"/>
              <a:lstStyle/>
              <a:p>
                <a:endParaRPr lang="en-US" dirty="0"/>
              </a:p>
            </p:txBody>
          </p:sp>
          <p:sp>
            <p:nvSpPr>
              <p:cNvPr id="11" name="Freeform: Shape 10">
                <a:extLst>
                  <a:ext uri="{FF2B5EF4-FFF2-40B4-BE49-F238E27FC236}">
                    <a16:creationId xmlns:a16="http://schemas.microsoft.com/office/drawing/2014/main" id="{ED93B3FC-DDB7-49C5-B0E2-30332216E4A6}"/>
                  </a:ext>
                </a:extLst>
              </p:cNvPr>
              <p:cNvSpPr/>
              <p:nvPr/>
            </p:nvSpPr>
            <p:spPr>
              <a:xfrm>
                <a:off x="9394391" y="2897845"/>
                <a:ext cx="622073" cy="622073"/>
              </a:xfrm>
              <a:custGeom>
                <a:avLst/>
                <a:gdLst>
                  <a:gd name="connsiteX0" fmla="*/ 308675 w 622073"/>
                  <a:gd name="connsiteY0" fmla="*/ 394777 h 622073"/>
                  <a:gd name="connsiteX1" fmla="*/ 232112 w 622073"/>
                  <a:gd name="connsiteY1" fmla="*/ 318214 h 622073"/>
                  <a:gd name="connsiteX2" fmla="*/ 308675 w 622073"/>
                  <a:gd name="connsiteY2" fmla="*/ 241652 h 622073"/>
                  <a:gd name="connsiteX3" fmla="*/ 385237 w 622073"/>
                  <a:gd name="connsiteY3" fmla="*/ 318214 h 622073"/>
                  <a:gd name="connsiteX4" fmla="*/ 308675 w 622073"/>
                  <a:gd name="connsiteY4" fmla="*/ 394777 h 622073"/>
                  <a:gd name="connsiteX5" fmla="*/ 308675 w 622073"/>
                  <a:gd name="connsiteY5" fmla="*/ 626859 h 622073"/>
                  <a:gd name="connsiteX6" fmla="*/ 464193 w 622073"/>
                  <a:gd name="connsiteY6" fmla="*/ 588577 h 622073"/>
                  <a:gd name="connsiteX7" fmla="*/ 480941 w 622073"/>
                  <a:gd name="connsiteY7" fmla="*/ 533547 h 622073"/>
                  <a:gd name="connsiteX8" fmla="*/ 425912 w 622073"/>
                  <a:gd name="connsiteY8" fmla="*/ 516799 h 622073"/>
                  <a:gd name="connsiteX9" fmla="*/ 308675 w 622073"/>
                  <a:gd name="connsiteY9" fmla="*/ 545510 h 622073"/>
                  <a:gd name="connsiteX10" fmla="*/ 78986 w 622073"/>
                  <a:gd name="connsiteY10" fmla="*/ 313429 h 622073"/>
                  <a:gd name="connsiteX11" fmla="*/ 311067 w 622073"/>
                  <a:gd name="connsiteY11" fmla="*/ 81348 h 622073"/>
                  <a:gd name="connsiteX12" fmla="*/ 543148 w 622073"/>
                  <a:gd name="connsiteY12" fmla="*/ 313429 h 622073"/>
                  <a:gd name="connsiteX13" fmla="*/ 543148 w 622073"/>
                  <a:gd name="connsiteY13" fmla="*/ 389992 h 622073"/>
                  <a:gd name="connsiteX14" fmla="*/ 466585 w 622073"/>
                  <a:gd name="connsiteY14" fmla="*/ 313429 h 622073"/>
                  <a:gd name="connsiteX15" fmla="*/ 339778 w 622073"/>
                  <a:gd name="connsiteY15" fmla="*/ 157911 h 622073"/>
                  <a:gd name="connsiteX16" fmla="*/ 165119 w 622073"/>
                  <a:gd name="connsiteY16" fmla="*/ 253615 h 622073"/>
                  <a:gd name="connsiteX17" fmla="*/ 229719 w 622073"/>
                  <a:gd name="connsiteY17" fmla="*/ 442629 h 622073"/>
                  <a:gd name="connsiteX18" fmla="*/ 428304 w 622073"/>
                  <a:gd name="connsiteY18" fmla="*/ 411525 h 622073"/>
                  <a:gd name="connsiteX19" fmla="*/ 545541 w 622073"/>
                  <a:gd name="connsiteY19" fmla="*/ 464162 h 622073"/>
                  <a:gd name="connsiteX20" fmla="*/ 622104 w 622073"/>
                  <a:gd name="connsiteY20" fmla="*/ 387600 h 622073"/>
                  <a:gd name="connsiteX21" fmla="*/ 622104 w 622073"/>
                  <a:gd name="connsiteY21" fmla="*/ 311037 h 622073"/>
                  <a:gd name="connsiteX22" fmla="*/ 311067 w 622073"/>
                  <a:gd name="connsiteY22" fmla="*/ 0 h 622073"/>
                  <a:gd name="connsiteX23" fmla="*/ 30 w 622073"/>
                  <a:gd name="connsiteY23" fmla="*/ 311037 h 622073"/>
                  <a:gd name="connsiteX24" fmla="*/ 308675 w 622073"/>
                  <a:gd name="connsiteY24" fmla="*/ 626859 h 62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2073" h="622073">
                    <a:moveTo>
                      <a:pt x="308675" y="394777"/>
                    </a:moveTo>
                    <a:cubicBezTo>
                      <a:pt x="265608" y="394777"/>
                      <a:pt x="232112" y="358888"/>
                      <a:pt x="232112" y="318214"/>
                    </a:cubicBezTo>
                    <a:cubicBezTo>
                      <a:pt x="232112" y="275148"/>
                      <a:pt x="268001" y="241652"/>
                      <a:pt x="308675" y="241652"/>
                    </a:cubicBezTo>
                    <a:cubicBezTo>
                      <a:pt x="351741" y="241652"/>
                      <a:pt x="385237" y="275148"/>
                      <a:pt x="385237" y="318214"/>
                    </a:cubicBezTo>
                    <a:cubicBezTo>
                      <a:pt x="385237" y="361281"/>
                      <a:pt x="351741" y="394777"/>
                      <a:pt x="308675" y="394777"/>
                    </a:cubicBezTo>
                    <a:close/>
                    <a:moveTo>
                      <a:pt x="308675" y="626859"/>
                    </a:moveTo>
                    <a:cubicBezTo>
                      <a:pt x="363704" y="626859"/>
                      <a:pt x="416341" y="612503"/>
                      <a:pt x="464193" y="588577"/>
                    </a:cubicBezTo>
                    <a:cubicBezTo>
                      <a:pt x="483334" y="576614"/>
                      <a:pt x="490511" y="552688"/>
                      <a:pt x="480941" y="533547"/>
                    </a:cubicBezTo>
                    <a:cubicBezTo>
                      <a:pt x="468978" y="514407"/>
                      <a:pt x="445052" y="507229"/>
                      <a:pt x="425912" y="516799"/>
                    </a:cubicBezTo>
                    <a:cubicBezTo>
                      <a:pt x="390023" y="535940"/>
                      <a:pt x="349349" y="545510"/>
                      <a:pt x="308675" y="545510"/>
                    </a:cubicBezTo>
                    <a:cubicBezTo>
                      <a:pt x="181867" y="545510"/>
                      <a:pt x="76593" y="440237"/>
                      <a:pt x="78986" y="313429"/>
                    </a:cubicBezTo>
                    <a:cubicBezTo>
                      <a:pt x="78986" y="186622"/>
                      <a:pt x="184260" y="81348"/>
                      <a:pt x="311067" y="81348"/>
                    </a:cubicBezTo>
                    <a:cubicBezTo>
                      <a:pt x="437874" y="81348"/>
                      <a:pt x="543148" y="184229"/>
                      <a:pt x="543148" y="313429"/>
                    </a:cubicBezTo>
                    <a:lnTo>
                      <a:pt x="543148" y="389992"/>
                    </a:lnTo>
                    <a:cubicBezTo>
                      <a:pt x="500082" y="389992"/>
                      <a:pt x="466585" y="356496"/>
                      <a:pt x="466585" y="313429"/>
                    </a:cubicBezTo>
                    <a:cubicBezTo>
                      <a:pt x="466585" y="236866"/>
                      <a:pt x="413949" y="172266"/>
                      <a:pt x="339778" y="157911"/>
                    </a:cubicBezTo>
                    <a:cubicBezTo>
                      <a:pt x="265608" y="143555"/>
                      <a:pt x="191438" y="184229"/>
                      <a:pt x="165119" y="253615"/>
                    </a:cubicBezTo>
                    <a:cubicBezTo>
                      <a:pt x="138801" y="323000"/>
                      <a:pt x="165119" y="404348"/>
                      <a:pt x="229719" y="442629"/>
                    </a:cubicBezTo>
                    <a:cubicBezTo>
                      <a:pt x="294319" y="480911"/>
                      <a:pt x="378060" y="468948"/>
                      <a:pt x="428304" y="411525"/>
                    </a:cubicBezTo>
                    <a:cubicBezTo>
                      <a:pt x="457015" y="445022"/>
                      <a:pt x="500082" y="464162"/>
                      <a:pt x="545541" y="464162"/>
                    </a:cubicBezTo>
                    <a:cubicBezTo>
                      <a:pt x="588608" y="464162"/>
                      <a:pt x="622104" y="430666"/>
                      <a:pt x="622104" y="387600"/>
                    </a:cubicBezTo>
                    <a:lnTo>
                      <a:pt x="622104" y="311037"/>
                    </a:lnTo>
                    <a:cubicBezTo>
                      <a:pt x="622104" y="138770"/>
                      <a:pt x="483334" y="0"/>
                      <a:pt x="311067" y="0"/>
                    </a:cubicBezTo>
                    <a:cubicBezTo>
                      <a:pt x="138801" y="0"/>
                      <a:pt x="30" y="138770"/>
                      <a:pt x="30" y="311037"/>
                    </a:cubicBezTo>
                    <a:cubicBezTo>
                      <a:pt x="-2362" y="485696"/>
                      <a:pt x="136408" y="624466"/>
                      <a:pt x="308675" y="626859"/>
                    </a:cubicBezTo>
                    <a:close/>
                  </a:path>
                </a:pathLst>
              </a:custGeom>
              <a:solidFill>
                <a:schemeClr val="accent5"/>
              </a:solidFill>
              <a:ln w="23912" cap="flat">
                <a:noFill/>
                <a:prstDash val="solid"/>
                <a:miter/>
              </a:ln>
            </p:spPr>
            <p:txBody>
              <a:bodyPr rtlCol="0" anchor="ctr"/>
              <a:lstStyle/>
              <a:p>
                <a:endParaRPr lang="en-US" dirty="0"/>
              </a:p>
            </p:txBody>
          </p:sp>
        </p:grpSp>
        <p:sp>
          <p:nvSpPr>
            <p:cNvPr id="15" name="Isosceles Triangle 14">
              <a:extLst>
                <a:ext uri="{FF2B5EF4-FFF2-40B4-BE49-F238E27FC236}">
                  <a16:creationId xmlns:a16="http://schemas.microsoft.com/office/drawing/2014/main" id="{9BAC5326-69BC-4DCF-B682-4778B80809E4}"/>
                </a:ext>
              </a:extLst>
            </p:cNvPr>
            <p:cNvSpPr/>
            <p:nvPr userDrawn="1"/>
          </p:nvSpPr>
          <p:spPr>
            <a:xfrm rot="16200000">
              <a:off x="933977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Isosceles Triangle 15">
              <a:extLst>
                <a:ext uri="{FF2B5EF4-FFF2-40B4-BE49-F238E27FC236}">
                  <a16:creationId xmlns:a16="http://schemas.microsoft.com/office/drawing/2014/main" id="{2B9EA639-1876-4B22-BA5A-57AB07E3C79D}"/>
                </a:ext>
              </a:extLst>
            </p:cNvPr>
            <p:cNvSpPr/>
            <p:nvPr userDrawn="1"/>
          </p:nvSpPr>
          <p:spPr>
            <a:xfrm rot="5400000" flipH="1">
              <a:off x="1085384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Isosceles Triangle 16">
              <a:extLst>
                <a:ext uri="{FF2B5EF4-FFF2-40B4-BE49-F238E27FC236}">
                  <a16:creationId xmlns:a16="http://schemas.microsoft.com/office/drawing/2014/main" id="{E4599619-B65E-4720-902B-79FAB6069DDB}"/>
                </a:ext>
              </a:extLst>
            </p:cNvPr>
            <p:cNvSpPr/>
            <p:nvPr userDrawn="1"/>
          </p:nvSpPr>
          <p:spPr>
            <a:xfrm flipH="1">
              <a:off x="10124928" y="2418638"/>
              <a:ext cx="495446" cy="19484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“Contact” slide</a:t>
            </a:r>
          </a:p>
        </p:txBody>
      </p:sp>
      <p:sp>
        <p:nvSpPr>
          <p:cNvPr id="3" name="Contact Content Placeholder">
            <a:extLst>
              <a:ext uri="{FF2B5EF4-FFF2-40B4-BE49-F238E27FC236}">
                <a16:creationId xmlns:a16="http://schemas.microsoft.com/office/drawing/2014/main" id="{17AAC5FF-8264-4C60-8AAC-1B83EE24201B}"/>
              </a:ext>
            </a:extLst>
          </p:cNvPr>
          <p:cNvSpPr>
            <a:spLocks noGrp="1"/>
          </p:cNvSpPr>
          <p:nvPr>
            <p:ph idx="1" hasCustomPrompt="1"/>
          </p:nvPr>
        </p:nvSpPr>
        <p:spPr>
          <a:xfrm>
            <a:off x="817734" y="1137446"/>
            <a:ext cx="7244177" cy="5039517"/>
          </a:xfrm>
        </p:spPr>
        <p:txBody>
          <a:bodyPr anchor="ctr">
            <a:normAutofit/>
          </a:bodyPr>
          <a:lstStyle>
            <a:lvl1pPr>
              <a:spcBef>
                <a:spcPts val="1200"/>
              </a:spcBef>
              <a:defRPr sz="2400"/>
            </a:lvl1pPr>
            <a:lvl2pPr>
              <a:spcBef>
                <a:spcPts val="200"/>
              </a:spcBef>
              <a:defRPr sz="2000"/>
            </a:lvl2pPr>
            <a:lvl3pPr>
              <a:spcBef>
                <a:spcPts val="0"/>
              </a:spcBef>
              <a:defRPr sz="2000"/>
            </a:lvl3pPr>
            <a:lvl4pPr>
              <a:spcBef>
                <a:spcPts val="400"/>
              </a:spcBef>
              <a:defRPr sz="1800"/>
            </a:lvl4pPr>
            <a:lvl5pPr>
              <a:defRPr sz="1800"/>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6505657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a:t>Enter answering instructions</a:t>
            </a:r>
          </a:p>
          <a:p>
            <a:pPr lvl="1"/>
            <a:r>
              <a:rPr lang="en-US"/>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Type your possible choices/answers here.</a:t>
            </a:r>
          </a:p>
          <a:p>
            <a:pPr lvl="1"/>
            <a:r>
              <a:rPr lang="en-US"/>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667796594"/>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ave the Date">
    <p:spTree>
      <p:nvGrpSpPr>
        <p:cNvPr id="1" name=""/>
        <p:cNvGrpSpPr/>
        <p:nvPr/>
      </p:nvGrpSpPr>
      <p:grpSpPr>
        <a:xfrm>
          <a:off x="0" y="0"/>
          <a:ext cx="0" cy="0"/>
          <a:chOff x="0" y="0"/>
          <a:chExt cx="0" cy="0"/>
        </a:xfrm>
      </p:grpSpPr>
      <p:pic>
        <p:nvPicPr>
          <p:cNvPr id="7" name="Calendar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“Save the Date” Slide</a:t>
            </a:r>
          </a:p>
        </p:txBody>
      </p:sp>
      <p:sp>
        <p:nvSpPr>
          <p:cNvPr id="3" name="Event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1"/>
              </a:buClr>
              <a:buFont typeface="Wingdings" panose="05000000000000000000" pitchFamily="2" charset="2"/>
              <a:buChar char=""/>
              <a:defRPr sz="24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5"/>
              </a:buClr>
              <a:buSzPct val="90000"/>
              <a:buFont typeface="Webdings" panose="05030102010509060703" pitchFamily="18" charset="2"/>
              <a:buChar char=""/>
              <a:defRPr sz="2000" b="1">
                <a:solidFill>
                  <a:schemeClr val="accent2"/>
                </a:solidFill>
              </a:defRPr>
            </a:lvl3pPr>
            <a:lvl4pPr marL="1737360">
              <a:defRPr/>
            </a:lvl4pPr>
            <a:lvl5pPr marL="2194560">
              <a:defRPr/>
            </a:lvl5pPr>
          </a:lstStyle>
          <a:p>
            <a:pPr lvl="0"/>
            <a:r>
              <a:rPr lang="en-US"/>
              <a:t>Event Title Here</a:t>
            </a:r>
          </a:p>
          <a:p>
            <a:pPr lvl="1"/>
            <a:r>
              <a:rPr lang="en-US"/>
              <a:t>Event summary goes here</a:t>
            </a:r>
          </a:p>
          <a:p>
            <a:pPr lvl="2"/>
            <a:r>
              <a:rPr lang="en-US"/>
              <a:t>Event Date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0820501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reakout Room List">
    <p:spTree>
      <p:nvGrpSpPr>
        <p:cNvPr id="1" name=""/>
        <p:cNvGrpSpPr/>
        <p:nvPr/>
      </p:nvGrpSpPr>
      <p:grpSpPr>
        <a:xfrm>
          <a:off x="0" y="0"/>
          <a:ext cx="0" cy="0"/>
          <a:chOff x="0" y="0"/>
          <a:chExt cx="0" cy="0"/>
        </a:xfrm>
      </p:grpSpPr>
      <p:pic>
        <p:nvPicPr>
          <p:cNvPr id="7" name="Breakou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Breakout Rooms Slide</a:t>
            </a:r>
          </a:p>
        </p:txBody>
      </p:sp>
      <p:sp>
        <p:nvSpPr>
          <p:cNvPr id="3" name="Breakout Room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5"/>
              </a:buClr>
              <a:buSzPct val="120000"/>
              <a:buFont typeface="+mj-lt"/>
              <a:buAutoNum type="arabicPeriod"/>
              <a:defRPr sz="28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Breakout Room Title</a:t>
            </a:r>
          </a:p>
          <a:p>
            <a:pPr lvl="1"/>
            <a:r>
              <a:rPr lang="en-US"/>
              <a:t>Breakout Room Summary / Description</a:t>
            </a:r>
          </a:p>
          <a:p>
            <a:pPr lvl="2"/>
            <a:r>
              <a:rPr lang="en-US"/>
              <a:t>Phone Keypad Instructions</a:t>
            </a:r>
          </a:p>
          <a:p>
            <a:pPr lvl="3"/>
            <a:r>
              <a:rPr lang="en-US"/>
              <a:t>ROOM #</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4116392206"/>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a:t>Enter answering instructions</a:t>
            </a:r>
          </a:p>
          <a:p>
            <a:pPr lvl="1"/>
            <a:r>
              <a:rPr lang="en-US"/>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Type your possible choices/answers here.</a:t>
            </a:r>
          </a:p>
          <a:p>
            <a:pPr lvl="1"/>
            <a:r>
              <a:rPr lang="en-US"/>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510522475"/>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Where Are You?">
    <p:spTree>
      <p:nvGrpSpPr>
        <p:cNvPr id="1" name=""/>
        <p:cNvGrpSpPr/>
        <p:nvPr/>
      </p:nvGrpSpPr>
      <p:grpSpPr>
        <a:xfrm>
          <a:off x="0" y="0"/>
          <a:ext cx="0" cy="0"/>
          <a:chOff x="0" y="0"/>
          <a:chExt cx="0" cy="0"/>
        </a:xfrm>
      </p:grpSpPr>
      <p:pic>
        <p:nvPicPr>
          <p:cNvPr id="12" name="North America Globe">
            <a:extLst>
              <a:ext uri="{FF2B5EF4-FFF2-40B4-BE49-F238E27FC236}">
                <a16:creationId xmlns:a16="http://schemas.microsoft.com/office/drawing/2014/main" id="{6195193A-1C47-4C65-86F9-0DD8AB63A6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51025" y="904966"/>
            <a:ext cx="5040975" cy="5705384"/>
          </a:xfrm>
          <a:prstGeom prst="rect">
            <a:avLst/>
          </a:prstGeom>
        </p:spPr>
      </p:pic>
      <p:pic>
        <p:nvPicPr>
          <p:cNvPr id="7" name="Location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83" y="211763"/>
            <a:ext cx="496892" cy="496892"/>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9" name="Title">
            <a:extLst>
              <a:ext uri="{FF2B5EF4-FFF2-40B4-BE49-F238E27FC236}">
                <a16:creationId xmlns:a16="http://schemas.microsoft.com/office/drawing/2014/main" id="{3CDE5F95-66E6-42DA-B541-F7D630C70EAC}"/>
              </a:ext>
            </a:extLst>
          </p:cNvPr>
          <p:cNvSpPr>
            <a:spLocks noGrp="1"/>
          </p:cNvSpPr>
          <p:nvPr>
            <p:ph type="title" hasCustomPrompt="1"/>
          </p:nvPr>
        </p:nvSpPr>
        <p:spPr>
          <a:xfrm>
            <a:off x="805866" y="46208"/>
            <a:ext cx="10338384" cy="786384"/>
          </a:xfrm>
        </p:spPr>
        <p:txBody>
          <a:bodyPr>
            <a:normAutofit/>
          </a:bodyPr>
          <a:lstStyle>
            <a:lvl1pPr>
              <a:defRPr sz="3600"/>
            </a:lvl1pPr>
          </a:lstStyle>
          <a:p>
            <a:r>
              <a:rPr lang="en-US"/>
              <a:t>Enter Title for “Where Are You?”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990600"/>
            <a:ext cx="5290133" cy="1155700"/>
          </a:xfrm>
        </p:spPr>
        <p:txBody>
          <a:bodyPr anchor="ctr">
            <a:normAutofit/>
          </a:bodyPr>
          <a:lstStyle>
            <a:lvl1pPr marL="0" indent="0" algn="ctr">
              <a:spcBef>
                <a:spcPts val="0"/>
              </a:spcBef>
              <a:spcAft>
                <a:spcPts val="200"/>
              </a:spcAft>
              <a:buNone/>
              <a:defRPr sz="2100" i="1"/>
            </a:lvl1pPr>
            <a:lvl2pPr marL="0" indent="0" algn="ctr">
              <a:spcBef>
                <a:spcPts val="0"/>
              </a:spcBef>
              <a:buNone/>
              <a:defRPr sz="2000" i="1">
                <a:solidFill>
                  <a:schemeClr val="accent4">
                    <a:lumMod val="50000"/>
                  </a:schemeClr>
                </a:solidFill>
                <a:latin typeface="+mj-lt"/>
              </a:defRPr>
            </a:lvl2pPr>
            <a:lvl3pPr marL="914400" indent="0">
              <a:buNone/>
              <a:defRPr/>
            </a:lvl3pPr>
          </a:lstStyle>
          <a:p>
            <a:pPr lvl="0"/>
            <a:r>
              <a:rPr lang="en-US"/>
              <a:t>Enter location directions</a:t>
            </a:r>
          </a:p>
          <a:p>
            <a:pPr lvl="1"/>
            <a:r>
              <a:rPr lang="en-US"/>
              <a:t>Additional location directions</a:t>
            </a:r>
          </a:p>
        </p:txBody>
      </p:sp>
      <p:sp>
        <p:nvSpPr>
          <p:cNvPr id="13" name="Additional Info">
            <a:extLst>
              <a:ext uri="{FF2B5EF4-FFF2-40B4-BE49-F238E27FC236}">
                <a16:creationId xmlns:a16="http://schemas.microsoft.com/office/drawing/2014/main" id="{05DF1696-C866-469D-A7C3-3EB190358704}"/>
              </a:ext>
            </a:extLst>
          </p:cNvPr>
          <p:cNvSpPr>
            <a:spLocks noGrp="1"/>
          </p:cNvSpPr>
          <p:nvPr>
            <p:ph type="body" idx="14" hasCustomPrompt="1"/>
          </p:nvPr>
        </p:nvSpPr>
        <p:spPr>
          <a:xfrm>
            <a:off x="805866" y="2465758"/>
            <a:ext cx="5290134"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If additional callout is needed for this topic, enter it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911568588"/>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pic>
        <p:nvPicPr>
          <p:cNvPr id="13" name="Question Tiles Embellishment">
            <a:extLst>
              <a:ext uri="{FF2B5EF4-FFF2-40B4-BE49-F238E27FC236}">
                <a16:creationId xmlns:a16="http://schemas.microsoft.com/office/drawing/2014/main" id="{211C0307-A114-4D72-A598-82FD8945B88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783" y="879474"/>
            <a:ext cx="11886217" cy="5943108"/>
          </a:xfrm>
          <a:prstGeom prst="rect">
            <a:avLst/>
          </a:prstGeom>
        </p:spPr>
      </p:pic>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586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7" y="47569"/>
            <a:ext cx="7893633" cy="786384"/>
          </a:xfrm>
        </p:spPr>
        <p:txBody>
          <a:bodyPr>
            <a:normAutofit/>
          </a:bodyPr>
          <a:lstStyle>
            <a:lvl1pPr algn="l">
              <a:defRPr sz="3600"/>
            </a:lvl1pPr>
          </a:lstStyle>
          <a:p>
            <a:r>
              <a:rPr lang="en-US"/>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4267200"/>
            <a:ext cx="4883733" cy="1999951"/>
          </a:xfrm>
        </p:spPr>
        <p:txBody>
          <a:bodyPr anchor="ctr">
            <a:normAutofit/>
          </a:bodyPr>
          <a:lstStyle>
            <a:lvl1pPr marL="0" indent="0" algn="l">
              <a:spcBef>
                <a:spcPts val="0"/>
              </a:spcBef>
              <a:spcAft>
                <a:spcPts val="1200"/>
              </a:spcAft>
              <a:buNone/>
              <a:defRPr sz="2400" i="1"/>
            </a:lvl1pPr>
            <a:lvl2pPr marL="0" indent="0" algn="l">
              <a:spcBef>
                <a:spcPts val="0"/>
              </a:spcBef>
              <a:buNone/>
              <a:defRPr sz="2000" i="1">
                <a:solidFill>
                  <a:schemeClr val="accent4">
                    <a:lumMod val="50000"/>
                  </a:schemeClr>
                </a:solidFill>
                <a:latin typeface="+mj-lt"/>
              </a:defRPr>
            </a:lvl2pPr>
            <a:lvl3pPr marL="914400" indent="0">
              <a:buNone/>
              <a:defRPr/>
            </a:lvl3pPr>
          </a:lstStyle>
          <a:p>
            <a:r>
              <a:rPr lang="en-US"/>
              <a:t>Add guidance for how to answer questions here.</a:t>
            </a:r>
          </a:p>
          <a:p>
            <a:pPr lvl="1"/>
            <a:r>
              <a:rPr lang="en-US"/>
              <a:t>(If more info is needed as a parenthetical, add here.  If not needed,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694628704"/>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nfographic 1">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1262143"/>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1262144"/>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3207228"/>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3207229"/>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5118914"/>
            <a:ext cx="10847914" cy="886397"/>
          </a:xfrm>
          <a:ln/>
        </p:spPr>
        <p:style>
          <a:lnRef idx="0">
            <a:schemeClr val="accent1"/>
          </a:lnRef>
          <a:fillRef idx="3">
            <a:schemeClr val="accent1"/>
          </a:fillRef>
          <a:effectRef idx="3">
            <a:schemeClr val="accent1"/>
          </a:effectRef>
          <a:fontRef idx="minor">
            <a:schemeClr val="lt1"/>
          </a:fontRef>
        </p:style>
        <p:txBody>
          <a:bodyPr wrap="square" lIns="182880" tIns="91440" rIns="182880" bIns="91440" anchor="ctr">
            <a:spAutoFit/>
          </a:bodyPr>
          <a:lstStyle>
            <a:lvl1pPr marL="0" indent="0" algn="l">
              <a:buNone/>
              <a:defRPr sz="1600" b="0" i="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6868525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fographic 2">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1" name="Subtitle">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1111053"/>
            <a:ext cx="10847914" cy="1071062"/>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1600" b="0" i="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2297905"/>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2297906"/>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4242990"/>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4242991"/>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4687935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nfographic 3">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384237" y="2037182"/>
            <a:ext cx="4803399" cy="2708434"/>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20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5717036" y="110454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586169" y="1323616"/>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6867735" y="2076889"/>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736868" y="2293048"/>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noChangeAspect="1"/>
          </p:cNvSpPr>
          <p:nvPr>
            <p:ph type="pic" sz="quarter" idx="19" hasCustomPrompt="1"/>
          </p:nvPr>
        </p:nvSpPr>
        <p:spPr>
          <a:xfrm>
            <a:off x="5717036" y="3029191"/>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6586169" y="3245350"/>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noChangeAspect="1"/>
          </p:cNvSpPr>
          <p:nvPr>
            <p:ph type="pic" sz="quarter" idx="18" hasCustomPrompt="1"/>
          </p:nvPr>
        </p:nvSpPr>
        <p:spPr>
          <a:xfrm>
            <a:off x="6867735" y="3998623"/>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736868" y="4214782"/>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18" name="Thumbnail 5">
            <a:extLst>
              <a:ext uri="{FF2B5EF4-FFF2-40B4-BE49-F238E27FC236}">
                <a16:creationId xmlns:a16="http://schemas.microsoft.com/office/drawing/2014/main" id="{6C3EC705-A522-4A9C-A013-3722BFD83896}"/>
              </a:ext>
              <a:ext uri="{C183D7F6-B498-43B3-948B-1728B52AA6E4}">
                <adec:decorative xmlns:adec="http://schemas.microsoft.com/office/drawing/2017/decorative" val="1"/>
              </a:ext>
            </a:extLst>
          </p:cNvPr>
          <p:cNvSpPr>
            <a:spLocks noGrp="1" noChangeAspect="1"/>
          </p:cNvSpPr>
          <p:nvPr>
            <p:ph type="pic" sz="quarter" idx="21" hasCustomPrompt="1"/>
          </p:nvPr>
        </p:nvSpPr>
        <p:spPr>
          <a:xfrm>
            <a:off x="5861291" y="495092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5</a:t>
            </a:r>
          </a:p>
        </p:txBody>
      </p:sp>
      <p:sp>
        <p:nvSpPr>
          <p:cNvPr id="17" name="Caption 5">
            <a:extLst>
              <a:ext uri="{FF2B5EF4-FFF2-40B4-BE49-F238E27FC236}">
                <a16:creationId xmlns:a16="http://schemas.microsoft.com/office/drawing/2014/main" id="{1BCF5A12-5949-48DD-8B4A-536478F2CE09}"/>
              </a:ext>
            </a:extLst>
          </p:cNvPr>
          <p:cNvSpPr>
            <a:spLocks noGrp="1"/>
          </p:cNvSpPr>
          <p:nvPr>
            <p:ph type="body" sz="quarter" idx="20" hasCustomPrompt="1"/>
          </p:nvPr>
        </p:nvSpPr>
        <p:spPr>
          <a:xfrm>
            <a:off x="6730424" y="5167084"/>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5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7077618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rocess">
    <p:spTree>
      <p:nvGrpSpPr>
        <p:cNvPr id="1" name=""/>
        <p:cNvGrpSpPr/>
        <p:nvPr/>
      </p:nvGrpSpPr>
      <p:grpSpPr>
        <a:xfrm>
          <a:off x="0" y="0"/>
          <a:ext cx="0" cy="0"/>
          <a:chOff x="0" y="0"/>
          <a:chExt cx="0" cy="0"/>
        </a:xfrm>
      </p:grpSpPr>
      <p:cxnSp>
        <p:nvCxnSpPr>
          <p:cNvPr id="19" name="Process Flow Arrow">
            <a:extLst>
              <a:ext uri="{FF2B5EF4-FFF2-40B4-BE49-F238E27FC236}">
                <a16:creationId xmlns:a16="http://schemas.microsoft.com/office/drawing/2014/main" id="{A125BFDF-FB9E-4CFE-9AFC-6048D15A7707}"/>
              </a:ext>
              <a:ext uri="{C183D7F6-B498-43B3-948B-1728B52AA6E4}">
                <adec:decorative xmlns:adec="http://schemas.microsoft.com/office/drawing/2017/decorative" val="1"/>
              </a:ext>
            </a:extLst>
          </p:cNvPr>
          <p:cNvCxnSpPr>
            <a:cxnSpLocks/>
          </p:cNvCxnSpPr>
          <p:nvPr userDrawn="1"/>
        </p:nvCxnSpPr>
        <p:spPr>
          <a:xfrm>
            <a:off x="1413321" y="1056624"/>
            <a:ext cx="5210826" cy="5210826"/>
          </a:xfrm>
          <a:prstGeom prst="line">
            <a:avLst/>
          </a:prstGeom>
          <a:ln w="73025">
            <a:gradFill>
              <a:gsLst>
                <a:gs pos="1000">
                  <a:schemeClr val="accent4">
                    <a:alpha val="0"/>
                  </a:schemeClr>
                </a:gs>
                <a:gs pos="15000">
                  <a:schemeClr val="accent4"/>
                </a:gs>
                <a:gs pos="100000">
                  <a:schemeClr val="accent4"/>
                </a:gs>
              </a:gsLst>
              <a:lin ang="5400000" scaled="1"/>
            </a:gradFill>
            <a:tailEnd type="triangle" w="lg" len="lg"/>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process graphic slide title. Delete unneeded shapes.  </a:t>
            </a:r>
          </a:p>
        </p:txBody>
      </p:sp>
      <p:sp>
        <p:nvSpPr>
          <p:cNvPr id="25" name="Subtitle">
            <a:extLst>
              <a:ext uri="{FF2B5EF4-FFF2-40B4-BE49-F238E27FC236}">
                <a16:creationId xmlns:a16="http://schemas.microsoft.com/office/drawing/2014/main" id="{40916910-AE40-4E4D-BDB8-E77C8163B8BD}"/>
              </a:ext>
            </a:extLst>
          </p:cNvPr>
          <p:cNvSpPr>
            <a:spLocks noGrp="1"/>
          </p:cNvSpPr>
          <p:nvPr>
            <p:ph type="body" idx="20" hasCustomPrompt="1"/>
          </p:nvPr>
        </p:nvSpPr>
        <p:spPr>
          <a:xfrm>
            <a:off x="7994712" y="1050692"/>
            <a:ext cx="3892488" cy="1451141"/>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t">
            <a:noAutofit/>
          </a:bodyPr>
          <a:lstStyle>
            <a:lvl1pPr marL="0" indent="0" algn="r">
              <a:buNone/>
              <a:defRPr sz="2200" b="1" i="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Use this if additional subtitle is needed.  Otherwise, delete.</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178174" y="3227894"/>
            <a:ext cx="3347169" cy="2942344"/>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t">
            <a:noAutofit/>
          </a:bodyPr>
          <a:lstStyle>
            <a:lvl1pPr marL="0" indent="0" algn="l">
              <a:buNone/>
              <a:defRPr sz="16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24" name="Caption 1">
            <a:extLst>
              <a:ext uri="{FF2B5EF4-FFF2-40B4-BE49-F238E27FC236}">
                <a16:creationId xmlns:a16="http://schemas.microsoft.com/office/drawing/2014/main" id="{6E53E3EF-A315-4552-8CF4-530F162F2215}"/>
              </a:ext>
            </a:extLst>
          </p:cNvPr>
          <p:cNvSpPr>
            <a:spLocks noGrp="1"/>
          </p:cNvSpPr>
          <p:nvPr>
            <p:ph type="body" idx="19" hasCustomPrompt="1"/>
          </p:nvPr>
        </p:nvSpPr>
        <p:spPr>
          <a:xfrm>
            <a:off x="1976311" y="1020559"/>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23" name="Caption 2">
            <a:extLst>
              <a:ext uri="{FF2B5EF4-FFF2-40B4-BE49-F238E27FC236}">
                <a16:creationId xmlns:a16="http://schemas.microsoft.com/office/drawing/2014/main" id="{5785E59E-687B-43E6-AAE8-C7C6B53123EE}"/>
              </a:ext>
            </a:extLst>
          </p:cNvPr>
          <p:cNvSpPr>
            <a:spLocks noGrp="1"/>
          </p:cNvSpPr>
          <p:nvPr>
            <p:ph type="body" idx="18" hasCustomPrompt="1"/>
          </p:nvPr>
        </p:nvSpPr>
        <p:spPr>
          <a:xfrm>
            <a:off x="2791561" y="183687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2 here.</a:t>
            </a:r>
          </a:p>
        </p:txBody>
      </p:sp>
      <p:sp>
        <p:nvSpPr>
          <p:cNvPr id="22" name="Caption 3">
            <a:extLst>
              <a:ext uri="{FF2B5EF4-FFF2-40B4-BE49-F238E27FC236}">
                <a16:creationId xmlns:a16="http://schemas.microsoft.com/office/drawing/2014/main" id="{7F64AC9C-1867-4F45-B435-D0500C668A3F}"/>
              </a:ext>
            </a:extLst>
          </p:cNvPr>
          <p:cNvSpPr>
            <a:spLocks noGrp="1"/>
          </p:cNvSpPr>
          <p:nvPr>
            <p:ph type="body" idx="17" hasCustomPrompt="1"/>
          </p:nvPr>
        </p:nvSpPr>
        <p:spPr>
          <a:xfrm>
            <a:off x="3606811" y="2653185"/>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21" name="Caption 4">
            <a:extLst>
              <a:ext uri="{FF2B5EF4-FFF2-40B4-BE49-F238E27FC236}">
                <a16:creationId xmlns:a16="http://schemas.microsoft.com/office/drawing/2014/main" id="{23B6C41B-B01A-48C4-B1DA-F67135FE81A8}"/>
              </a:ext>
            </a:extLst>
          </p:cNvPr>
          <p:cNvSpPr>
            <a:spLocks noGrp="1"/>
          </p:cNvSpPr>
          <p:nvPr>
            <p:ph type="body" idx="16" hasCustomPrompt="1"/>
          </p:nvPr>
        </p:nvSpPr>
        <p:spPr>
          <a:xfrm>
            <a:off x="4422061" y="3469498"/>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4 here.</a:t>
            </a:r>
          </a:p>
        </p:txBody>
      </p:sp>
      <p:sp>
        <p:nvSpPr>
          <p:cNvPr id="20" name="Caption 5">
            <a:extLst>
              <a:ext uri="{FF2B5EF4-FFF2-40B4-BE49-F238E27FC236}">
                <a16:creationId xmlns:a16="http://schemas.microsoft.com/office/drawing/2014/main" id="{F2F618EA-F6FF-4DD1-A1D3-71BB1704CC59}"/>
              </a:ext>
            </a:extLst>
          </p:cNvPr>
          <p:cNvSpPr>
            <a:spLocks noGrp="1"/>
          </p:cNvSpPr>
          <p:nvPr>
            <p:ph type="body" idx="15" hasCustomPrompt="1"/>
          </p:nvPr>
        </p:nvSpPr>
        <p:spPr>
          <a:xfrm>
            <a:off x="5237311" y="4285811"/>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5 here.</a:t>
            </a:r>
          </a:p>
        </p:txBody>
      </p:sp>
      <p:sp>
        <p:nvSpPr>
          <p:cNvPr id="3" name="Caption 6">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052561" y="510212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6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8698966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0" name="Year Righ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31" name="Year Lef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11400153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1" name="Year Righ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30" name="Year Lef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36527489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meline 3">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5" name="Gray Line">
            <a:extLst>
              <a:ext uri="{FF2B5EF4-FFF2-40B4-BE49-F238E27FC236}">
                <a16:creationId xmlns:a16="http://schemas.microsoft.com/office/drawing/2014/main" id="{FB7FF695-611E-4BA6-99FD-A8120740C671}"/>
              </a:ext>
              <a:ext uri="{C183D7F6-B498-43B3-948B-1728B52AA6E4}">
                <adec:decorative xmlns:adec="http://schemas.microsoft.com/office/drawing/2017/decorative" val="1"/>
              </a:ext>
            </a:extLst>
          </p:cNvPr>
          <p:cNvCxnSpPr>
            <a:cxnSpLocks/>
          </p:cNvCxnSpPr>
          <p:nvPr userDrawn="1"/>
        </p:nvCxnSpPr>
        <p:spPr>
          <a:xfrm>
            <a:off x="8248838" y="861170"/>
            <a:ext cx="0" cy="5387230"/>
          </a:xfrm>
          <a:prstGeom prst="line">
            <a:avLst/>
          </a:prstGeom>
          <a:ln w="28575">
            <a:gradFill>
              <a:gsLst>
                <a:gs pos="1000">
                  <a:schemeClr val="accent4">
                    <a:alpha val="0"/>
                  </a:schemeClr>
                </a:gs>
                <a:gs pos="15000">
                  <a:schemeClr val="accent4"/>
                </a:gs>
                <a:gs pos="85000">
                  <a:schemeClr val="accent4"/>
                </a:gs>
                <a:gs pos="99000">
                  <a:schemeClr val="accent4">
                    <a:alpha val="0"/>
                  </a:schemeClr>
                </a:gs>
              </a:gsLst>
              <a:lin ang="5400000" scaled="1"/>
            </a:gradFill>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C2ACF4F6-841C-4EB3-998D-4079B398A4B3}"/>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1" name="Callout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609140" y="1823226"/>
            <a:ext cx="3334023" cy="3263970"/>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noAutofit/>
          </a:bodyPr>
          <a:lstStyle>
            <a:lvl1pPr marL="0" indent="0" algn="l">
              <a:buNone/>
              <a:defRPr sz="18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27" name="Timeline Item 1">
            <a:extLst>
              <a:ext uri="{FF2B5EF4-FFF2-40B4-BE49-F238E27FC236}">
                <a16:creationId xmlns:a16="http://schemas.microsoft.com/office/drawing/2014/main" id="{CF264817-797F-497A-9AC6-81B3EFFB4035}"/>
              </a:ext>
            </a:extLst>
          </p:cNvPr>
          <p:cNvSpPr>
            <a:spLocks noGrp="1"/>
          </p:cNvSpPr>
          <p:nvPr>
            <p:ph type="body" idx="27" hasCustomPrompt="1"/>
          </p:nvPr>
        </p:nvSpPr>
        <p:spPr>
          <a:xfrm>
            <a:off x="4600952" y="1200470"/>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17" name="Timeline Item 2">
            <a:extLst>
              <a:ext uri="{FF2B5EF4-FFF2-40B4-BE49-F238E27FC236}">
                <a16:creationId xmlns:a16="http://schemas.microsoft.com/office/drawing/2014/main" id="{CBB9AAD3-859D-4004-9796-E5E9CF036E58}"/>
              </a:ext>
            </a:extLst>
          </p:cNvPr>
          <p:cNvSpPr>
            <a:spLocks noGrp="1"/>
          </p:cNvSpPr>
          <p:nvPr>
            <p:ph type="body" idx="1" hasCustomPrompt="1"/>
          </p:nvPr>
        </p:nvSpPr>
        <p:spPr>
          <a:xfrm>
            <a:off x="8548765" y="1698948"/>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6" name="Timeline Item 3">
            <a:extLst>
              <a:ext uri="{FF2B5EF4-FFF2-40B4-BE49-F238E27FC236}">
                <a16:creationId xmlns:a16="http://schemas.microsoft.com/office/drawing/2014/main" id="{D8952813-2EC6-42A3-AFCD-D0EB3A46E7FD}"/>
              </a:ext>
            </a:extLst>
          </p:cNvPr>
          <p:cNvSpPr>
            <a:spLocks noGrp="1"/>
          </p:cNvSpPr>
          <p:nvPr>
            <p:ph type="body" idx="26" hasCustomPrompt="1"/>
          </p:nvPr>
        </p:nvSpPr>
        <p:spPr>
          <a:xfrm>
            <a:off x="4600953" y="2197426"/>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8" name="Timeline Item 4">
            <a:extLst>
              <a:ext uri="{FF2B5EF4-FFF2-40B4-BE49-F238E27FC236}">
                <a16:creationId xmlns:a16="http://schemas.microsoft.com/office/drawing/2014/main" id="{D23AED94-E8A9-498E-B8DB-E06B880F3344}"/>
              </a:ext>
            </a:extLst>
          </p:cNvPr>
          <p:cNvSpPr>
            <a:spLocks noGrp="1"/>
          </p:cNvSpPr>
          <p:nvPr>
            <p:ph type="body" idx="28" hasCustomPrompt="1"/>
          </p:nvPr>
        </p:nvSpPr>
        <p:spPr>
          <a:xfrm>
            <a:off x="8548765" y="2695904"/>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34" name="Timeline Item 5">
            <a:extLst>
              <a:ext uri="{FF2B5EF4-FFF2-40B4-BE49-F238E27FC236}">
                <a16:creationId xmlns:a16="http://schemas.microsoft.com/office/drawing/2014/main" id="{D0490684-BF2D-4D43-AF2F-1DF814863A3B}"/>
              </a:ext>
            </a:extLst>
          </p:cNvPr>
          <p:cNvSpPr>
            <a:spLocks noGrp="1"/>
          </p:cNvSpPr>
          <p:nvPr>
            <p:ph type="body" idx="31" hasCustomPrompt="1"/>
          </p:nvPr>
        </p:nvSpPr>
        <p:spPr>
          <a:xfrm>
            <a:off x="4606810" y="3194382"/>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32" name="Timeline Item 6">
            <a:extLst>
              <a:ext uri="{FF2B5EF4-FFF2-40B4-BE49-F238E27FC236}">
                <a16:creationId xmlns:a16="http://schemas.microsoft.com/office/drawing/2014/main" id="{332605F8-B1E8-420F-9AB3-BEA8E983B716}"/>
              </a:ext>
            </a:extLst>
          </p:cNvPr>
          <p:cNvSpPr>
            <a:spLocks noGrp="1"/>
          </p:cNvSpPr>
          <p:nvPr>
            <p:ph type="body" idx="29" hasCustomPrompt="1"/>
          </p:nvPr>
        </p:nvSpPr>
        <p:spPr>
          <a:xfrm>
            <a:off x="8554623" y="3692860"/>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33" name="Timeline Item 7">
            <a:extLst>
              <a:ext uri="{FF2B5EF4-FFF2-40B4-BE49-F238E27FC236}">
                <a16:creationId xmlns:a16="http://schemas.microsoft.com/office/drawing/2014/main" id="{FA272DBF-150C-48C0-9616-14571A3CBAAE}"/>
              </a:ext>
            </a:extLst>
          </p:cNvPr>
          <p:cNvSpPr>
            <a:spLocks noGrp="1"/>
          </p:cNvSpPr>
          <p:nvPr>
            <p:ph type="body" idx="30" hasCustomPrompt="1"/>
          </p:nvPr>
        </p:nvSpPr>
        <p:spPr>
          <a:xfrm>
            <a:off x="4606811" y="4191338"/>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35" name="Timeline Item 8">
            <a:extLst>
              <a:ext uri="{FF2B5EF4-FFF2-40B4-BE49-F238E27FC236}">
                <a16:creationId xmlns:a16="http://schemas.microsoft.com/office/drawing/2014/main" id="{7C824D20-BF3C-46D9-8DF9-3784B7B4CDC4}"/>
              </a:ext>
            </a:extLst>
          </p:cNvPr>
          <p:cNvSpPr>
            <a:spLocks noGrp="1"/>
          </p:cNvSpPr>
          <p:nvPr>
            <p:ph type="body" idx="32" hasCustomPrompt="1"/>
          </p:nvPr>
        </p:nvSpPr>
        <p:spPr>
          <a:xfrm>
            <a:off x="8554623" y="4689816"/>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8 here.</a:t>
            </a:r>
          </a:p>
        </p:txBody>
      </p:sp>
      <p:sp>
        <p:nvSpPr>
          <p:cNvPr id="36" name="Timeline Item 9">
            <a:extLst>
              <a:ext uri="{FF2B5EF4-FFF2-40B4-BE49-F238E27FC236}">
                <a16:creationId xmlns:a16="http://schemas.microsoft.com/office/drawing/2014/main" id="{2CD28ECE-ECF2-4119-AAA7-D9F5245530C4}"/>
              </a:ext>
            </a:extLst>
          </p:cNvPr>
          <p:cNvSpPr>
            <a:spLocks noGrp="1"/>
          </p:cNvSpPr>
          <p:nvPr>
            <p:ph type="body" idx="33" hasCustomPrompt="1"/>
          </p:nvPr>
        </p:nvSpPr>
        <p:spPr>
          <a:xfrm>
            <a:off x="4600952" y="5188297"/>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9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183915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Presenter / Moderator">
    <p:spTree>
      <p:nvGrpSpPr>
        <p:cNvPr id="1" name=""/>
        <p:cNvGrpSpPr/>
        <p:nvPr/>
      </p:nvGrpSpPr>
      <p:grpSpPr>
        <a:xfrm>
          <a:off x="0" y="0"/>
          <a:ext cx="0" cy="0"/>
          <a:chOff x="0" y="0"/>
          <a:chExt cx="0" cy="0"/>
        </a:xfrm>
      </p:grpSpPr>
      <p:pic>
        <p:nvPicPr>
          <p:cNvPr id="8" name="Microphone Icon">
            <a:extLst>
              <a:ext uri="{FF2B5EF4-FFF2-40B4-BE49-F238E27FC236}">
                <a16:creationId xmlns:a16="http://schemas.microsoft.com/office/drawing/2014/main" id="{821C247C-8EBB-4D4A-8797-57C42F0B7172}"/>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Speaker / Moderator slide</a:t>
            </a:r>
          </a:p>
        </p:txBody>
      </p:sp>
      <p:sp>
        <p:nvSpPr>
          <p:cNvPr id="7" name="Person Photo">
            <a:extLst>
              <a:ext uri="{FF2B5EF4-FFF2-40B4-BE49-F238E27FC236}">
                <a16:creationId xmlns:a16="http://schemas.microsoft.com/office/drawing/2014/main" id="{B7D89C1E-6C46-426B-BD63-ECEF239257D2}"/>
              </a:ext>
              <a:ext uri="{C183D7F6-B498-43B3-948B-1728B52AA6E4}">
                <adec:decorative xmlns:adec="http://schemas.microsoft.com/office/drawing/2017/decorative" val="1"/>
              </a:ext>
            </a:extLst>
          </p:cNvPr>
          <p:cNvSpPr>
            <a:spLocks noGrp="1"/>
          </p:cNvSpPr>
          <p:nvPr>
            <p:ph type="pic" sz="quarter" idx="13" hasCustomPrompt="1"/>
          </p:nvPr>
        </p:nvSpPr>
        <p:spPr>
          <a:xfrm>
            <a:off x="1502361" y="2590404"/>
            <a:ext cx="2133600" cy="2133600"/>
          </a:xfrm>
          <a:prstGeom prst="round2DiagRect">
            <a:avLst/>
          </a:prstGeom>
          <a:solidFill>
            <a:srgbClr val="F3F4F4"/>
          </a:solidFill>
          <a:ln>
            <a:solidFill>
              <a:schemeClr val="accent4"/>
            </a:solidFill>
          </a:ln>
        </p:spPr>
        <p:txBody>
          <a:bodyPr/>
          <a:lstStyle>
            <a:lvl1pPr algn="ctr">
              <a:defRPr sz="2000" b="0" i="1">
                <a:solidFill>
                  <a:schemeClr val="tx2"/>
                </a:solidFill>
              </a:defRPr>
            </a:lvl1pPr>
          </a:lstStyle>
          <a:p>
            <a:r>
              <a:rPr lang="en-US" dirty="0"/>
              <a:t>Click icon to add picture, or drag and drop from your files.</a:t>
            </a:r>
          </a:p>
        </p:txBody>
      </p:sp>
      <p:sp>
        <p:nvSpPr>
          <p:cNvPr id="3" name="Person Info">
            <a:extLst>
              <a:ext uri="{FF2B5EF4-FFF2-40B4-BE49-F238E27FC236}">
                <a16:creationId xmlns:a16="http://schemas.microsoft.com/office/drawing/2014/main" id="{17AAC5FF-8264-4C60-8AAC-1B83EE24201B}"/>
              </a:ext>
            </a:extLst>
          </p:cNvPr>
          <p:cNvSpPr>
            <a:spLocks noGrp="1"/>
          </p:cNvSpPr>
          <p:nvPr>
            <p:ph idx="1" hasCustomPrompt="1"/>
          </p:nvPr>
        </p:nvSpPr>
        <p:spPr>
          <a:xfrm>
            <a:off x="4439822" y="1137446"/>
            <a:ext cx="7244177" cy="5039517"/>
          </a:xfrm>
        </p:spPr>
        <p:txBody>
          <a:bodyPr anchor="ctr">
            <a:noAutofit/>
          </a:bodyPr>
          <a:lstStyle>
            <a:lvl1pPr>
              <a:defRPr/>
            </a:lvl1pPr>
            <a:lvl2pPr>
              <a:defRPr/>
            </a:lvl2pPr>
            <a:lvl3pPr>
              <a:defRPr/>
            </a:lvl3pPr>
          </a:lstStyle>
          <a:p>
            <a:pPr lvl="0"/>
            <a:r>
              <a:rPr lang="en-US"/>
              <a:t>FirstName LastName</a:t>
            </a:r>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513678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Presenters / Moderators (2)">
    <p:spTree>
      <p:nvGrpSpPr>
        <p:cNvPr id="1" name=""/>
        <p:cNvGrpSpPr/>
        <p:nvPr/>
      </p:nvGrpSpPr>
      <p:grpSpPr>
        <a:xfrm>
          <a:off x="0" y="0"/>
          <a:ext cx="0" cy="0"/>
          <a:chOff x="0" y="0"/>
          <a:chExt cx="0" cy="0"/>
        </a:xfrm>
      </p:grpSpPr>
      <p:pic>
        <p:nvPicPr>
          <p:cNvPr id="10" name="Microphone Icon">
            <a:extLst>
              <a:ext uri="{FF2B5EF4-FFF2-40B4-BE49-F238E27FC236}">
                <a16:creationId xmlns:a16="http://schemas.microsoft.com/office/drawing/2014/main" id="{25EC0724-8798-467D-9F8D-322E0B6A7B23}"/>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1553029" y="128874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4"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4439823" y="1254648"/>
            <a:ext cx="5646057" cy="2201789"/>
          </a:xfrm>
        </p:spPr>
        <p:txBody>
          <a:bodyPr>
            <a:noAutofit/>
          </a:bodyPr>
          <a:lstStyle>
            <a:lvl1pPr>
              <a:defRPr/>
            </a:lvl1pPr>
            <a:lvl2pPr>
              <a:defRPr/>
            </a:lvl2pPr>
            <a:lvl3pPr>
              <a:defRPr/>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1502361" y="3832448"/>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39822" y="3798354"/>
            <a:ext cx="5646057" cy="2201789"/>
          </a:xfrm>
        </p:spPr>
        <p:txBody>
          <a:bodyPr>
            <a:noAutofit/>
          </a:bodyPr>
          <a:lstStyle>
            <a:lvl1pPr>
              <a:defRPr/>
            </a:lvl1pPr>
            <a:lvl2pPr>
              <a:defRPr/>
            </a:lvl2pPr>
            <a:lvl3pPr>
              <a:defRPr/>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80227646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Presenters / Moderators (3)">
    <p:spTree>
      <p:nvGrpSpPr>
        <p:cNvPr id="1" name=""/>
        <p:cNvGrpSpPr/>
        <p:nvPr/>
      </p:nvGrpSpPr>
      <p:grpSpPr>
        <a:xfrm>
          <a:off x="0" y="0"/>
          <a:ext cx="0" cy="0"/>
          <a:chOff x="0" y="0"/>
          <a:chExt cx="0" cy="0"/>
        </a:xfrm>
      </p:grpSpPr>
      <p:pic>
        <p:nvPicPr>
          <p:cNvPr id="12" name="Microphone Icon">
            <a:extLst>
              <a:ext uri="{FF2B5EF4-FFF2-40B4-BE49-F238E27FC236}">
                <a16:creationId xmlns:a16="http://schemas.microsoft.com/office/drawing/2014/main" id="{D88163A2-AAB5-4363-AED9-D71E2DD96B63}"/>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961748"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10" name="Person Info 1">
            <a:extLst>
              <a:ext uri="{FF2B5EF4-FFF2-40B4-BE49-F238E27FC236}">
                <a16:creationId xmlns:a16="http://schemas.microsoft.com/office/drawing/2014/main" id="{7AB118E0-BCC7-45C2-8F9E-6934FC665C9E}"/>
              </a:ext>
            </a:extLst>
          </p:cNvPr>
          <p:cNvSpPr>
            <a:spLocks noGrp="1"/>
          </p:cNvSpPr>
          <p:nvPr>
            <p:ph sz="half" idx="15" hasCustomPrompt="1"/>
          </p:nvPr>
        </p:nvSpPr>
        <p:spPr>
          <a:xfrm>
            <a:off x="423268"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4985834"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47354"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11" name="Person Photo 3">
            <a:extLst>
              <a:ext uri="{FF2B5EF4-FFF2-40B4-BE49-F238E27FC236}">
                <a16:creationId xmlns:a16="http://schemas.microsoft.com/office/drawing/2014/main" id="{53A828BF-2A5D-41FD-B227-FAAB818AC598}"/>
              </a:ext>
              <a:ext uri="{C183D7F6-B498-43B3-948B-1728B52AA6E4}">
                <adec:decorative xmlns:adec="http://schemas.microsoft.com/office/drawing/2017/decorative" val="1"/>
              </a:ext>
            </a:extLst>
          </p:cNvPr>
          <p:cNvSpPr>
            <a:spLocks noGrp="1"/>
          </p:cNvSpPr>
          <p:nvPr>
            <p:ph type="pic" sz="quarter" idx="16" hasCustomPrompt="1"/>
          </p:nvPr>
        </p:nvSpPr>
        <p:spPr>
          <a:xfrm>
            <a:off x="9009920"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4" name="Person Info 3">
            <a:extLst>
              <a:ext uri="{FF2B5EF4-FFF2-40B4-BE49-F238E27FC236}">
                <a16:creationId xmlns:a16="http://schemas.microsoft.com/office/drawing/2014/main" id="{134CD3E4-027C-4B7D-A65C-7DBA57E90025}"/>
              </a:ext>
            </a:extLst>
          </p:cNvPr>
          <p:cNvSpPr>
            <a:spLocks noGrp="1"/>
          </p:cNvSpPr>
          <p:nvPr>
            <p:ph sz="half" idx="2" hasCustomPrompt="1"/>
          </p:nvPr>
        </p:nvSpPr>
        <p:spPr>
          <a:xfrm>
            <a:off x="8471440"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2431370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ontact">
    <p:spTree>
      <p:nvGrpSpPr>
        <p:cNvPr id="1" name=""/>
        <p:cNvGrpSpPr/>
        <p:nvPr/>
      </p:nvGrpSpPr>
      <p:grpSpPr>
        <a:xfrm>
          <a:off x="0" y="0"/>
          <a:ext cx="0" cy="0"/>
          <a:chOff x="0" y="0"/>
          <a:chExt cx="0" cy="0"/>
        </a:xfrm>
      </p:grpSpPr>
      <p:pic>
        <p:nvPicPr>
          <p:cNvPr id="19" name="Envelope Icon">
            <a:extLst>
              <a:ext uri="{FF2B5EF4-FFF2-40B4-BE49-F238E27FC236}">
                <a16:creationId xmlns:a16="http://schemas.microsoft.com/office/drawing/2014/main" id="{2359C801-6FA3-4BD2-A600-321070D79C3D}"/>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4284" y="266368"/>
            <a:ext cx="400382" cy="400382"/>
          </a:xfrm>
          <a:prstGeom prst="rect">
            <a:avLst/>
          </a:prstGeom>
        </p:spPr>
      </p:pic>
      <p:grpSp>
        <p:nvGrpSpPr>
          <p:cNvPr id="18" name="Email Envelope Icon">
            <a:extLst>
              <a:ext uri="{FF2B5EF4-FFF2-40B4-BE49-F238E27FC236}">
                <a16:creationId xmlns:a16="http://schemas.microsoft.com/office/drawing/2014/main" id="{038B947E-84BB-4262-B5FD-668E7C02CD86}"/>
              </a:ext>
              <a:ext uri="{C183D7F6-B498-43B3-948B-1728B52AA6E4}">
                <adec:decorative xmlns:adec="http://schemas.microsoft.com/office/drawing/2017/decorative" val="1"/>
              </a:ext>
            </a:extLst>
          </p:cNvPr>
          <p:cNvGrpSpPr/>
          <p:nvPr/>
        </p:nvGrpSpPr>
        <p:grpSpPr>
          <a:xfrm>
            <a:off x="9415617" y="2376261"/>
            <a:ext cx="1914072" cy="2105479"/>
            <a:chOff x="9415617" y="2376261"/>
            <a:chExt cx="1914072" cy="2105479"/>
          </a:xfrm>
        </p:grpSpPr>
        <p:grpSp>
          <p:nvGrpSpPr>
            <p:cNvPr id="14" name="Group 13">
              <a:extLst>
                <a:ext uri="{FF2B5EF4-FFF2-40B4-BE49-F238E27FC236}">
                  <a16:creationId xmlns:a16="http://schemas.microsoft.com/office/drawing/2014/main" id="{44C3A8A9-9D35-4CBF-B48D-28E6D69B71E5}"/>
                </a:ext>
                <a:ext uri="{C183D7F6-B498-43B3-948B-1728B52AA6E4}">
                  <adec:decorative xmlns:adec="http://schemas.microsoft.com/office/drawing/2017/decorative" val="1"/>
                </a:ext>
              </a:extLst>
            </p:cNvPr>
            <p:cNvGrpSpPr/>
            <p:nvPr/>
          </p:nvGrpSpPr>
          <p:grpSpPr>
            <a:xfrm>
              <a:off x="9415617" y="2376261"/>
              <a:ext cx="1914072" cy="2105479"/>
              <a:chOff x="8746030" y="2376261"/>
              <a:chExt cx="1914072" cy="2105479"/>
            </a:xfrm>
          </p:grpSpPr>
          <p:sp>
            <p:nvSpPr>
              <p:cNvPr id="13" name="Rectangle 12">
                <a:extLst>
                  <a:ext uri="{FF2B5EF4-FFF2-40B4-BE49-F238E27FC236}">
                    <a16:creationId xmlns:a16="http://schemas.microsoft.com/office/drawing/2014/main" id="{3385D42F-F634-48D6-A4CA-C3299E3FC6F3}"/>
                  </a:ext>
                </a:extLst>
              </p:cNvPr>
              <p:cNvSpPr/>
              <p:nvPr/>
            </p:nvSpPr>
            <p:spPr>
              <a:xfrm>
                <a:off x="9163050" y="2676525"/>
                <a:ext cx="1123950" cy="1127760"/>
              </a:xfrm>
              <a:prstGeom prst="rect">
                <a:avLst/>
              </a:prstGeom>
              <a:gradFill flip="none" rotWithShape="1">
                <a:gsLst>
                  <a:gs pos="97619">
                    <a:schemeClr val="accent4">
                      <a:lumMod val="90000"/>
                    </a:schemeClr>
                  </a:gs>
                  <a:gs pos="3968">
                    <a:srgbClr val="F3F4F4"/>
                  </a:gs>
                  <a:gs pos="26000">
                    <a:schemeClr val="bg1"/>
                  </a:gs>
                  <a:gs pos="77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C5A79651-71F3-44A8-A1A3-0EF6414C910A}"/>
                  </a:ext>
                </a:extLst>
              </p:cNvPr>
              <p:cNvSpPr/>
              <p:nvPr/>
            </p:nvSpPr>
            <p:spPr>
              <a:xfrm>
                <a:off x="8801100" y="3276600"/>
                <a:ext cx="1790700" cy="1127760"/>
              </a:xfrm>
              <a:custGeom>
                <a:avLst/>
                <a:gdLst>
                  <a:gd name="connsiteX0" fmla="*/ 0 w 1790700"/>
                  <a:gd name="connsiteY0" fmla="*/ 0 h 1127760"/>
                  <a:gd name="connsiteX1" fmla="*/ 1790700 w 1790700"/>
                  <a:gd name="connsiteY1" fmla="*/ 0 h 1127760"/>
                  <a:gd name="connsiteX2" fmla="*/ 1790700 w 1790700"/>
                  <a:gd name="connsiteY2" fmla="*/ 1127760 h 1127760"/>
                  <a:gd name="connsiteX3" fmla="*/ 0 w 1790700"/>
                  <a:gd name="connsiteY3" fmla="*/ 1127760 h 1127760"/>
                  <a:gd name="connsiteX4" fmla="*/ 0 w 1790700"/>
                  <a:gd name="connsiteY4" fmla="*/ 0 h 1127760"/>
                  <a:gd name="connsiteX0" fmla="*/ 0 w 1790700"/>
                  <a:gd name="connsiteY0" fmla="*/ 7144 h 1134904"/>
                  <a:gd name="connsiteX1" fmla="*/ 1316831 w 1790700"/>
                  <a:gd name="connsiteY1" fmla="*/ 0 h 1134904"/>
                  <a:gd name="connsiteX2" fmla="*/ 1790700 w 1790700"/>
                  <a:gd name="connsiteY2" fmla="*/ 7144 h 1134904"/>
                  <a:gd name="connsiteX3" fmla="*/ 1790700 w 1790700"/>
                  <a:gd name="connsiteY3" fmla="*/ 1134904 h 1134904"/>
                  <a:gd name="connsiteX4" fmla="*/ 0 w 1790700"/>
                  <a:gd name="connsiteY4" fmla="*/ 1134904 h 1134904"/>
                  <a:gd name="connsiteX5" fmla="*/ 0 w 1790700"/>
                  <a:gd name="connsiteY5" fmla="*/ 7144 h 1134904"/>
                  <a:gd name="connsiteX0" fmla="*/ 0 w 1790700"/>
                  <a:gd name="connsiteY0" fmla="*/ 7144 h 1134904"/>
                  <a:gd name="connsiteX1" fmla="*/ 497681 w 1790700"/>
                  <a:gd name="connsiteY1" fmla="*/ 4763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7144 h 1134904"/>
                  <a:gd name="connsiteX1" fmla="*/ 628650 w 1790700"/>
                  <a:gd name="connsiteY1" fmla="*/ 542926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0700" h="1127760">
                    <a:moveTo>
                      <a:pt x="0" y="0"/>
                    </a:moveTo>
                    <a:lnTo>
                      <a:pt x="628650" y="535782"/>
                    </a:lnTo>
                    <a:cubicBezTo>
                      <a:pt x="731837" y="447676"/>
                      <a:pt x="937419" y="361950"/>
                      <a:pt x="1188244" y="528638"/>
                    </a:cubicBezTo>
                    <a:lnTo>
                      <a:pt x="1790700" y="0"/>
                    </a:lnTo>
                    <a:lnTo>
                      <a:pt x="1790700" y="1127760"/>
                    </a:lnTo>
                    <a:lnTo>
                      <a:pt x="0" y="1127760"/>
                    </a:lnTo>
                    <a:lnTo>
                      <a:pt x="0" y="0"/>
                    </a:lnTo>
                    <a:close/>
                  </a:path>
                </a:pathLst>
              </a:custGeom>
              <a:gradFill flip="none" rotWithShape="1">
                <a:gsLst>
                  <a:gs pos="0">
                    <a:schemeClr val="bg1"/>
                  </a:gs>
                  <a:gs pos="83000">
                    <a:srgbClr val="F3F4F4"/>
                  </a:gs>
                  <a:gs pos="100000">
                    <a:schemeClr val="accent4">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978684A7-3494-4151-98DE-DB26EB114126}"/>
                  </a:ext>
                </a:extLst>
              </p:cNvPr>
              <p:cNvSpPr/>
              <p:nvPr/>
            </p:nvSpPr>
            <p:spPr>
              <a:xfrm>
                <a:off x="8746030" y="2376261"/>
                <a:ext cx="1914072" cy="2105479"/>
              </a:xfrm>
              <a:custGeom>
                <a:avLst/>
                <a:gdLst>
                  <a:gd name="connsiteX0" fmla="*/ 1770516 w 1914071"/>
                  <a:gd name="connsiteY0" fmla="*/ 1904501 h 2105478"/>
                  <a:gd name="connsiteX1" fmla="*/ 1291998 w 1914071"/>
                  <a:gd name="connsiteY1" fmla="*/ 1449909 h 2105478"/>
                  <a:gd name="connsiteX2" fmla="*/ 1770516 w 1914071"/>
                  <a:gd name="connsiteY2" fmla="*/ 995317 h 2105478"/>
                  <a:gd name="connsiteX3" fmla="*/ 1770516 w 1914071"/>
                  <a:gd name="connsiteY3" fmla="*/ 1904501 h 2105478"/>
                  <a:gd name="connsiteX4" fmla="*/ 220118 w 1914071"/>
                  <a:gd name="connsiteY4" fmla="*/ 1961924 h 2105478"/>
                  <a:gd name="connsiteX5" fmla="*/ 693851 w 1914071"/>
                  <a:gd name="connsiteY5" fmla="*/ 1514509 h 2105478"/>
                  <a:gd name="connsiteX6" fmla="*/ 727347 w 1914071"/>
                  <a:gd name="connsiteY6" fmla="*/ 1483406 h 2105478"/>
                  <a:gd name="connsiteX7" fmla="*/ 1189117 w 1914071"/>
                  <a:gd name="connsiteY7" fmla="*/ 1483406 h 2105478"/>
                  <a:gd name="connsiteX8" fmla="*/ 1222613 w 1914071"/>
                  <a:gd name="connsiteY8" fmla="*/ 1514509 h 2105478"/>
                  <a:gd name="connsiteX9" fmla="*/ 1693954 w 1914071"/>
                  <a:gd name="connsiteY9" fmla="*/ 1961924 h 2105478"/>
                  <a:gd name="connsiteX10" fmla="*/ 220118 w 1914071"/>
                  <a:gd name="connsiteY10" fmla="*/ 1961924 h 2105478"/>
                  <a:gd name="connsiteX11" fmla="*/ 143555 w 1914071"/>
                  <a:gd name="connsiteY11" fmla="*/ 992925 h 2105478"/>
                  <a:gd name="connsiteX12" fmla="*/ 622073 w 1914071"/>
                  <a:gd name="connsiteY12" fmla="*/ 1447517 h 2105478"/>
                  <a:gd name="connsiteX13" fmla="*/ 143555 w 1914071"/>
                  <a:gd name="connsiteY13" fmla="*/ 1902109 h 2105478"/>
                  <a:gd name="connsiteX14" fmla="*/ 143555 w 1914071"/>
                  <a:gd name="connsiteY14" fmla="*/ 992925 h 2105478"/>
                  <a:gd name="connsiteX15" fmla="*/ 478518 w 1914071"/>
                  <a:gd name="connsiteY15" fmla="*/ 382814 h 2105478"/>
                  <a:gd name="connsiteX16" fmla="*/ 1435554 w 1914071"/>
                  <a:gd name="connsiteY16" fmla="*/ 382814 h 2105478"/>
                  <a:gd name="connsiteX17" fmla="*/ 1435554 w 1914071"/>
                  <a:gd name="connsiteY17" fmla="*/ 1179547 h 2105478"/>
                  <a:gd name="connsiteX18" fmla="*/ 1220221 w 1914071"/>
                  <a:gd name="connsiteY18" fmla="*/ 1385309 h 2105478"/>
                  <a:gd name="connsiteX19" fmla="*/ 693851 w 1914071"/>
                  <a:gd name="connsiteY19" fmla="*/ 1385309 h 2105478"/>
                  <a:gd name="connsiteX20" fmla="*/ 478518 w 1914071"/>
                  <a:gd name="connsiteY20" fmla="*/ 1179547 h 2105478"/>
                  <a:gd name="connsiteX21" fmla="*/ 478518 w 1914071"/>
                  <a:gd name="connsiteY21" fmla="*/ 382814 h 2105478"/>
                  <a:gd name="connsiteX22" fmla="*/ 1579109 w 1914071"/>
                  <a:gd name="connsiteY22" fmla="*/ 447414 h 2105478"/>
                  <a:gd name="connsiteX23" fmla="*/ 1579109 w 1914071"/>
                  <a:gd name="connsiteY23" fmla="*/ 239259 h 2105478"/>
                  <a:gd name="connsiteX24" fmla="*/ 1244147 w 1914071"/>
                  <a:gd name="connsiteY24" fmla="*/ 239259 h 2105478"/>
                  <a:gd name="connsiteX25" fmla="*/ 957036 w 1914071"/>
                  <a:gd name="connsiteY25" fmla="*/ 0 h 2105478"/>
                  <a:gd name="connsiteX26" fmla="*/ 669925 w 1914071"/>
                  <a:gd name="connsiteY26" fmla="*/ 239259 h 2105478"/>
                  <a:gd name="connsiteX27" fmla="*/ 334963 w 1914071"/>
                  <a:gd name="connsiteY27" fmla="*/ 239259 h 2105478"/>
                  <a:gd name="connsiteX28" fmla="*/ 334963 w 1914071"/>
                  <a:gd name="connsiteY28" fmla="*/ 449807 h 2105478"/>
                  <a:gd name="connsiteX29" fmla="*/ 0 w 1914071"/>
                  <a:gd name="connsiteY29" fmla="*/ 768021 h 2105478"/>
                  <a:gd name="connsiteX30" fmla="*/ 0 w 1914071"/>
                  <a:gd name="connsiteY30" fmla="*/ 2105479 h 2105478"/>
                  <a:gd name="connsiteX31" fmla="*/ 1914072 w 1914071"/>
                  <a:gd name="connsiteY31" fmla="*/ 2105479 h 2105478"/>
                  <a:gd name="connsiteX32" fmla="*/ 1914072 w 1914071"/>
                  <a:gd name="connsiteY32" fmla="*/ 768021 h 2105478"/>
                  <a:gd name="connsiteX33" fmla="*/ 1579109 w 1914071"/>
                  <a:gd name="connsiteY33" fmla="*/ 447414 h 210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14071" h="2105478">
                    <a:moveTo>
                      <a:pt x="1770516" y="1904501"/>
                    </a:moveTo>
                    <a:lnTo>
                      <a:pt x="1291998" y="1449909"/>
                    </a:lnTo>
                    <a:lnTo>
                      <a:pt x="1770516" y="995317"/>
                    </a:lnTo>
                    <a:lnTo>
                      <a:pt x="1770516" y="1904501"/>
                    </a:lnTo>
                    <a:close/>
                    <a:moveTo>
                      <a:pt x="220118" y="1961924"/>
                    </a:moveTo>
                    <a:lnTo>
                      <a:pt x="693851" y="1514509"/>
                    </a:lnTo>
                    <a:lnTo>
                      <a:pt x="727347" y="1483406"/>
                    </a:lnTo>
                    <a:cubicBezTo>
                      <a:pt x="856547" y="1361384"/>
                      <a:pt x="1059917" y="1361384"/>
                      <a:pt x="1189117" y="1483406"/>
                    </a:cubicBezTo>
                    <a:lnTo>
                      <a:pt x="1222613" y="1514509"/>
                    </a:lnTo>
                    <a:lnTo>
                      <a:pt x="1693954" y="1961924"/>
                    </a:lnTo>
                    <a:lnTo>
                      <a:pt x="220118" y="1961924"/>
                    </a:lnTo>
                    <a:close/>
                    <a:moveTo>
                      <a:pt x="143555" y="992925"/>
                    </a:moveTo>
                    <a:lnTo>
                      <a:pt x="622073" y="1447517"/>
                    </a:lnTo>
                    <a:lnTo>
                      <a:pt x="143555" y="1902109"/>
                    </a:lnTo>
                    <a:lnTo>
                      <a:pt x="143555" y="992925"/>
                    </a:lnTo>
                    <a:close/>
                    <a:moveTo>
                      <a:pt x="478518" y="382814"/>
                    </a:moveTo>
                    <a:lnTo>
                      <a:pt x="1435554" y="382814"/>
                    </a:lnTo>
                    <a:lnTo>
                      <a:pt x="1435554" y="1179547"/>
                    </a:lnTo>
                    <a:lnTo>
                      <a:pt x="1220221" y="1385309"/>
                    </a:lnTo>
                    <a:cubicBezTo>
                      <a:pt x="1064702" y="1265680"/>
                      <a:pt x="849369" y="1265680"/>
                      <a:pt x="693851" y="1385309"/>
                    </a:cubicBezTo>
                    <a:lnTo>
                      <a:pt x="478518" y="1179547"/>
                    </a:lnTo>
                    <a:lnTo>
                      <a:pt x="478518" y="382814"/>
                    </a:lnTo>
                    <a:close/>
                    <a:moveTo>
                      <a:pt x="1579109" y="447414"/>
                    </a:moveTo>
                    <a:lnTo>
                      <a:pt x="1579109" y="239259"/>
                    </a:lnTo>
                    <a:lnTo>
                      <a:pt x="1244147" y="239259"/>
                    </a:lnTo>
                    <a:lnTo>
                      <a:pt x="957036" y="0"/>
                    </a:lnTo>
                    <a:lnTo>
                      <a:pt x="669925" y="239259"/>
                    </a:lnTo>
                    <a:lnTo>
                      <a:pt x="334963" y="239259"/>
                    </a:lnTo>
                    <a:lnTo>
                      <a:pt x="334963" y="449807"/>
                    </a:lnTo>
                    <a:lnTo>
                      <a:pt x="0" y="768021"/>
                    </a:lnTo>
                    <a:lnTo>
                      <a:pt x="0" y="2105479"/>
                    </a:lnTo>
                    <a:lnTo>
                      <a:pt x="1914072" y="2105479"/>
                    </a:lnTo>
                    <a:lnTo>
                      <a:pt x="1914072" y="768021"/>
                    </a:lnTo>
                    <a:lnTo>
                      <a:pt x="1579109" y="447414"/>
                    </a:ln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r="100000" b="100000"/>
                </a:path>
                <a:tileRect l="-100000" t="-100000"/>
              </a:gradFill>
              <a:ln w="23912" cap="flat">
                <a:noFill/>
                <a:prstDash val="solid"/>
                <a:miter/>
              </a:ln>
            </p:spPr>
            <p:txBody>
              <a:bodyPr rtlCol="0" anchor="ctr"/>
              <a:lstStyle/>
              <a:p>
                <a:endParaRPr lang="en-US" dirty="0"/>
              </a:p>
            </p:txBody>
          </p:sp>
          <p:sp>
            <p:nvSpPr>
              <p:cNvPr id="11" name="Freeform: Shape 10">
                <a:extLst>
                  <a:ext uri="{FF2B5EF4-FFF2-40B4-BE49-F238E27FC236}">
                    <a16:creationId xmlns:a16="http://schemas.microsoft.com/office/drawing/2014/main" id="{ED93B3FC-DDB7-49C5-B0E2-30332216E4A6}"/>
                  </a:ext>
                </a:extLst>
              </p:cNvPr>
              <p:cNvSpPr/>
              <p:nvPr/>
            </p:nvSpPr>
            <p:spPr>
              <a:xfrm>
                <a:off x="9394391" y="2897845"/>
                <a:ext cx="622073" cy="622073"/>
              </a:xfrm>
              <a:custGeom>
                <a:avLst/>
                <a:gdLst>
                  <a:gd name="connsiteX0" fmla="*/ 308675 w 622073"/>
                  <a:gd name="connsiteY0" fmla="*/ 394777 h 622073"/>
                  <a:gd name="connsiteX1" fmla="*/ 232112 w 622073"/>
                  <a:gd name="connsiteY1" fmla="*/ 318214 h 622073"/>
                  <a:gd name="connsiteX2" fmla="*/ 308675 w 622073"/>
                  <a:gd name="connsiteY2" fmla="*/ 241652 h 622073"/>
                  <a:gd name="connsiteX3" fmla="*/ 385237 w 622073"/>
                  <a:gd name="connsiteY3" fmla="*/ 318214 h 622073"/>
                  <a:gd name="connsiteX4" fmla="*/ 308675 w 622073"/>
                  <a:gd name="connsiteY4" fmla="*/ 394777 h 622073"/>
                  <a:gd name="connsiteX5" fmla="*/ 308675 w 622073"/>
                  <a:gd name="connsiteY5" fmla="*/ 626859 h 622073"/>
                  <a:gd name="connsiteX6" fmla="*/ 464193 w 622073"/>
                  <a:gd name="connsiteY6" fmla="*/ 588577 h 622073"/>
                  <a:gd name="connsiteX7" fmla="*/ 480941 w 622073"/>
                  <a:gd name="connsiteY7" fmla="*/ 533547 h 622073"/>
                  <a:gd name="connsiteX8" fmla="*/ 425912 w 622073"/>
                  <a:gd name="connsiteY8" fmla="*/ 516799 h 622073"/>
                  <a:gd name="connsiteX9" fmla="*/ 308675 w 622073"/>
                  <a:gd name="connsiteY9" fmla="*/ 545510 h 622073"/>
                  <a:gd name="connsiteX10" fmla="*/ 78986 w 622073"/>
                  <a:gd name="connsiteY10" fmla="*/ 313429 h 622073"/>
                  <a:gd name="connsiteX11" fmla="*/ 311067 w 622073"/>
                  <a:gd name="connsiteY11" fmla="*/ 81348 h 622073"/>
                  <a:gd name="connsiteX12" fmla="*/ 543148 w 622073"/>
                  <a:gd name="connsiteY12" fmla="*/ 313429 h 622073"/>
                  <a:gd name="connsiteX13" fmla="*/ 543148 w 622073"/>
                  <a:gd name="connsiteY13" fmla="*/ 389992 h 622073"/>
                  <a:gd name="connsiteX14" fmla="*/ 466585 w 622073"/>
                  <a:gd name="connsiteY14" fmla="*/ 313429 h 622073"/>
                  <a:gd name="connsiteX15" fmla="*/ 339778 w 622073"/>
                  <a:gd name="connsiteY15" fmla="*/ 157911 h 622073"/>
                  <a:gd name="connsiteX16" fmla="*/ 165119 w 622073"/>
                  <a:gd name="connsiteY16" fmla="*/ 253615 h 622073"/>
                  <a:gd name="connsiteX17" fmla="*/ 229719 w 622073"/>
                  <a:gd name="connsiteY17" fmla="*/ 442629 h 622073"/>
                  <a:gd name="connsiteX18" fmla="*/ 428304 w 622073"/>
                  <a:gd name="connsiteY18" fmla="*/ 411525 h 622073"/>
                  <a:gd name="connsiteX19" fmla="*/ 545541 w 622073"/>
                  <a:gd name="connsiteY19" fmla="*/ 464162 h 622073"/>
                  <a:gd name="connsiteX20" fmla="*/ 622104 w 622073"/>
                  <a:gd name="connsiteY20" fmla="*/ 387600 h 622073"/>
                  <a:gd name="connsiteX21" fmla="*/ 622104 w 622073"/>
                  <a:gd name="connsiteY21" fmla="*/ 311037 h 622073"/>
                  <a:gd name="connsiteX22" fmla="*/ 311067 w 622073"/>
                  <a:gd name="connsiteY22" fmla="*/ 0 h 622073"/>
                  <a:gd name="connsiteX23" fmla="*/ 30 w 622073"/>
                  <a:gd name="connsiteY23" fmla="*/ 311037 h 622073"/>
                  <a:gd name="connsiteX24" fmla="*/ 308675 w 622073"/>
                  <a:gd name="connsiteY24" fmla="*/ 626859 h 62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2073" h="622073">
                    <a:moveTo>
                      <a:pt x="308675" y="394777"/>
                    </a:moveTo>
                    <a:cubicBezTo>
                      <a:pt x="265608" y="394777"/>
                      <a:pt x="232112" y="358888"/>
                      <a:pt x="232112" y="318214"/>
                    </a:cubicBezTo>
                    <a:cubicBezTo>
                      <a:pt x="232112" y="275148"/>
                      <a:pt x="268001" y="241652"/>
                      <a:pt x="308675" y="241652"/>
                    </a:cubicBezTo>
                    <a:cubicBezTo>
                      <a:pt x="351741" y="241652"/>
                      <a:pt x="385237" y="275148"/>
                      <a:pt x="385237" y="318214"/>
                    </a:cubicBezTo>
                    <a:cubicBezTo>
                      <a:pt x="385237" y="361281"/>
                      <a:pt x="351741" y="394777"/>
                      <a:pt x="308675" y="394777"/>
                    </a:cubicBezTo>
                    <a:close/>
                    <a:moveTo>
                      <a:pt x="308675" y="626859"/>
                    </a:moveTo>
                    <a:cubicBezTo>
                      <a:pt x="363704" y="626859"/>
                      <a:pt x="416341" y="612503"/>
                      <a:pt x="464193" y="588577"/>
                    </a:cubicBezTo>
                    <a:cubicBezTo>
                      <a:pt x="483334" y="576614"/>
                      <a:pt x="490511" y="552688"/>
                      <a:pt x="480941" y="533547"/>
                    </a:cubicBezTo>
                    <a:cubicBezTo>
                      <a:pt x="468978" y="514407"/>
                      <a:pt x="445052" y="507229"/>
                      <a:pt x="425912" y="516799"/>
                    </a:cubicBezTo>
                    <a:cubicBezTo>
                      <a:pt x="390023" y="535940"/>
                      <a:pt x="349349" y="545510"/>
                      <a:pt x="308675" y="545510"/>
                    </a:cubicBezTo>
                    <a:cubicBezTo>
                      <a:pt x="181867" y="545510"/>
                      <a:pt x="76593" y="440237"/>
                      <a:pt x="78986" y="313429"/>
                    </a:cubicBezTo>
                    <a:cubicBezTo>
                      <a:pt x="78986" y="186622"/>
                      <a:pt x="184260" y="81348"/>
                      <a:pt x="311067" y="81348"/>
                    </a:cubicBezTo>
                    <a:cubicBezTo>
                      <a:pt x="437874" y="81348"/>
                      <a:pt x="543148" y="184229"/>
                      <a:pt x="543148" y="313429"/>
                    </a:cubicBezTo>
                    <a:lnTo>
                      <a:pt x="543148" y="389992"/>
                    </a:lnTo>
                    <a:cubicBezTo>
                      <a:pt x="500082" y="389992"/>
                      <a:pt x="466585" y="356496"/>
                      <a:pt x="466585" y="313429"/>
                    </a:cubicBezTo>
                    <a:cubicBezTo>
                      <a:pt x="466585" y="236866"/>
                      <a:pt x="413949" y="172266"/>
                      <a:pt x="339778" y="157911"/>
                    </a:cubicBezTo>
                    <a:cubicBezTo>
                      <a:pt x="265608" y="143555"/>
                      <a:pt x="191438" y="184229"/>
                      <a:pt x="165119" y="253615"/>
                    </a:cubicBezTo>
                    <a:cubicBezTo>
                      <a:pt x="138801" y="323000"/>
                      <a:pt x="165119" y="404348"/>
                      <a:pt x="229719" y="442629"/>
                    </a:cubicBezTo>
                    <a:cubicBezTo>
                      <a:pt x="294319" y="480911"/>
                      <a:pt x="378060" y="468948"/>
                      <a:pt x="428304" y="411525"/>
                    </a:cubicBezTo>
                    <a:cubicBezTo>
                      <a:pt x="457015" y="445022"/>
                      <a:pt x="500082" y="464162"/>
                      <a:pt x="545541" y="464162"/>
                    </a:cubicBezTo>
                    <a:cubicBezTo>
                      <a:pt x="588608" y="464162"/>
                      <a:pt x="622104" y="430666"/>
                      <a:pt x="622104" y="387600"/>
                    </a:cubicBezTo>
                    <a:lnTo>
                      <a:pt x="622104" y="311037"/>
                    </a:lnTo>
                    <a:cubicBezTo>
                      <a:pt x="622104" y="138770"/>
                      <a:pt x="483334" y="0"/>
                      <a:pt x="311067" y="0"/>
                    </a:cubicBezTo>
                    <a:cubicBezTo>
                      <a:pt x="138801" y="0"/>
                      <a:pt x="30" y="138770"/>
                      <a:pt x="30" y="311037"/>
                    </a:cubicBezTo>
                    <a:cubicBezTo>
                      <a:pt x="-2362" y="485696"/>
                      <a:pt x="136408" y="624466"/>
                      <a:pt x="308675" y="626859"/>
                    </a:cubicBezTo>
                    <a:close/>
                  </a:path>
                </a:pathLst>
              </a:custGeom>
              <a:solidFill>
                <a:schemeClr val="accent5"/>
              </a:solidFill>
              <a:ln w="23912" cap="flat">
                <a:noFill/>
                <a:prstDash val="solid"/>
                <a:miter/>
              </a:ln>
            </p:spPr>
            <p:txBody>
              <a:bodyPr rtlCol="0" anchor="ctr"/>
              <a:lstStyle/>
              <a:p>
                <a:endParaRPr lang="en-US" dirty="0"/>
              </a:p>
            </p:txBody>
          </p:sp>
        </p:grpSp>
        <p:sp>
          <p:nvSpPr>
            <p:cNvPr id="15" name="Isosceles Triangle 14">
              <a:extLst>
                <a:ext uri="{FF2B5EF4-FFF2-40B4-BE49-F238E27FC236}">
                  <a16:creationId xmlns:a16="http://schemas.microsoft.com/office/drawing/2014/main" id="{9BAC5326-69BC-4DCF-B682-4778B80809E4}"/>
                </a:ext>
              </a:extLst>
            </p:cNvPr>
            <p:cNvSpPr/>
            <p:nvPr/>
          </p:nvSpPr>
          <p:spPr>
            <a:xfrm rot="16200000">
              <a:off x="933977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Isosceles Triangle 15">
              <a:extLst>
                <a:ext uri="{FF2B5EF4-FFF2-40B4-BE49-F238E27FC236}">
                  <a16:creationId xmlns:a16="http://schemas.microsoft.com/office/drawing/2014/main" id="{2B9EA639-1876-4B22-BA5A-57AB07E3C79D}"/>
                </a:ext>
              </a:extLst>
            </p:cNvPr>
            <p:cNvSpPr/>
            <p:nvPr/>
          </p:nvSpPr>
          <p:spPr>
            <a:xfrm rot="5400000" flipH="1">
              <a:off x="1085384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Isosceles Triangle 16">
              <a:extLst>
                <a:ext uri="{FF2B5EF4-FFF2-40B4-BE49-F238E27FC236}">
                  <a16:creationId xmlns:a16="http://schemas.microsoft.com/office/drawing/2014/main" id="{E4599619-B65E-4720-902B-79FAB6069DDB}"/>
                </a:ext>
              </a:extLst>
            </p:cNvPr>
            <p:cNvSpPr/>
            <p:nvPr/>
          </p:nvSpPr>
          <p:spPr>
            <a:xfrm flipH="1">
              <a:off x="10124928" y="2418638"/>
              <a:ext cx="495446" cy="19484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“Contact” slide</a:t>
            </a:r>
          </a:p>
        </p:txBody>
      </p:sp>
      <p:sp>
        <p:nvSpPr>
          <p:cNvPr id="3" name="Contact Content Placeholder">
            <a:extLst>
              <a:ext uri="{FF2B5EF4-FFF2-40B4-BE49-F238E27FC236}">
                <a16:creationId xmlns:a16="http://schemas.microsoft.com/office/drawing/2014/main" id="{17AAC5FF-8264-4C60-8AAC-1B83EE24201B}"/>
              </a:ext>
            </a:extLst>
          </p:cNvPr>
          <p:cNvSpPr>
            <a:spLocks noGrp="1"/>
          </p:cNvSpPr>
          <p:nvPr>
            <p:ph idx="1" hasCustomPrompt="1"/>
          </p:nvPr>
        </p:nvSpPr>
        <p:spPr>
          <a:xfrm>
            <a:off x="817734" y="1137446"/>
            <a:ext cx="7244177" cy="5039517"/>
          </a:xfrm>
        </p:spPr>
        <p:txBody>
          <a:bodyPr anchor="ctr">
            <a:normAutofit/>
          </a:bodyPr>
          <a:lstStyle>
            <a:lvl1pPr>
              <a:spcBef>
                <a:spcPts val="1200"/>
              </a:spcBef>
              <a:defRPr sz="2400"/>
            </a:lvl1pPr>
            <a:lvl2pPr>
              <a:spcBef>
                <a:spcPts val="200"/>
              </a:spcBef>
              <a:defRPr sz="2000"/>
            </a:lvl2pPr>
            <a:lvl3pPr>
              <a:spcBef>
                <a:spcPts val="0"/>
              </a:spcBef>
              <a:defRPr sz="2000"/>
            </a:lvl3pPr>
            <a:lvl4pPr>
              <a:spcBef>
                <a:spcPts val="400"/>
              </a:spcBef>
              <a:defRPr sz="1800"/>
            </a:lvl4pPr>
            <a:lvl5pPr>
              <a:defRPr sz="1800"/>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33489240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Presenter / Moderator">
    <p:spTree>
      <p:nvGrpSpPr>
        <p:cNvPr id="1" name=""/>
        <p:cNvGrpSpPr/>
        <p:nvPr/>
      </p:nvGrpSpPr>
      <p:grpSpPr>
        <a:xfrm>
          <a:off x="0" y="0"/>
          <a:ext cx="0" cy="0"/>
          <a:chOff x="0" y="0"/>
          <a:chExt cx="0" cy="0"/>
        </a:xfrm>
      </p:grpSpPr>
      <p:pic>
        <p:nvPicPr>
          <p:cNvPr id="8" name="Microphone Icon">
            <a:extLst>
              <a:ext uri="{FF2B5EF4-FFF2-40B4-BE49-F238E27FC236}">
                <a16:creationId xmlns:a16="http://schemas.microsoft.com/office/drawing/2014/main" id="{821C247C-8EBB-4D4A-8797-57C42F0B7172}"/>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Speaker / Moderator slide</a:t>
            </a:r>
          </a:p>
        </p:txBody>
      </p:sp>
      <p:sp>
        <p:nvSpPr>
          <p:cNvPr id="7" name="Person Photo">
            <a:extLst>
              <a:ext uri="{FF2B5EF4-FFF2-40B4-BE49-F238E27FC236}">
                <a16:creationId xmlns:a16="http://schemas.microsoft.com/office/drawing/2014/main" id="{B7D89C1E-6C46-426B-BD63-ECEF239257D2}"/>
              </a:ext>
              <a:ext uri="{C183D7F6-B498-43B3-948B-1728B52AA6E4}">
                <adec:decorative xmlns:adec="http://schemas.microsoft.com/office/drawing/2017/decorative" val="1"/>
              </a:ext>
            </a:extLst>
          </p:cNvPr>
          <p:cNvSpPr>
            <a:spLocks noGrp="1"/>
          </p:cNvSpPr>
          <p:nvPr>
            <p:ph type="pic" sz="quarter" idx="13" hasCustomPrompt="1"/>
          </p:nvPr>
        </p:nvSpPr>
        <p:spPr>
          <a:xfrm>
            <a:off x="1502361" y="2590404"/>
            <a:ext cx="2133600" cy="2133600"/>
          </a:xfrm>
          <a:prstGeom prst="round2DiagRect">
            <a:avLst/>
          </a:prstGeom>
          <a:solidFill>
            <a:srgbClr val="F3F4F4"/>
          </a:solidFill>
          <a:ln>
            <a:solidFill>
              <a:schemeClr val="accent4"/>
            </a:solidFill>
          </a:ln>
        </p:spPr>
        <p:txBody>
          <a:bodyPr/>
          <a:lstStyle>
            <a:lvl1pPr algn="ctr">
              <a:defRPr sz="2000" b="0" i="1">
                <a:solidFill>
                  <a:schemeClr val="tx2"/>
                </a:solidFill>
              </a:defRPr>
            </a:lvl1pPr>
          </a:lstStyle>
          <a:p>
            <a:r>
              <a:rPr lang="en-US" dirty="0"/>
              <a:t>Click icon to add picture, or drag and drop from your files.</a:t>
            </a:r>
          </a:p>
        </p:txBody>
      </p:sp>
      <p:sp>
        <p:nvSpPr>
          <p:cNvPr id="3" name="Person Info">
            <a:extLst>
              <a:ext uri="{FF2B5EF4-FFF2-40B4-BE49-F238E27FC236}">
                <a16:creationId xmlns:a16="http://schemas.microsoft.com/office/drawing/2014/main" id="{17AAC5FF-8264-4C60-8AAC-1B83EE24201B}"/>
              </a:ext>
            </a:extLst>
          </p:cNvPr>
          <p:cNvSpPr>
            <a:spLocks noGrp="1"/>
          </p:cNvSpPr>
          <p:nvPr>
            <p:ph idx="1" hasCustomPrompt="1"/>
          </p:nvPr>
        </p:nvSpPr>
        <p:spPr>
          <a:xfrm>
            <a:off x="4439822" y="1137446"/>
            <a:ext cx="7244177" cy="5039517"/>
          </a:xfrm>
        </p:spPr>
        <p:txBody>
          <a:bodyPr anchor="ctr">
            <a:noAutofit/>
          </a:bodyPr>
          <a:lstStyle>
            <a:lvl1pPr>
              <a:defRPr/>
            </a:lvl1pPr>
            <a:lvl2pPr>
              <a:defRPr/>
            </a:lvl2pPr>
            <a:lvl3pPr>
              <a:defRPr/>
            </a:lvl3pPr>
          </a:lstStyle>
          <a:p>
            <a:pPr lvl="0"/>
            <a:r>
              <a:rPr lang="en-US"/>
              <a:t>FirstName LastName</a:t>
            </a:r>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7172797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Presenters / Moderators (2)">
    <p:spTree>
      <p:nvGrpSpPr>
        <p:cNvPr id="1" name=""/>
        <p:cNvGrpSpPr/>
        <p:nvPr/>
      </p:nvGrpSpPr>
      <p:grpSpPr>
        <a:xfrm>
          <a:off x="0" y="0"/>
          <a:ext cx="0" cy="0"/>
          <a:chOff x="0" y="0"/>
          <a:chExt cx="0" cy="0"/>
        </a:xfrm>
      </p:grpSpPr>
      <p:pic>
        <p:nvPicPr>
          <p:cNvPr id="10" name="Microphone Icon">
            <a:extLst>
              <a:ext uri="{FF2B5EF4-FFF2-40B4-BE49-F238E27FC236}">
                <a16:creationId xmlns:a16="http://schemas.microsoft.com/office/drawing/2014/main" id="{25EC0724-8798-467D-9F8D-322E0B6A7B23}"/>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1553029" y="128874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4"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4439823" y="1254648"/>
            <a:ext cx="5646057" cy="2201789"/>
          </a:xfrm>
        </p:spPr>
        <p:txBody>
          <a:bodyPr>
            <a:noAutofit/>
          </a:bodyPr>
          <a:lstStyle>
            <a:lvl1pPr>
              <a:defRPr/>
            </a:lvl1pPr>
            <a:lvl2pPr>
              <a:defRPr/>
            </a:lvl2pPr>
            <a:lvl3pPr>
              <a:defRPr/>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1502361" y="3832448"/>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39822" y="3798354"/>
            <a:ext cx="5646057" cy="2201789"/>
          </a:xfrm>
        </p:spPr>
        <p:txBody>
          <a:bodyPr>
            <a:noAutofit/>
          </a:bodyPr>
          <a:lstStyle>
            <a:lvl1pPr>
              <a:defRPr/>
            </a:lvl1pPr>
            <a:lvl2pPr>
              <a:defRPr/>
            </a:lvl2pPr>
            <a:lvl3pPr>
              <a:defRPr/>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0232452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Presenters / Moderators (3)">
    <p:spTree>
      <p:nvGrpSpPr>
        <p:cNvPr id="1" name=""/>
        <p:cNvGrpSpPr/>
        <p:nvPr/>
      </p:nvGrpSpPr>
      <p:grpSpPr>
        <a:xfrm>
          <a:off x="0" y="0"/>
          <a:ext cx="0" cy="0"/>
          <a:chOff x="0" y="0"/>
          <a:chExt cx="0" cy="0"/>
        </a:xfrm>
      </p:grpSpPr>
      <p:pic>
        <p:nvPicPr>
          <p:cNvPr id="12" name="Microphone Icon">
            <a:extLst>
              <a:ext uri="{FF2B5EF4-FFF2-40B4-BE49-F238E27FC236}">
                <a16:creationId xmlns:a16="http://schemas.microsoft.com/office/drawing/2014/main" id="{D88163A2-AAB5-4363-AED9-D71E2DD96B63}"/>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961748"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10" name="Person Info 1">
            <a:extLst>
              <a:ext uri="{FF2B5EF4-FFF2-40B4-BE49-F238E27FC236}">
                <a16:creationId xmlns:a16="http://schemas.microsoft.com/office/drawing/2014/main" id="{7AB118E0-BCC7-45C2-8F9E-6934FC665C9E}"/>
              </a:ext>
            </a:extLst>
          </p:cNvPr>
          <p:cNvSpPr>
            <a:spLocks noGrp="1"/>
          </p:cNvSpPr>
          <p:nvPr>
            <p:ph sz="half" idx="15" hasCustomPrompt="1"/>
          </p:nvPr>
        </p:nvSpPr>
        <p:spPr>
          <a:xfrm>
            <a:off x="423268"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4985834"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47354"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11" name="Person Photo 3">
            <a:extLst>
              <a:ext uri="{FF2B5EF4-FFF2-40B4-BE49-F238E27FC236}">
                <a16:creationId xmlns:a16="http://schemas.microsoft.com/office/drawing/2014/main" id="{53A828BF-2A5D-41FD-B227-FAAB818AC598}"/>
              </a:ext>
              <a:ext uri="{C183D7F6-B498-43B3-948B-1728B52AA6E4}">
                <adec:decorative xmlns:adec="http://schemas.microsoft.com/office/drawing/2017/decorative" val="1"/>
              </a:ext>
            </a:extLst>
          </p:cNvPr>
          <p:cNvSpPr>
            <a:spLocks noGrp="1"/>
          </p:cNvSpPr>
          <p:nvPr>
            <p:ph type="pic" sz="quarter" idx="16" hasCustomPrompt="1"/>
          </p:nvPr>
        </p:nvSpPr>
        <p:spPr>
          <a:xfrm>
            <a:off x="9009920"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4" name="Person Info 3">
            <a:extLst>
              <a:ext uri="{FF2B5EF4-FFF2-40B4-BE49-F238E27FC236}">
                <a16:creationId xmlns:a16="http://schemas.microsoft.com/office/drawing/2014/main" id="{134CD3E4-027C-4B7D-A65C-7DBA57E90025}"/>
              </a:ext>
            </a:extLst>
          </p:cNvPr>
          <p:cNvSpPr>
            <a:spLocks noGrp="1"/>
          </p:cNvSpPr>
          <p:nvPr>
            <p:ph sz="half" idx="2" hasCustomPrompt="1"/>
          </p:nvPr>
        </p:nvSpPr>
        <p:spPr>
          <a:xfrm>
            <a:off x="8471440"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429466921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Contact">
    <p:spTree>
      <p:nvGrpSpPr>
        <p:cNvPr id="1" name=""/>
        <p:cNvGrpSpPr/>
        <p:nvPr/>
      </p:nvGrpSpPr>
      <p:grpSpPr>
        <a:xfrm>
          <a:off x="0" y="0"/>
          <a:ext cx="0" cy="0"/>
          <a:chOff x="0" y="0"/>
          <a:chExt cx="0" cy="0"/>
        </a:xfrm>
      </p:grpSpPr>
      <p:pic>
        <p:nvPicPr>
          <p:cNvPr id="19" name="Envelope Icon">
            <a:extLst>
              <a:ext uri="{FF2B5EF4-FFF2-40B4-BE49-F238E27FC236}">
                <a16:creationId xmlns:a16="http://schemas.microsoft.com/office/drawing/2014/main" id="{2359C801-6FA3-4BD2-A600-321070D79C3D}"/>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4284" y="266368"/>
            <a:ext cx="400382" cy="400382"/>
          </a:xfrm>
          <a:prstGeom prst="rect">
            <a:avLst/>
          </a:prstGeom>
        </p:spPr>
      </p:pic>
      <p:grpSp>
        <p:nvGrpSpPr>
          <p:cNvPr id="18" name="Email Envelope Icon">
            <a:extLst>
              <a:ext uri="{FF2B5EF4-FFF2-40B4-BE49-F238E27FC236}">
                <a16:creationId xmlns:a16="http://schemas.microsoft.com/office/drawing/2014/main" id="{038B947E-84BB-4262-B5FD-668E7C02CD86}"/>
              </a:ext>
              <a:ext uri="{C183D7F6-B498-43B3-948B-1728B52AA6E4}">
                <adec:decorative xmlns:adec="http://schemas.microsoft.com/office/drawing/2017/decorative" val="1"/>
              </a:ext>
            </a:extLst>
          </p:cNvPr>
          <p:cNvGrpSpPr/>
          <p:nvPr/>
        </p:nvGrpSpPr>
        <p:grpSpPr>
          <a:xfrm>
            <a:off x="9415617" y="2376261"/>
            <a:ext cx="1914072" cy="2105479"/>
            <a:chOff x="9415617" y="2376261"/>
            <a:chExt cx="1914072" cy="2105479"/>
          </a:xfrm>
        </p:grpSpPr>
        <p:grpSp>
          <p:nvGrpSpPr>
            <p:cNvPr id="14" name="Group 13">
              <a:extLst>
                <a:ext uri="{FF2B5EF4-FFF2-40B4-BE49-F238E27FC236}">
                  <a16:creationId xmlns:a16="http://schemas.microsoft.com/office/drawing/2014/main" id="{44C3A8A9-9D35-4CBF-B48D-28E6D69B71E5}"/>
                </a:ext>
                <a:ext uri="{C183D7F6-B498-43B3-948B-1728B52AA6E4}">
                  <adec:decorative xmlns:adec="http://schemas.microsoft.com/office/drawing/2017/decorative" val="1"/>
                </a:ext>
              </a:extLst>
            </p:cNvPr>
            <p:cNvGrpSpPr/>
            <p:nvPr/>
          </p:nvGrpSpPr>
          <p:grpSpPr>
            <a:xfrm>
              <a:off x="9415617" y="2376261"/>
              <a:ext cx="1914072" cy="2105479"/>
              <a:chOff x="8746030" y="2376261"/>
              <a:chExt cx="1914072" cy="2105479"/>
            </a:xfrm>
          </p:grpSpPr>
          <p:sp>
            <p:nvSpPr>
              <p:cNvPr id="13" name="Rectangle 12">
                <a:extLst>
                  <a:ext uri="{FF2B5EF4-FFF2-40B4-BE49-F238E27FC236}">
                    <a16:creationId xmlns:a16="http://schemas.microsoft.com/office/drawing/2014/main" id="{3385D42F-F634-48D6-A4CA-C3299E3FC6F3}"/>
                  </a:ext>
                </a:extLst>
              </p:cNvPr>
              <p:cNvSpPr/>
              <p:nvPr/>
            </p:nvSpPr>
            <p:spPr>
              <a:xfrm>
                <a:off x="9163050" y="2676525"/>
                <a:ext cx="1123950" cy="1127760"/>
              </a:xfrm>
              <a:prstGeom prst="rect">
                <a:avLst/>
              </a:prstGeom>
              <a:gradFill flip="none" rotWithShape="1">
                <a:gsLst>
                  <a:gs pos="97619">
                    <a:schemeClr val="accent4">
                      <a:lumMod val="90000"/>
                    </a:schemeClr>
                  </a:gs>
                  <a:gs pos="3968">
                    <a:srgbClr val="F3F4F4"/>
                  </a:gs>
                  <a:gs pos="26000">
                    <a:schemeClr val="bg1"/>
                  </a:gs>
                  <a:gs pos="77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C5A79651-71F3-44A8-A1A3-0EF6414C910A}"/>
                  </a:ext>
                </a:extLst>
              </p:cNvPr>
              <p:cNvSpPr/>
              <p:nvPr/>
            </p:nvSpPr>
            <p:spPr>
              <a:xfrm>
                <a:off x="8801100" y="3276600"/>
                <a:ext cx="1790700" cy="1127760"/>
              </a:xfrm>
              <a:custGeom>
                <a:avLst/>
                <a:gdLst>
                  <a:gd name="connsiteX0" fmla="*/ 0 w 1790700"/>
                  <a:gd name="connsiteY0" fmla="*/ 0 h 1127760"/>
                  <a:gd name="connsiteX1" fmla="*/ 1790700 w 1790700"/>
                  <a:gd name="connsiteY1" fmla="*/ 0 h 1127760"/>
                  <a:gd name="connsiteX2" fmla="*/ 1790700 w 1790700"/>
                  <a:gd name="connsiteY2" fmla="*/ 1127760 h 1127760"/>
                  <a:gd name="connsiteX3" fmla="*/ 0 w 1790700"/>
                  <a:gd name="connsiteY3" fmla="*/ 1127760 h 1127760"/>
                  <a:gd name="connsiteX4" fmla="*/ 0 w 1790700"/>
                  <a:gd name="connsiteY4" fmla="*/ 0 h 1127760"/>
                  <a:gd name="connsiteX0" fmla="*/ 0 w 1790700"/>
                  <a:gd name="connsiteY0" fmla="*/ 7144 h 1134904"/>
                  <a:gd name="connsiteX1" fmla="*/ 1316831 w 1790700"/>
                  <a:gd name="connsiteY1" fmla="*/ 0 h 1134904"/>
                  <a:gd name="connsiteX2" fmla="*/ 1790700 w 1790700"/>
                  <a:gd name="connsiteY2" fmla="*/ 7144 h 1134904"/>
                  <a:gd name="connsiteX3" fmla="*/ 1790700 w 1790700"/>
                  <a:gd name="connsiteY3" fmla="*/ 1134904 h 1134904"/>
                  <a:gd name="connsiteX4" fmla="*/ 0 w 1790700"/>
                  <a:gd name="connsiteY4" fmla="*/ 1134904 h 1134904"/>
                  <a:gd name="connsiteX5" fmla="*/ 0 w 1790700"/>
                  <a:gd name="connsiteY5" fmla="*/ 7144 h 1134904"/>
                  <a:gd name="connsiteX0" fmla="*/ 0 w 1790700"/>
                  <a:gd name="connsiteY0" fmla="*/ 7144 h 1134904"/>
                  <a:gd name="connsiteX1" fmla="*/ 497681 w 1790700"/>
                  <a:gd name="connsiteY1" fmla="*/ 4763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7144 h 1134904"/>
                  <a:gd name="connsiteX1" fmla="*/ 628650 w 1790700"/>
                  <a:gd name="connsiteY1" fmla="*/ 542926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0700" h="1127760">
                    <a:moveTo>
                      <a:pt x="0" y="0"/>
                    </a:moveTo>
                    <a:lnTo>
                      <a:pt x="628650" y="535782"/>
                    </a:lnTo>
                    <a:cubicBezTo>
                      <a:pt x="731837" y="447676"/>
                      <a:pt x="937419" y="361950"/>
                      <a:pt x="1188244" y="528638"/>
                    </a:cubicBezTo>
                    <a:lnTo>
                      <a:pt x="1790700" y="0"/>
                    </a:lnTo>
                    <a:lnTo>
                      <a:pt x="1790700" y="1127760"/>
                    </a:lnTo>
                    <a:lnTo>
                      <a:pt x="0" y="1127760"/>
                    </a:lnTo>
                    <a:lnTo>
                      <a:pt x="0" y="0"/>
                    </a:lnTo>
                    <a:close/>
                  </a:path>
                </a:pathLst>
              </a:custGeom>
              <a:gradFill flip="none" rotWithShape="1">
                <a:gsLst>
                  <a:gs pos="0">
                    <a:schemeClr val="bg1"/>
                  </a:gs>
                  <a:gs pos="83000">
                    <a:srgbClr val="F3F4F4"/>
                  </a:gs>
                  <a:gs pos="100000">
                    <a:schemeClr val="accent4">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978684A7-3494-4151-98DE-DB26EB114126}"/>
                  </a:ext>
                </a:extLst>
              </p:cNvPr>
              <p:cNvSpPr/>
              <p:nvPr/>
            </p:nvSpPr>
            <p:spPr>
              <a:xfrm>
                <a:off x="8746030" y="2376261"/>
                <a:ext cx="1914072" cy="2105479"/>
              </a:xfrm>
              <a:custGeom>
                <a:avLst/>
                <a:gdLst>
                  <a:gd name="connsiteX0" fmla="*/ 1770516 w 1914071"/>
                  <a:gd name="connsiteY0" fmla="*/ 1904501 h 2105478"/>
                  <a:gd name="connsiteX1" fmla="*/ 1291998 w 1914071"/>
                  <a:gd name="connsiteY1" fmla="*/ 1449909 h 2105478"/>
                  <a:gd name="connsiteX2" fmla="*/ 1770516 w 1914071"/>
                  <a:gd name="connsiteY2" fmla="*/ 995317 h 2105478"/>
                  <a:gd name="connsiteX3" fmla="*/ 1770516 w 1914071"/>
                  <a:gd name="connsiteY3" fmla="*/ 1904501 h 2105478"/>
                  <a:gd name="connsiteX4" fmla="*/ 220118 w 1914071"/>
                  <a:gd name="connsiteY4" fmla="*/ 1961924 h 2105478"/>
                  <a:gd name="connsiteX5" fmla="*/ 693851 w 1914071"/>
                  <a:gd name="connsiteY5" fmla="*/ 1514509 h 2105478"/>
                  <a:gd name="connsiteX6" fmla="*/ 727347 w 1914071"/>
                  <a:gd name="connsiteY6" fmla="*/ 1483406 h 2105478"/>
                  <a:gd name="connsiteX7" fmla="*/ 1189117 w 1914071"/>
                  <a:gd name="connsiteY7" fmla="*/ 1483406 h 2105478"/>
                  <a:gd name="connsiteX8" fmla="*/ 1222613 w 1914071"/>
                  <a:gd name="connsiteY8" fmla="*/ 1514509 h 2105478"/>
                  <a:gd name="connsiteX9" fmla="*/ 1693954 w 1914071"/>
                  <a:gd name="connsiteY9" fmla="*/ 1961924 h 2105478"/>
                  <a:gd name="connsiteX10" fmla="*/ 220118 w 1914071"/>
                  <a:gd name="connsiteY10" fmla="*/ 1961924 h 2105478"/>
                  <a:gd name="connsiteX11" fmla="*/ 143555 w 1914071"/>
                  <a:gd name="connsiteY11" fmla="*/ 992925 h 2105478"/>
                  <a:gd name="connsiteX12" fmla="*/ 622073 w 1914071"/>
                  <a:gd name="connsiteY12" fmla="*/ 1447517 h 2105478"/>
                  <a:gd name="connsiteX13" fmla="*/ 143555 w 1914071"/>
                  <a:gd name="connsiteY13" fmla="*/ 1902109 h 2105478"/>
                  <a:gd name="connsiteX14" fmla="*/ 143555 w 1914071"/>
                  <a:gd name="connsiteY14" fmla="*/ 992925 h 2105478"/>
                  <a:gd name="connsiteX15" fmla="*/ 478518 w 1914071"/>
                  <a:gd name="connsiteY15" fmla="*/ 382814 h 2105478"/>
                  <a:gd name="connsiteX16" fmla="*/ 1435554 w 1914071"/>
                  <a:gd name="connsiteY16" fmla="*/ 382814 h 2105478"/>
                  <a:gd name="connsiteX17" fmla="*/ 1435554 w 1914071"/>
                  <a:gd name="connsiteY17" fmla="*/ 1179547 h 2105478"/>
                  <a:gd name="connsiteX18" fmla="*/ 1220221 w 1914071"/>
                  <a:gd name="connsiteY18" fmla="*/ 1385309 h 2105478"/>
                  <a:gd name="connsiteX19" fmla="*/ 693851 w 1914071"/>
                  <a:gd name="connsiteY19" fmla="*/ 1385309 h 2105478"/>
                  <a:gd name="connsiteX20" fmla="*/ 478518 w 1914071"/>
                  <a:gd name="connsiteY20" fmla="*/ 1179547 h 2105478"/>
                  <a:gd name="connsiteX21" fmla="*/ 478518 w 1914071"/>
                  <a:gd name="connsiteY21" fmla="*/ 382814 h 2105478"/>
                  <a:gd name="connsiteX22" fmla="*/ 1579109 w 1914071"/>
                  <a:gd name="connsiteY22" fmla="*/ 447414 h 2105478"/>
                  <a:gd name="connsiteX23" fmla="*/ 1579109 w 1914071"/>
                  <a:gd name="connsiteY23" fmla="*/ 239259 h 2105478"/>
                  <a:gd name="connsiteX24" fmla="*/ 1244147 w 1914071"/>
                  <a:gd name="connsiteY24" fmla="*/ 239259 h 2105478"/>
                  <a:gd name="connsiteX25" fmla="*/ 957036 w 1914071"/>
                  <a:gd name="connsiteY25" fmla="*/ 0 h 2105478"/>
                  <a:gd name="connsiteX26" fmla="*/ 669925 w 1914071"/>
                  <a:gd name="connsiteY26" fmla="*/ 239259 h 2105478"/>
                  <a:gd name="connsiteX27" fmla="*/ 334963 w 1914071"/>
                  <a:gd name="connsiteY27" fmla="*/ 239259 h 2105478"/>
                  <a:gd name="connsiteX28" fmla="*/ 334963 w 1914071"/>
                  <a:gd name="connsiteY28" fmla="*/ 449807 h 2105478"/>
                  <a:gd name="connsiteX29" fmla="*/ 0 w 1914071"/>
                  <a:gd name="connsiteY29" fmla="*/ 768021 h 2105478"/>
                  <a:gd name="connsiteX30" fmla="*/ 0 w 1914071"/>
                  <a:gd name="connsiteY30" fmla="*/ 2105479 h 2105478"/>
                  <a:gd name="connsiteX31" fmla="*/ 1914072 w 1914071"/>
                  <a:gd name="connsiteY31" fmla="*/ 2105479 h 2105478"/>
                  <a:gd name="connsiteX32" fmla="*/ 1914072 w 1914071"/>
                  <a:gd name="connsiteY32" fmla="*/ 768021 h 2105478"/>
                  <a:gd name="connsiteX33" fmla="*/ 1579109 w 1914071"/>
                  <a:gd name="connsiteY33" fmla="*/ 447414 h 210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14071" h="2105478">
                    <a:moveTo>
                      <a:pt x="1770516" y="1904501"/>
                    </a:moveTo>
                    <a:lnTo>
                      <a:pt x="1291998" y="1449909"/>
                    </a:lnTo>
                    <a:lnTo>
                      <a:pt x="1770516" y="995317"/>
                    </a:lnTo>
                    <a:lnTo>
                      <a:pt x="1770516" y="1904501"/>
                    </a:lnTo>
                    <a:close/>
                    <a:moveTo>
                      <a:pt x="220118" y="1961924"/>
                    </a:moveTo>
                    <a:lnTo>
                      <a:pt x="693851" y="1514509"/>
                    </a:lnTo>
                    <a:lnTo>
                      <a:pt x="727347" y="1483406"/>
                    </a:lnTo>
                    <a:cubicBezTo>
                      <a:pt x="856547" y="1361384"/>
                      <a:pt x="1059917" y="1361384"/>
                      <a:pt x="1189117" y="1483406"/>
                    </a:cubicBezTo>
                    <a:lnTo>
                      <a:pt x="1222613" y="1514509"/>
                    </a:lnTo>
                    <a:lnTo>
                      <a:pt x="1693954" y="1961924"/>
                    </a:lnTo>
                    <a:lnTo>
                      <a:pt x="220118" y="1961924"/>
                    </a:lnTo>
                    <a:close/>
                    <a:moveTo>
                      <a:pt x="143555" y="992925"/>
                    </a:moveTo>
                    <a:lnTo>
                      <a:pt x="622073" y="1447517"/>
                    </a:lnTo>
                    <a:lnTo>
                      <a:pt x="143555" y="1902109"/>
                    </a:lnTo>
                    <a:lnTo>
                      <a:pt x="143555" y="992925"/>
                    </a:lnTo>
                    <a:close/>
                    <a:moveTo>
                      <a:pt x="478518" y="382814"/>
                    </a:moveTo>
                    <a:lnTo>
                      <a:pt x="1435554" y="382814"/>
                    </a:lnTo>
                    <a:lnTo>
                      <a:pt x="1435554" y="1179547"/>
                    </a:lnTo>
                    <a:lnTo>
                      <a:pt x="1220221" y="1385309"/>
                    </a:lnTo>
                    <a:cubicBezTo>
                      <a:pt x="1064702" y="1265680"/>
                      <a:pt x="849369" y="1265680"/>
                      <a:pt x="693851" y="1385309"/>
                    </a:cubicBezTo>
                    <a:lnTo>
                      <a:pt x="478518" y="1179547"/>
                    </a:lnTo>
                    <a:lnTo>
                      <a:pt x="478518" y="382814"/>
                    </a:lnTo>
                    <a:close/>
                    <a:moveTo>
                      <a:pt x="1579109" y="447414"/>
                    </a:moveTo>
                    <a:lnTo>
                      <a:pt x="1579109" y="239259"/>
                    </a:lnTo>
                    <a:lnTo>
                      <a:pt x="1244147" y="239259"/>
                    </a:lnTo>
                    <a:lnTo>
                      <a:pt x="957036" y="0"/>
                    </a:lnTo>
                    <a:lnTo>
                      <a:pt x="669925" y="239259"/>
                    </a:lnTo>
                    <a:lnTo>
                      <a:pt x="334963" y="239259"/>
                    </a:lnTo>
                    <a:lnTo>
                      <a:pt x="334963" y="449807"/>
                    </a:lnTo>
                    <a:lnTo>
                      <a:pt x="0" y="768021"/>
                    </a:lnTo>
                    <a:lnTo>
                      <a:pt x="0" y="2105479"/>
                    </a:lnTo>
                    <a:lnTo>
                      <a:pt x="1914072" y="2105479"/>
                    </a:lnTo>
                    <a:lnTo>
                      <a:pt x="1914072" y="768021"/>
                    </a:lnTo>
                    <a:lnTo>
                      <a:pt x="1579109" y="447414"/>
                    </a:ln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r="100000" b="100000"/>
                </a:path>
                <a:tileRect l="-100000" t="-100000"/>
              </a:gradFill>
              <a:ln w="23912" cap="flat">
                <a:noFill/>
                <a:prstDash val="solid"/>
                <a:miter/>
              </a:ln>
            </p:spPr>
            <p:txBody>
              <a:bodyPr rtlCol="0" anchor="ctr"/>
              <a:lstStyle/>
              <a:p>
                <a:endParaRPr lang="en-US" dirty="0"/>
              </a:p>
            </p:txBody>
          </p:sp>
          <p:sp>
            <p:nvSpPr>
              <p:cNvPr id="11" name="Freeform: Shape 10">
                <a:extLst>
                  <a:ext uri="{FF2B5EF4-FFF2-40B4-BE49-F238E27FC236}">
                    <a16:creationId xmlns:a16="http://schemas.microsoft.com/office/drawing/2014/main" id="{ED93B3FC-DDB7-49C5-B0E2-30332216E4A6}"/>
                  </a:ext>
                </a:extLst>
              </p:cNvPr>
              <p:cNvSpPr/>
              <p:nvPr/>
            </p:nvSpPr>
            <p:spPr>
              <a:xfrm>
                <a:off x="9394391" y="2897845"/>
                <a:ext cx="622073" cy="622073"/>
              </a:xfrm>
              <a:custGeom>
                <a:avLst/>
                <a:gdLst>
                  <a:gd name="connsiteX0" fmla="*/ 308675 w 622073"/>
                  <a:gd name="connsiteY0" fmla="*/ 394777 h 622073"/>
                  <a:gd name="connsiteX1" fmla="*/ 232112 w 622073"/>
                  <a:gd name="connsiteY1" fmla="*/ 318214 h 622073"/>
                  <a:gd name="connsiteX2" fmla="*/ 308675 w 622073"/>
                  <a:gd name="connsiteY2" fmla="*/ 241652 h 622073"/>
                  <a:gd name="connsiteX3" fmla="*/ 385237 w 622073"/>
                  <a:gd name="connsiteY3" fmla="*/ 318214 h 622073"/>
                  <a:gd name="connsiteX4" fmla="*/ 308675 w 622073"/>
                  <a:gd name="connsiteY4" fmla="*/ 394777 h 622073"/>
                  <a:gd name="connsiteX5" fmla="*/ 308675 w 622073"/>
                  <a:gd name="connsiteY5" fmla="*/ 626859 h 622073"/>
                  <a:gd name="connsiteX6" fmla="*/ 464193 w 622073"/>
                  <a:gd name="connsiteY6" fmla="*/ 588577 h 622073"/>
                  <a:gd name="connsiteX7" fmla="*/ 480941 w 622073"/>
                  <a:gd name="connsiteY7" fmla="*/ 533547 h 622073"/>
                  <a:gd name="connsiteX8" fmla="*/ 425912 w 622073"/>
                  <a:gd name="connsiteY8" fmla="*/ 516799 h 622073"/>
                  <a:gd name="connsiteX9" fmla="*/ 308675 w 622073"/>
                  <a:gd name="connsiteY9" fmla="*/ 545510 h 622073"/>
                  <a:gd name="connsiteX10" fmla="*/ 78986 w 622073"/>
                  <a:gd name="connsiteY10" fmla="*/ 313429 h 622073"/>
                  <a:gd name="connsiteX11" fmla="*/ 311067 w 622073"/>
                  <a:gd name="connsiteY11" fmla="*/ 81348 h 622073"/>
                  <a:gd name="connsiteX12" fmla="*/ 543148 w 622073"/>
                  <a:gd name="connsiteY12" fmla="*/ 313429 h 622073"/>
                  <a:gd name="connsiteX13" fmla="*/ 543148 w 622073"/>
                  <a:gd name="connsiteY13" fmla="*/ 389992 h 622073"/>
                  <a:gd name="connsiteX14" fmla="*/ 466585 w 622073"/>
                  <a:gd name="connsiteY14" fmla="*/ 313429 h 622073"/>
                  <a:gd name="connsiteX15" fmla="*/ 339778 w 622073"/>
                  <a:gd name="connsiteY15" fmla="*/ 157911 h 622073"/>
                  <a:gd name="connsiteX16" fmla="*/ 165119 w 622073"/>
                  <a:gd name="connsiteY16" fmla="*/ 253615 h 622073"/>
                  <a:gd name="connsiteX17" fmla="*/ 229719 w 622073"/>
                  <a:gd name="connsiteY17" fmla="*/ 442629 h 622073"/>
                  <a:gd name="connsiteX18" fmla="*/ 428304 w 622073"/>
                  <a:gd name="connsiteY18" fmla="*/ 411525 h 622073"/>
                  <a:gd name="connsiteX19" fmla="*/ 545541 w 622073"/>
                  <a:gd name="connsiteY19" fmla="*/ 464162 h 622073"/>
                  <a:gd name="connsiteX20" fmla="*/ 622104 w 622073"/>
                  <a:gd name="connsiteY20" fmla="*/ 387600 h 622073"/>
                  <a:gd name="connsiteX21" fmla="*/ 622104 w 622073"/>
                  <a:gd name="connsiteY21" fmla="*/ 311037 h 622073"/>
                  <a:gd name="connsiteX22" fmla="*/ 311067 w 622073"/>
                  <a:gd name="connsiteY22" fmla="*/ 0 h 622073"/>
                  <a:gd name="connsiteX23" fmla="*/ 30 w 622073"/>
                  <a:gd name="connsiteY23" fmla="*/ 311037 h 622073"/>
                  <a:gd name="connsiteX24" fmla="*/ 308675 w 622073"/>
                  <a:gd name="connsiteY24" fmla="*/ 626859 h 62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2073" h="622073">
                    <a:moveTo>
                      <a:pt x="308675" y="394777"/>
                    </a:moveTo>
                    <a:cubicBezTo>
                      <a:pt x="265608" y="394777"/>
                      <a:pt x="232112" y="358888"/>
                      <a:pt x="232112" y="318214"/>
                    </a:cubicBezTo>
                    <a:cubicBezTo>
                      <a:pt x="232112" y="275148"/>
                      <a:pt x="268001" y="241652"/>
                      <a:pt x="308675" y="241652"/>
                    </a:cubicBezTo>
                    <a:cubicBezTo>
                      <a:pt x="351741" y="241652"/>
                      <a:pt x="385237" y="275148"/>
                      <a:pt x="385237" y="318214"/>
                    </a:cubicBezTo>
                    <a:cubicBezTo>
                      <a:pt x="385237" y="361281"/>
                      <a:pt x="351741" y="394777"/>
                      <a:pt x="308675" y="394777"/>
                    </a:cubicBezTo>
                    <a:close/>
                    <a:moveTo>
                      <a:pt x="308675" y="626859"/>
                    </a:moveTo>
                    <a:cubicBezTo>
                      <a:pt x="363704" y="626859"/>
                      <a:pt x="416341" y="612503"/>
                      <a:pt x="464193" y="588577"/>
                    </a:cubicBezTo>
                    <a:cubicBezTo>
                      <a:pt x="483334" y="576614"/>
                      <a:pt x="490511" y="552688"/>
                      <a:pt x="480941" y="533547"/>
                    </a:cubicBezTo>
                    <a:cubicBezTo>
                      <a:pt x="468978" y="514407"/>
                      <a:pt x="445052" y="507229"/>
                      <a:pt x="425912" y="516799"/>
                    </a:cubicBezTo>
                    <a:cubicBezTo>
                      <a:pt x="390023" y="535940"/>
                      <a:pt x="349349" y="545510"/>
                      <a:pt x="308675" y="545510"/>
                    </a:cubicBezTo>
                    <a:cubicBezTo>
                      <a:pt x="181867" y="545510"/>
                      <a:pt x="76593" y="440237"/>
                      <a:pt x="78986" y="313429"/>
                    </a:cubicBezTo>
                    <a:cubicBezTo>
                      <a:pt x="78986" y="186622"/>
                      <a:pt x="184260" y="81348"/>
                      <a:pt x="311067" y="81348"/>
                    </a:cubicBezTo>
                    <a:cubicBezTo>
                      <a:pt x="437874" y="81348"/>
                      <a:pt x="543148" y="184229"/>
                      <a:pt x="543148" y="313429"/>
                    </a:cubicBezTo>
                    <a:lnTo>
                      <a:pt x="543148" y="389992"/>
                    </a:lnTo>
                    <a:cubicBezTo>
                      <a:pt x="500082" y="389992"/>
                      <a:pt x="466585" y="356496"/>
                      <a:pt x="466585" y="313429"/>
                    </a:cubicBezTo>
                    <a:cubicBezTo>
                      <a:pt x="466585" y="236866"/>
                      <a:pt x="413949" y="172266"/>
                      <a:pt x="339778" y="157911"/>
                    </a:cubicBezTo>
                    <a:cubicBezTo>
                      <a:pt x="265608" y="143555"/>
                      <a:pt x="191438" y="184229"/>
                      <a:pt x="165119" y="253615"/>
                    </a:cubicBezTo>
                    <a:cubicBezTo>
                      <a:pt x="138801" y="323000"/>
                      <a:pt x="165119" y="404348"/>
                      <a:pt x="229719" y="442629"/>
                    </a:cubicBezTo>
                    <a:cubicBezTo>
                      <a:pt x="294319" y="480911"/>
                      <a:pt x="378060" y="468948"/>
                      <a:pt x="428304" y="411525"/>
                    </a:cubicBezTo>
                    <a:cubicBezTo>
                      <a:pt x="457015" y="445022"/>
                      <a:pt x="500082" y="464162"/>
                      <a:pt x="545541" y="464162"/>
                    </a:cubicBezTo>
                    <a:cubicBezTo>
                      <a:pt x="588608" y="464162"/>
                      <a:pt x="622104" y="430666"/>
                      <a:pt x="622104" y="387600"/>
                    </a:cubicBezTo>
                    <a:lnTo>
                      <a:pt x="622104" y="311037"/>
                    </a:lnTo>
                    <a:cubicBezTo>
                      <a:pt x="622104" y="138770"/>
                      <a:pt x="483334" y="0"/>
                      <a:pt x="311067" y="0"/>
                    </a:cubicBezTo>
                    <a:cubicBezTo>
                      <a:pt x="138801" y="0"/>
                      <a:pt x="30" y="138770"/>
                      <a:pt x="30" y="311037"/>
                    </a:cubicBezTo>
                    <a:cubicBezTo>
                      <a:pt x="-2362" y="485696"/>
                      <a:pt x="136408" y="624466"/>
                      <a:pt x="308675" y="626859"/>
                    </a:cubicBezTo>
                    <a:close/>
                  </a:path>
                </a:pathLst>
              </a:custGeom>
              <a:solidFill>
                <a:schemeClr val="accent5"/>
              </a:solidFill>
              <a:ln w="23912" cap="flat">
                <a:noFill/>
                <a:prstDash val="solid"/>
                <a:miter/>
              </a:ln>
            </p:spPr>
            <p:txBody>
              <a:bodyPr rtlCol="0" anchor="ctr"/>
              <a:lstStyle/>
              <a:p>
                <a:endParaRPr lang="en-US" dirty="0"/>
              </a:p>
            </p:txBody>
          </p:sp>
        </p:grpSp>
        <p:sp>
          <p:nvSpPr>
            <p:cNvPr id="15" name="Isosceles Triangle 14">
              <a:extLst>
                <a:ext uri="{FF2B5EF4-FFF2-40B4-BE49-F238E27FC236}">
                  <a16:creationId xmlns:a16="http://schemas.microsoft.com/office/drawing/2014/main" id="{9BAC5326-69BC-4DCF-B682-4778B80809E4}"/>
                </a:ext>
              </a:extLst>
            </p:cNvPr>
            <p:cNvSpPr/>
            <p:nvPr/>
          </p:nvSpPr>
          <p:spPr>
            <a:xfrm rot="16200000">
              <a:off x="933977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Isosceles Triangle 15">
              <a:extLst>
                <a:ext uri="{FF2B5EF4-FFF2-40B4-BE49-F238E27FC236}">
                  <a16:creationId xmlns:a16="http://schemas.microsoft.com/office/drawing/2014/main" id="{2B9EA639-1876-4B22-BA5A-57AB07E3C79D}"/>
                </a:ext>
              </a:extLst>
            </p:cNvPr>
            <p:cNvSpPr/>
            <p:nvPr/>
          </p:nvSpPr>
          <p:spPr>
            <a:xfrm rot="5400000" flipH="1">
              <a:off x="1085384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Isosceles Triangle 16">
              <a:extLst>
                <a:ext uri="{FF2B5EF4-FFF2-40B4-BE49-F238E27FC236}">
                  <a16:creationId xmlns:a16="http://schemas.microsoft.com/office/drawing/2014/main" id="{E4599619-B65E-4720-902B-79FAB6069DDB}"/>
                </a:ext>
              </a:extLst>
            </p:cNvPr>
            <p:cNvSpPr/>
            <p:nvPr/>
          </p:nvSpPr>
          <p:spPr>
            <a:xfrm flipH="1">
              <a:off x="10124928" y="2418638"/>
              <a:ext cx="495446" cy="19484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“Contact” slide</a:t>
            </a:r>
          </a:p>
        </p:txBody>
      </p:sp>
      <p:sp>
        <p:nvSpPr>
          <p:cNvPr id="3" name="Contact Content Placeholder">
            <a:extLst>
              <a:ext uri="{FF2B5EF4-FFF2-40B4-BE49-F238E27FC236}">
                <a16:creationId xmlns:a16="http://schemas.microsoft.com/office/drawing/2014/main" id="{17AAC5FF-8264-4C60-8AAC-1B83EE24201B}"/>
              </a:ext>
            </a:extLst>
          </p:cNvPr>
          <p:cNvSpPr>
            <a:spLocks noGrp="1"/>
          </p:cNvSpPr>
          <p:nvPr>
            <p:ph idx="1" hasCustomPrompt="1"/>
          </p:nvPr>
        </p:nvSpPr>
        <p:spPr>
          <a:xfrm>
            <a:off x="817734" y="1137446"/>
            <a:ext cx="7244177" cy="5039517"/>
          </a:xfrm>
        </p:spPr>
        <p:txBody>
          <a:bodyPr anchor="ctr">
            <a:normAutofit/>
          </a:bodyPr>
          <a:lstStyle>
            <a:lvl1pPr>
              <a:spcBef>
                <a:spcPts val="1200"/>
              </a:spcBef>
              <a:defRPr sz="2400"/>
            </a:lvl1pPr>
            <a:lvl2pPr>
              <a:spcBef>
                <a:spcPts val="200"/>
              </a:spcBef>
              <a:defRPr sz="2000"/>
            </a:lvl2pPr>
            <a:lvl3pPr>
              <a:spcBef>
                <a:spcPts val="0"/>
              </a:spcBef>
              <a:defRPr sz="2000"/>
            </a:lvl3pPr>
            <a:lvl4pPr>
              <a:spcBef>
                <a:spcPts val="400"/>
              </a:spcBef>
              <a:defRPr sz="1800"/>
            </a:lvl4pPr>
            <a:lvl5pPr>
              <a:defRPr sz="1800"/>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7247462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0B73BD0A-7F58-4DC5-B1D9-8439C1D6CD73}"/>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DA3E6CB-2C77-4659-8ABA-8C2B4BD22885}"/>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162757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3.xml"/><Relationship Id="rId7"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10" Type="http://schemas.openxmlformats.org/officeDocument/2006/relationships/image" Target="../media/image1.emf"/><Relationship Id="rId4" Type="http://schemas.openxmlformats.org/officeDocument/2006/relationships/slideLayout" Target="../slideLayouts/slideLayout14.xml"/><Relationship Id="rId9" Type="http://schemas.microsoft.com/office/2007/relationships/hdphoto" Target="../media/hdphoto1.wdp"/></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9.xml"/><Relationship Id="rId7" Type="http://schemas.openxmlformats.org/officeDocument/2006/relationships/image" Target="../media/image1.emf"/><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theme" Target="../theme/theme3.xml"/><Relationship Id="rId5" Type="http://schemas.openxmlformats.org/officeDocument/2006/relationships/slideLayout" Target="../slideLayouts/slideLayout21.xml"/><Relationship Id="rId4" Type="http://schemas.openxmlformats.org/officeDocument/2006/relationships/slideLayout" Target="../slideLayouts/slideLayout20.xml"/><Relationship Id="rId9" Type="http://schemas.microsoft.com/office/2007/relationships/hdphoto" Target="../media/hdphoto1.wdp"/></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4.xml"/><Relationship Id="rId7" Type="http://schemas.openxmlformats.org/officeDocument/2006/relationships/image" Target="../media/image1.emf"/><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theme" Target="../theme/theme4.xml"/><Relationship Id="rId5" Type="http://schemas.openxmlformats.org/officeDocument/2006/relationships/slideLayout" Target="../slideLayouts/slideLayout26.xml"/><Relationship Id="rId4" Type="http://schemas.openxmlformats.org/officeDocument/2006/relationships/slideLayout" Target="../slideLayouts/slideLayout25.xml"/><Relationship Id="rId9" Type="http://schemas.microsoft.com/office/2007/relationships/hdphoto" Target="../media/hdphoto1.wdp"/></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29.xml"/><Relationship Id="rId7" Type="http://schemas.openxmlformats.org/officeDocument/2006/relationships/slideLayout" Target="../slideLayouts/slideLayout3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microsoft.com/office/2007/relationships/hdphoto" Target="../media/hdphoto1.wdp"/><Relationship Id="rId5" Type="http://schemas.openxmlformats.org/officeDocument/2006/relationships/slideLayout" Target="../slideLayouts/slideLayout31.xml"/><Relationship Id="rId10" Type="http://schemas.openxmlformats.org/officeDocument/2006/relationships/image" Target="../media/image2.png"/><Relationship Id="rId4" Type="http://schemas.openxmlformats.org/officeDocument/2006/relationships/slideLayout" Target="../slideLayouts/slideLayout30.xml"/><Relationship Id="rId9" Type="http://schemas.openxmlformats.org/officeDocument/2006/relationships/image" Target="../media/image1.emf"/></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microsoft.com/office/2007/relationships/hdphoto" Target="../media/hdphoto1.wdp"/><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image" Target="../media/image2.png"/><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image" Target="../media/image1.emf"/><Relationship Id="rId5" Type="http://schemas.openxmlformats.org/officeDocument/2006/relationships/slideLayout" Target="../slideLayouts/slideLayout38.xml"/><Relationship Id="rId10" Type="http://schemas.openxmlformats.org/officeDocument/2006/relationships/theme" Target="../theme/theme6.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2"/>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3">
            <a:alphaModFix amt="70000"/>
            <a:extLst>
              <a:ext uri="{BEBA8EAE-BF5A-486C-A8C5-ECC9F3942E4B}">
                <a14:imgProps xmlns:a14="http://schemas.microsoft.com/office/drawing/2010/main">
                  <a14:imgLayer r:embed="rId1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864336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80" r:id="rId4"/>
    <p:sldLayoutId id="2147483652" r:id="rId5"/>
    <p:sldLayoutId id="2147483653" r:id="rId6"/>
    <p:sldLayoutId id="2147483654" r:id="rId7"/>
    <p:sldLayoutId id="2147483655" r:id="rId8"/>
    <p:sldLayoutId id="2147483656" r:id="rId9"/>
    <p:sldLayoutId id="2147483657" r:id="rId10"/>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0"/>
          <a:stretch>
            <a:fillRect/>
          </a:stretch>
        </p:blipFill>
        <p:spPr>
          <a:xfrm>
            <a:off x="9622551" y="6284572"/>
            <a:ext cx="1389041" cy="471509"/>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3402457141"/>
      </p:ext>
    </p:extLst>
  </p:cSld>
  <p:clrMap bg1="lt1" tx1="dk1" bg2="lt2" tx2="dk2" accent1="accent1" accent2="accent2" accent3="accent3" accent4="accent4" accent5="accent5" accent6="accent6" hlink="hlink" folHlink="folHlink"/>
  <p:sldLayoutIdLst>
    <p:sldLayoutId id="2147483681" r:id="rId1"/>
    <p:sldLayoutId id="2147483683" r:id="rId2"/>
    <p:sldLayoutId id="2147483672" r:id="rId3"/>
    <p:sldLayoutId id="2147483682" r:id="rId4"/>
    <p:sldLayoutId id="2147483674" r:id="rId5"/>
    <p:sldLayoutId id="2147483697" r:id="rId6"/>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7"/>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chor="ctr">
            <a:noAutofit/>
          </a:body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1036630729"/>
      </p:ext>
    </p:extLst>
  </p:cSld>
  <p:clrMap bg1="lt1" tx1="dk1" bg2="lt2" tx2="dk2" accent1="accent1" accent2="accent2" accent3="accent3" accent4="accent4" accent5="accent5" accent6="accent6" hlink="hlink" folHlink="folHlink"/>
  <p:sldLayoutIdLst>
    <p:sldLayoutId id="2147483660" r:id="rId1"/>
    <p:sldLayoutId id="2147483662" r:id="rId2"/>
    <p:sldLayoutId id="2147483668" r:id="rId3"/>
    <p:sldLayoutId id="2147483669" r:id="rId4"/>
    <p:sldLayoutId id="2147483726" r:id="rId5"/>
  </p:sldLayoutIdLst>
  <p:hf hdr="0" ftr="0" dt="0"/>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7"/>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2"/>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981448211"/>
      </p:ext>
    </p:extLst>
  </p:cSld>
  <p:clrMap bg1="lt1" tx1="dk1" bg2="lt2" tx2="dk2" accent1="accent1" accent2="accent2" accent3="accent3" accent4="accent4" accent5="accent5" accent6="accent6" hlink="hlink" folHlink="folHlink"/>
  <p:sldLayoutIdLst>
    <p:sldLayoutId id="2147483693" r:id="rId1"/>
    <p:sldLayoutId id="2147483692" r:id="rId2"/>
    <p:sldLayoutId id="2147483694" r:id="rId3"/>
    <p:sldLayoutId id="2147483696" r:id="rId4"/>
    <p:sldLayoutId id="2147483691" r:id="rId5"/>
  </p:sldLayoutIdLst>
  <p:hf hdr="0" ftr="0" dt="0"/>
  <p:txStyles>
    <p:titleStyle>
      <a:lvl1pPr algn="l" defTabSz="914400" rtl="0" eaLnBrk="1" latinLnBrk="0" hangingPunct="1">
        <a:lnSpc>
          <a:spcPct val="90000"/>
        </a:lnSpc>
        <a:spcBef>
          <a:spcPct val="0"/>
        </a:spcBef>
        <a:buNone/>
        <a:defRPr sz="3200" b="1" kern="1200">
          <a:solidFill>
            <a:schemeClr val="accent5"/>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9"/>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0">
            <a:alphaModFix amt="70000"/>
            <a:extLst>
              <a:ext uri="{BEBA8EAE-BF5A-486C-A8C5-ECC9F3942E4B}">
                <a14:imgProps xmlns:a14="http://schemas.microsoft.com/office/drawing/2010/main">
                  <a14:imgLayer r:embed="rId11">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add infographic slide title. Delete unneeded shapes.</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5730275"/>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13" r:id="rId4"/>
    <p:sldLayoutId id="2147483709" r:id="rId5"/>
    <p:sldLayoutId id="2147483711" r:id="rId6"/>
    <p:sldLayoutId id="2147483712" r:id="rId7"/>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p:nvPicPr>
        <p:blipFill>
          <a:blip r:embed="rId11"/>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p:nvPicPr>
        <p:blipFill>
          <a:blip r:embed="rId12">
            <a:alphaModFix amt="70000"/>
            <a:extLst>
              <a:ext uri="{BEBA8EAE-BF5A-486C-A8C5-ECC9F3942E4B}">
                <a14:imgProps xmlns:a14="http://schemas.microsoft.com/office/drawing/2010/main">
                  <a14:imgLayer r:embed="rId13">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26">
              <a:extLst>
                <a:ext uri="{FF2B5EF4-FFF2-40B4-BE49-F238E27FC236}">
                  <a16:creationId xmlns:a16="http://schemas.microsoft.com/office/drawing/2014/main" id="{FDFBB624-8BD4-47AE-8F60-BF3F6F0B0094}"/>
                </a:ext>
              </a:extLst>
            </p:cNvPr>
            <p:cNvSpPr/>
            <p:nvPr/>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F92F17B4-EB2C-4036-8F84-536981B24D75}"/>
                </a:ext>
              </a:extLst>
            </p:cNvPr>
            <p:cNvSpPr/>
            <p:nvPr/>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62DE680A-B37E-41BD-BB42-D30A6C48656C}"/>
                </a:ext>
              </a:extLst>
            </p:cNvPr>
            <p:cNvSpPr/>
            <p:nvPr/>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6" name="Slide Number">
            <a:extLst>
              <a:ext uri="{FF2B5EF4-FFF2-40B4-BE49-F238E27FC236}">
                <a16:creationId xmlns:a16="http://schemas.microsoft.com/office/drawing/2014/main" id="{A1572889-5393-4231-B195-9251F27C13AF}"/>
              </a:ext>
            </a:extLst>
          </p:cNvPr>
          <p:cNvSpPr>
            <a:spLocks noGrp="1"/>
          </p:cNvSpPr>
          <p:nvPr>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p:ph type="body" idx="1"/>
          </p:nvPr>
        </p:nvSpPr>
        <p:spPr>
          <a:xfrm>
            <a:off x="805866" y="1137446"/>
            <a:ext cx="11081334" cy="5039517"/>
          </a:xfrm>
          <a:prstGeom prst="rect">
            <a:avLst/>
          </a:prstGeom>
        </p:spPr>
        <p:txBody>
          <a:bodyPr vert="horz" lIns="91440" tIns="45720" rIns="91440" bIns="45720" rtlCol="0" anchor="ctr">
            <a:noAutofit/>
          </a:body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C6F6E286-73CB-45E0-AF89-B50934118376}"/>
              </a:ext>
            </a:extLst>
          </p:cNvPr>
          <p:cNvSpPr>
            <a:spLocks noGrp="1"/>
          </p:cNvSpPr>
          <p:nvPr>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631254979"/>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15" r:id="rId5"/>
    <p:sldLayoutId id="2147483716" r:id="rId6"/>
    <p:sldLayoutId id="2147483717" r:id="rId7"/>
    <p:sldLayoutId id="2147483718" r:id="rId8"/>
    <p:sldLayoutId id="2147483719" r:id="rId9"/>
  </p:sldLayoutIdLst>
  <p:hf hdr="0" ftr="0" dt="0"/>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slideLayout" Target="../slideLayouts/slideLayout18.xml"/><Relationship Id="rId1" Type="http://schemas.openxmlformats.org/officeDocument/2006/relationships/tags" Target="../tags/tag3.xml"/><Relationship Id="rId4" Type="http://schemas.openxmlformats.org/officeDocument/2006/relationships/image" Target="../media/image3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drbobnelson.com/" TargetMode="External"/><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pixabay.com/en/exchange-of-ideas-debate-discussion-222788/" TargetMode="External"/><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aba.workforcegps.org/resources/2023/09/14/20/55/ABA-Opportunity-Youth-Apprenticeship-White-Paper" TargetMode="External"/><Relationship Id="rId2" Type="http://schemas.openxmlformats.org/officeDocument/2006/relationships/hyperlink" Target="https://aba.workforcegps.org/resources/2023/03/02/19/18/Registered-Apprenticeship-Tools-and-Tips"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mailto:DOL_PRA_PUBLIC@dol.gov"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5FB03-888E-4898-A21E-566F5D1EB9B1}"/>
              </a:ext>
            </a:extLst>
          </p:cNvPr>
          <p:cNvSpPr>
            <a:spLocks noGrp="1"/>
          </p:cNvSpPr>
          <p:nvPr>
            <p:ph type="ctrTitle"/>
          </p:nvPr>
        </p:nvSpPr>
        <p:spPr>
          <a:xfrm>
            <a:off x="5060514" y="1986455"/>
            <a:ext cx="6651836" cy="3258207"/>
          </a:xfrm>
        </p:spPr>
        <p:txBody>
          <a:bodyPr>
            <a:normAutofit fontScale="90000"/>
          </a:bodyPr>
          <a:lstStyle/>
          <a:p>
            <a:r>
              <a:rPr lang="en-US" dirty="0"/>
              <a:t>Program Retention: Strategies to Keep </a:t>
            </a:r>
            <a:br>
              <a:rPr lang="en-US" dirty="0"/>
            </a:br>
            <a:r>
              <a:rPr lang="en-US" dirty="0"/>
              <a:t>Pre-Apprentices and Apprentices Engaged, Empowered, and Involved</a:t>
            </a:r>
          </a:p>
        </p:txBody>
      </p:sp>
      <p:sp>
        <p:nvSpPr>
          <p:cNvPr id="9" name="Date Placeholder 8">
            <a:extLst>
              <a:ext uri="{FF2B5EF4-FFF2-40B4-BE49-F238E27FC236}">
                <a16:creationId xmlns:a16="http://schemas.microsoft.com/office/drawing/2014/main" id="{F685FEE7-9073-4872-AA27-FBCEF01F2136}"/>
              </a:ext>
            </a:extLst>
          </p:cNvPr>
          <p:cNvSpPr>
            <a:spLocks noGrp="1"/>
          </p:cNvSpPr>
          <p:nvPr>
            <p:ph type="dt" sz="half" idx="10"/>
          </p:nvPr>
        </p:nvSpPr>
        <p:spPr/>
        <p:txBody>
          <a:bodyPr/>
          <a:lstStyle/>
          <a:p>
            <a:r>
              <a:rPr lang="en-US" dirty="0"/>
              <a:t>May 15, 2024</a:t>
            </a:r>
          </a:p>
        </p:txBody>
      </p:sp>
    </p:spTree>
    <p:custDataLst>
      <p:tags r:id="rId1"/>
    </p:custDataLst>
    <p:extLst>
      <p:ext uri="{BB962C8B-B14F-4D97-AF65-F5344CB8AC3E}">
        <p14:creationId xmlns:p14="http://schemas.microsoft.com/office/powerpoint/2010/main" val="2663552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387FA-E20A-45B4-92AD-1D44FFC8C58B}"/>
              </a:ext>
            </a:extLst>
          </p:cNvPr>
          <p:cNvSpPr>
            <a:spLocks noGrp="1"/>
          </p:cNvSpPr>
          <p:nvPr>
            <p:ph type="title"/>
          </p:nvPr>
        </p:nvSpPr>
        <p:spPr/>
        <p:txBody>
          <a:bodyPr/>
          <a:lstStyle/>
          <a:p>
            <a:r>
              <a:rPr lang="en-US" dirty="0"/>
              <a:t>Today’s Speakers</a:t>
            </a:r>
          </a:p>
        </p:txBody>
      </p:sp>
      <p:pic>
        <p:nvPicPr>
          <p:cNvPr id="19" name="Picture Placeholder 18" descr="Amy Landesman Headshot">
            <a:extLst>
              <a:ext uri="{FF2B5EF4-FFF2-40B4-BE49-F238E27FC236}">
                <a16:creationId xmlns:a16="http://schemas.microsoft.com/office/drawing/2014/main" id="{8FF0D381-2AD5-76B1-6FEE-BD105E0AC95F}"/>
              </a:ext>
              <a:ext uri="{C183D7F6-B498-43B3-948B-1728B52AA6E4}">
                <adec:decorative xmlns:adec="http://schemas.microsoft.com/office/drawing/2017/decorative" val="0"/>
              </a:ext>
            </a:extLst>
          </p:cNvPr>
          <p:cNvPicPr>
            <a:picLocks noGrp="1" noChangeAspect="1"/>
          </p:cNvPicPr>
          <p:nvPr>
            <p:ph type="pic" sz="quarter" idx="13"/>
          </p:nvPr>
        </p:nvPicPr>
        <p:blipFill>
          <a:blip r:embed="rId3"/>
          <a:srcRect t="108" b="108"/>
          <a:stretch/>
        </p:blipFill>
        <p:spPr/>
      </p:pic>
      <p:sp>
        <p:nvSpPr>
          <p:cNvPr id="4" name="Content Placeholder 3">
            <a:extLst>
              <a:ext uri="{FF2B5EF4-FFF2-40B4-BE49-F238E27FC236}">
                <a16:creationId xmlns:a16="http://schemas.microsoft.com/office/drawing/2014/main" id="{FA28D432-A9AB-10F5-33FF-B60325F95315}"/>
              </a:ext>
            </a:extLst>
          </p:cNvPr>
          <p:cNvSpPr>
            <a:spLocks noGrp="1"/>
          </p:cNvSpPr>
          <p:nvPr>
            <p:ph sz="half" idx="2"/>
          </p:nvPr>
        </p:nvSpPr>
        <p:spPr/>
        <p:txBody>
          <a:bodyPr/>
          <a:lstStyle/>
          <a:p>
            <a:pPr>
              <a:lnSpc>
                <a:spcPct val="100000"/>
              </a:lnSpc>
              <a:spcBef>
                <a:spcPts val="0"/>
              </a:spcBef>
            </a:pPr>
            <a:r>
              <a:rPr lang="en-US" dirty="0"/>
              <a:t>Amy Landesman, ICF</a:t>
            </a:r>
          </a:p>
          <a:p>
            <a:pPr>
              <a:lnSpc>
                <a:spcPct val="100000"/>
              </a:lnSpc>
              <a:spcBef>
                <a:spcPts val="0"/>
              </a:spcBef>
            </a:pPr>
            <a:r>
              <a:rPr lang="en-US" dirty="0"/>
              <a:t>Apprenticeship Building America (ABA) Coach</a:t>
            </a:r>
          </a:p>
        </p:txBody>
      </p:sp>
      <p:pic>
        <p:nvPicPr>
          <p:cNvPr id="6" name="Picture Placeholder 7" descr="Valerie Taylor Headshot">
            <a:extLst>
              <a:ext uri="{FF2B5EF4-FFF2-40B4-BE49-F238E27FC236}">
                <a16:creationId xmlns:a16="http://schemas.microsoft.com/office/drawing/2014/main" id="{29E54F6B-2B77-2B52-93B3-DCF1FA927F8B}"/>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a:stretch>
            <a:fillRect/>
          </a:stretch>
        </p:blipFill>
        <p:spPr>
          <a:xfrm>
            <a:off x="1501775" y="3832225"/>
            <a:ext cx="2133600" cy="2133600"/>
          </a:xfrm>
        </p:spPr>
      </p:pic>
      <p:sp>
        <p:nvSpPr>
          <p:cNvPr id="3" name="Content Placeholder 2">
            <a:extLst>
              <a:ext uri="{FF2B5EF4-FFF2-40B4-BE49-F238E27FC236}">
                <a16:creationId xmlns:a16="http://schemas.microsoft.com/office/drawing/2014/main" id="{F3AC44B8-ED4C-E618-2810-98462DDBF8C4}"/>
              </a:ext>
            </a:extLst>
          </p:cNvPr>
          <p:cNvSpPr>
            <a:spLocks noGrp="1"/>
          </p:cNvSpPr>
          <p:nvPr>
            <p:ph sz="half" idx="1"/>
          </p:nvPr>
        </p:nvSpPr>
        <p:spPr/>
        <p:txBody>
          <a:bodyPr/>
          <a:lstStyle/>
          <a:p>
            <a:r>
              <a:rPr lang="en-US" dirty="0"/>
              <a:t>Valerie Taylor, ICF</a:t>
            </a:r>
          </a:p>
          <a:p>
            <a:pPr>
              <a:lnSpc>
                <a:spcPct val="100000"/>
              </a:lnSpc>
              <a:spcBef>
                <a:spcPts val="0"/>
              </a:spcBef>
            </a:pPr>
            <a:r>
              <a:rPr lang="en-US" dirty="0"/>
              <a:t>Apprenticeship Building America (ABA) Coach</a:t>
            </a:r>
          </a:p>
        </p:txBody>
      </p:sp>
      <p:sp>
        <p:nvSpPr>
          <p:cNvPr id="7" name="Slide Number Placeholder 6">
            <a:extLst>
              <a:ext uri="{FF2B5EF4-FFF2-40B4-BE49-F238E27FC236}">
                <a16:creationId xmlns:a16="http://schemas.microsoft.com/office/drawing/2014/main" id="{1ED113DD-CA7F-4B1A-9EFF-561149CE7516}"/>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a:t>
            </a:fld>
            <a:endParaRPr kumimoji="0" lang="en-US" sz="1600" b="1" i="0" u="none" strike="noStrike" kern="1200" cap="none" spc="0" normalizeH="0" baseline="0" noProof="0" dirty="0">
              <a:ln>
                <a:noFill/>
              </a:ln>
              <a:solidFill>
                <a:srgbClr val="2C5261"/>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4461835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654F9E6-51D0-F93B-35C4-9FE524FE7B11}"/>
              </a:ext>
            </a:extLst>
          </p:cNvPr>
          <p:cNvSpPr>
            <a:spLocks noGrp="1"/>
          </p:cNvSpPr>
          <p:nvPr>
            <p:ph type="title"/>
          </p:nvPr>
        </p:nvSpPr>
        <p:spPr/>
        <p:txBody>
          <a:bodyPr/>
          <a:lstStyle/>
          <a:p>
            <a:r>
              <a:rPr lang="en-US" dirty="0"/>
              <a:t>Quick Poll – We value your input!</a:t>
            </a:r>
          </a:p>
        </p:txBody>
      </p:sp>
      <p:sp>
        <p:nvSpPr>
          <p:cNvPr id="4" name="Text Placeholder 3">
            <a:extLst>
              <a:ext uri="{FF2B5EF4-FFF2-40B4-BE49-F238E27FC236}">
                <a16:creationId xmlns:a16="http://schemas.microsoft.com/office/drawing/2014/main" id="{B8FD00BC-D7C5-3041-506B-392B9FE7DE9C}"/>
              </a:ext>
            </a:extLst>
          </p:cNvPr>
          <p:cNvSpPr>
            <a:spLocks noGrp="1"/>
          </p:cNvSpPr>
          <p:nvPr>
            <p:ph type="body" idx="14"/>
          </p:nvPr>
        </p:nvSpPr>
        <p:spPr>
          <a:xfrm>
            <a:off x="555333" y="910188"/>
            <a:ext cx="11081334" cy="978997"/>
          </a:xfrm>
          <a:noFill/>
          <a:ln>
            <a:noFill/>
          </a:ln>
        </p:spPr>
        <p:txBody>
          <a:bodyPr>
            <a:normAutofit/>
          </a:bodyPr>
          <a:lstStyle/>
          <a:p>
            <a:pPr marL="0" marR="0">
              <a:spcBef>
                <a:spcPts val="0"/>
              </a:spcBef>
              <a:spcAft>
                <a:spcPts val="0"/>
              </a:spcAft>
            </a:pPr>
            <a:r>
              <a:rPr lang="en-US" sz="2000" b="1" dirty="0">
                <a:effectLst/>
                <a:latin typeface="Calibri" panose="020F0502020204030204" pitchFamily="34" charset="0"/>
                <a:ea typeface="Aptos" panose="020B0004020202020204" pitchFamily="34" charset="0"/>
                <a:cs typeface="Aptos" panose="020B0004020202020204" pitchFamily="34" charset="0"/>
              </a:rPr>
              <a:t>The ICF technical assistance team will be adopting a cloud-based communication tool to enable ABA grantees to connect with each other.</a:t>
            </a:r>
          </a:p>
          <a:p>
            <a:pPr marL="0" marR="0">
              <a:spcBef>
                <a:spcPts val="0"/>
              </a:spcBef>
              <a:spcAft>
                <a:spcPts val="0"/>
              </a:spcAft>
            </a:pPr>
            <a:endParaRPr lang="en-US" sz="2000" b="1" dirty="0">
              <a:latin typeface="Calibri" panose="020F0502020204030204" pitchFamily="34" charset="0"/>
              <a:ea typeface="Aptos" panose="020B0004020202020204" pitchFamily="34" charset="0"/>
              <a:cs typeface="Aptos" panose="020B0004020202020204" pitchFamily="34" charset="0"/>
            </a:endParaRPr>
          </a:p>
        </p:txBody>
      </p:sp>
      <p:sp>
        <p:nvSpPr>
          <p:cNvPr id="5" name="Text Placeholder 3" descr="Do you currently use any of the following tools for communicating with your colleagues or other professional contacts?">
            <a:extLst>
              <a:ext uri="{FF2B5EF4-FFF2-40B4-BE49-F238E27FC236}">
                <a16:creationId xmlns:a16="http://schemas.microsoft.com/office/drawing/2014/main" id="{D16B8028-92E9-E888-6891-115B0AD7FF86}"/>
              </a:ext>
            </a:extLst>
          </p:cNvPr>
          <p:cNvSpPr txBox="1">
            <a:spLocks/>
          </p:cNvSpPr>
          <p:nvPr/>
        </p:nvSpPr>
        <p:spPr>
          <a:xfrm>
            <a:off x="882831" y="1807234"/>
            <a:ext cx="3932389" cy="3243531"/>
          </a:xfrm>
          <a:prstGeom prst="rect">
            <a:avLst/>
          </a:prstGeom>
          <a:solidFill>
            <a:srgbClr val="F3F4F4"/>
          </a:solidFill>
          <a:ln>
            <a:solidFill>
              <a:schemeClr val="accent4"/>
            </a:solidFill>
          </a:ln>
        </p:spPr>
        <p:txBody>
          <a:bodyPr vert="horz" lIns="182880" tIns="45720" rIns="182880" bIns="45720" rtlCol="0" anchor="ctr">
            <a:normAutofit/>
          </a:bodyPr>
          <a:lstStyle>
            <a:lvl1pPr marL="0" indent="0" algn="l" defTabSz="914400" rtl="0" eaLnBrk="1" latinLnBrk="0" hangingPunct="1">
              <a:lnSpc>
                <a:spcPct val="95000"/>
              </a:lnSpc>
              <a:spcBef>
                <a:spcPts val="3000"/>
              </a:spcBef>
              <a:buClr>
                <a:schemeClr val="accent2"/>
              </a:buClr>
              <a:buFontTx/>
              <a:buNone/>
              <a:defRPr sz="2400" b="0" kern="1200">
                <a:solidFill>
                  <a:schemeClr val="accent1"/>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000" b="1" i="1" kern="1200">
                <a:solidFill>
                  <a:schemeClr val="bg2">
                    <a:lumMod val="25000"/>
                  </a:schemeClr>
                </a:solidFill>
                <a:latin typeface="+mj-lt"/>
                <a:ea typeface="+mn-ea"/>
                <a:cs typeface="+mn-cs"/>
              </a:defRPr>
            </a:lvl2pPr>
            <a:lvl3pPr marL="9144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1800" b="1" kern="1200">
                <a:solidFill>
                  <a:schemeClr val="bg2">
                    <a:lumMod val="25000"/>
                  </a:schemeClr>
                </a:solidFill>
                <a:latin typeface="+mn-lt"/>
                <a:ea typeface="+mn-ea"/>
                <a:cs typeface="+mn-cs"/>
              </a:defRPr>
            </a:lvl3pPr>
            <a:lvl4pPr marL="1371600" indent="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None/>
              <a:defRPr sz="1600" b="1" u="sng" kern="1200">
                <a:solidFill>
                  <a:schemeClr val="accent6"/>
                </a:solidFill>
                <a:latin typeface="+mn-lt"/>
                <a:ea typeface="+mn-ea"/>
                <a:cs typeface="+mn-cs"/>
              </a:defRPr>
            </a:lvl4pPr>
            <a:lvl5pPr marL="1828800" indent="0" algn="l" defTabSz="914400" rtl="0" eaLnBrk="1" latinLnBrk="0" hangingPunct="1">
              <a:lnSpc>
                <a:spcPct val="95000"/>
              </a:lnSpc>
              <a:spcBef>
                <a:spcPts val="300"/>
              </a:spcBef>
              <a:buClr>
                <a:schemeClr val="accent5"/>
              </a:buClr>
              <a:buFont typeface="Wingdings" panose="05000000000000000000" pitchFamily="2" charset="2"/>
              <a:buNone/>
              <a:defRPr sz="1600" b="1" kern="1200">
                <a:solidFill>
                  <a:schemeClr val="bg2">
                    <a:lumMod val="2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spcBef>
                <a:spcPts val="0"/>
              </a:spcBef>
            </a:pPr>
            <a:r>
              <a:rPr lang="en-US" dirty="0">
                <a:latin typeface="Calibri" panose="020F0502020204030204" pitchFamily="34" charset="0"/>
                <a:ea typeface="Aptos" panose="020B0004020202020204" pitchFamily="34" charset="0"/>
                <a:cs typeface="Aptos" panose="020B0004020202020204" pitchFamily="34" charset="0"/>
              </a:rPr>
              <a:t>Do you currently use any of the following tools for communicating with your colleagues or other professional contacts?</a:t>
            </a:r>
            <a:endParaRPr lang="en-US" dirty="0">
              <a:latin typeface="Aptos" panose="020B0004020202020204" pitchFamily="34" charset="0"/>
              <a:ea typeface="Aptos" panose="020B0004020202020204" pitchFamily="34" charset="0"/>
              <a:cs typeface="Aptos" panose="020B0004020202020204" pitchFamily="34" charset="0"/>
            </a:endParaRPr>
          </a:p>
        </p:txBody>
      </p:sp>
      <p:sp>
        <p:nvSpPr>
          <p:cNvPr id="6" name="Content Placeholder 5">
            <a:extLst>
              <a:ext uri="{FF2B5EF4-FFF2-40B4-BE49-F238E27FC236}">
                <a16:creationId xmlns:a16="http://schemas.microsoft.com/office/drawing/2014/main" id="{5D9511DA-D417-2429-02BC-48B87FF35E85}"/>
              </a:ext>
            </a:extLst>
          </p:cNvPr>
          <p:cNvSpPr>
            <a:spLocks noGrp="1"/>
          </p:cNvSpPr>
          <p:nvPr>
            <p:ph idx="1"/>
          </p:nvPr>
        </p:nvSpPr>
        <p:spPr>
          <a:xfrm>
            <a:off x="5349766" y="1308386"/>
            <a:ext cx="6361373" cy="5218903"/>
          </a:xfrm>
        </p:spPr>
        <p:txBody>
          <a:bodyPr>
            <a:normAutofit/>
          </a:bodyPr>
          <a:lstStyle/>
          <a:p>
            <a:r>
              <a:rPr lang="en-US" dirty="0">
                <a:solidFill>
                  <a:schemeClr val="tx1"/>
                </a:solidFill>
              </a:rPr>
              <a:t>Microsoft Teams</a:t>
            </a:r>
          </a:p>
          <a:p>
            <a:r>
              <a:rPr lang="en-US" dirty="0">
                <a:solidFill>
                  <a:schemeClr val="tx1"/>
                </a:solidFill>
              </a:rPr>
              <a:t>Slack</a:t>
            </a:r>
          </a:p>
          <a:p>
            <a:r>
              <a:rPr lang="en-US" dirty="0">
                <a:solidFill>
                  <a:schemeClr val="tx1"/>
                </a:solidFill>
              </a:rPr>
              <a:t>I use another tool (Please drop the name in the Chat)</a:t>
            </a:r>
          </a:p>
          <a:p>
            <a:r>
              <a:rPr lang="en-US" dirty="0">
                <a:solidFill>
                  <a:schemeClr val="tx1"/>
                </a:solidFill>
              </a:rPr>
              <a:t>I do not currently use a cloud-based communication tool</a:t>
            </a:r>
          </a:p>
          <a:p>
            <a:endParaRPr lang="en-US" dirty="0"/>
          </a:p>
        </p:txBody>
      </p:sp>
      <p:sp>
        <p:nvSpPr>
          <p:cNvPr id="2" name="Slide Number Placeholder 1">
            <a:extLst>
              <a:ext uri="{FF2B5EF4-FFF2-40B4-BE49-F238E27FC236}">
                <a16:creationId xmlns:a16="http://schemas.microsoft.com/office/drawing/2014/main" id="{CFD67BF1-00F9-7ECC-7C11-411EED2E03A6}"/>
              </a:ext>
            </a:extLst>
          </p:cNvPr>
          <p:cNvSpPr>
            <a:spLocks noGrp="1"/>
          </p:cNvSpPr>
          <p:nvPr>
            <p:ph type="sldNum" sz="quarter" idx="12"/>
          </p:nvPr>
        </p:nvSpPr>
        <p:spPr/>
        <p:txBody>
          <a:bodyPr/>
          <a:lstStyle/>
          <a:p>
            <a:fld id="{158B7785-F6D6-45F8-833E-07BD84680091}" type="slidenum">
              <a:rPr lang="en-US" smtClean="0"/>
              <a:t>3</a:t>
            </a:fld>
            <a:endParaRPr lang="en-US" dirty="0"/>
          </a:p>
        </p:txBody>
      </p:sp>
    </p:spTree>
    <p:extLst>
      <p:ext uri="{BB962C8B-B14F-4D97-AF65-F5344CB8AC3E}">
        <p14:creationId xmlns:p14="http://schemas.microsoft.com/office/powerpoint/2010/main" val="32209809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9714ADB-9C83-40AA-9DB6-1C88CFE957C9}"/>
              </a:ext>
            </a:extLst>
          </p:cNvPr>
          <p:cNvSpPr>
            <a:spLocks noGrp="1"/>
          </p:cNvSpPr>
          <p:nvPr>
            <p:ph type="title"/>
          </p:nvPr>
        </p:nvSpPr>
        <p:spPr/>
        <p:txBody>
          <a:bodyPr/>
          <a:lstStyle/>
          <a:p>
            <a:r>
              <a:rPr lang="en-US" dirty="0"/>
              <a:t>Today’s Agenda</a:t>
            </a:r>
          </a:p>
        </p:txBody>
      </p:sp>
      <p:sp>
        <p:nvSpPr>
          <p:cNvPr id="6" name="Content Placeholder 5">
            <a:extLst>
              <a:ext uri="{FF2B5EF4-FFF2-40B4-BE49-F238E27FC236}">
                <a16:creationId xmlns:a16="http://schemas.microsoft.com/office/drawing/2014/main" id="{3C28BE99-4887-4C69-AC8A-44480A1AFA7E}"/>
              </a:ext>
            </a:extLst>
          </p:cNvPr>
          <p:cNvSpPr>
            <a:spLocks noGrp="1"/>
          </p:cNvSpPr>
          <p:nvPr>
            <p:ph idx="1"/>
          </p:nvPr>
        </p:nvSpPr>
        <p:spPr/>
        <p:txBody>
          <a:bodyPr/>
          <a:lstStyle/>
          <a:p>
            <a:r>
              <a:rPr lang="en-US" dirty="0"/>
              <a:t>The Retention Dilemma</a:t>
            </a:r>
          </a:p>
          <a:p>
            <a:r>
              <a:rPr lang="en-US" dirty="0"/>
              <a:t>How Did This Happen?</a:t>
            </a:r>
          </a:p>
          <a:p>
            <a:r>
              <a:rPr lang="en-US" dirty="0"/>
              <a:t>Engagement, Empowerment, and Retention Strategies</a:t>
            </a:r>
          </a:p>
          <a:p>
            <a:pPr lvl="1"/>
            <a:r>
              <a:rPr lang="en-US" dirty="0"/>
              <a:t>Program Development</a:t>
            </a:r>
          </a:p>
          <a:p>
            <a:pPr lvl="1"/>
            <a:r>
              <a:rPr lang="en-US" dirty="0"/>
              <a:t>Messaging</a:t>
            </a:r>
          </a:p>
          <a:p>
            <a:pPr lvl="1"/>
            <a:r>
              <a:rPr lang="en-US" dirty="0"/>
              <a:t>Incentives/Employment Supports</a:t>
            </a:r>
          </a:p>
          <a:p>
            <a:r>
              <a:rPr lang="en-US" dirty="0"/>
              <a:t>ABA Updates and Publications</a:t>
            </a:r>
          </a:p>
          <a:p>
            <a:endParaRPr lang="en-US" dirty="0"/>
          </a:p>
        </p:txBody>
      </p:sp>
      <p:sp>
        <p:nvSpPr>
          <p:cNvPr id="2" name="Slide Number Placeholder 1">
            <a:extLst>
              <a:ext uri="{FF2B5EF4-FFF2-40B4-BE49-F238E27FC236}">
                <a16:creationId xmlns:a16="http://schemas.microsoft.com/office/drawing/2014/main" id="{CB913AE7-DBB9-4F3E-9CF6-D8D59C8DF09F}"/>
              </a:ext>
            </a:extLst>
          </p:cNvPr>
          <p:cNvSpPr>
            <a:spLocks noGrp="1"/>
          </p:cNvSpPr>
          <p:nvPr>
            <p:ph type="sldNum" sz="quarter" idx="12"/>
          </p:nvPr>
        </p:nvSpPr>
        <p:spPr/>
        <p:txBody>
          <a:bodyPr/>
          <a:lstStyle/>
          <a:p>
            <a:fld id="{158B7785-F6D6-45F8-833E-07BD84680091}" type="slidenum">
              <a:rPr lang="en-US" smtClean="0"/>
              <a:pPr/>
              <a:t>4</a:t>
            </a:fld>
            <a:endParaRPr lang="en-US" dirty="0"/>
          </a:p>
        </p:txBody>
      </p:sp>
    </p:spTree>
    <p:extLst>
      <p:ext uri="{BB962C8B-B14F-4D97-AF65-F5344CB8AC3E}">
        <p14:creationId xmlns:p14="http://schemas.microsoft.com/office/powerpoint/2010/main" val="4091033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654F9E6-51D0-F93B-35C4-9FE524FE7B11}"/>
              </a:ext>
            </a:extLst>
          </p:cNvPr>
          <p:cNvSpPr>
            <a:spLocks noGrp="1"/>
          </p:cNvSpPr>
          <p:nvPr>
            <p:ph type="title"/>
          </p:nvPr>
        </p:nvSpPr>
        <p:spPr/>
        <p:txBody>
          <a:bodyPr/>
          <a:lstStyle/>
          <a:p>
            <a:r>
              <a:rPr lang="en-US" dirty="0"/>
              <a:t>Pulse Check</a:t>
            </a:r>
          </a:p>
        </p:txBody>
      </p:sp>
      <p:sp>
        <p:nvSpPr>
          <p:cNvPr id="4" name="Text Placeholder 3">
            <a:extLst>
              <a:ext uri="{FF2B5EF4-FFF2-40B4-BE49-F238E27FC236}">
                <a16:creationId xmlns:a16="http://schemas.microsoft.com/office/drawing/2014/main" id="{B8FD00BC-D7C5-3041-506B-392B9FE7DE9C}"/>
              </a:ext>
            </a:extLst>
          </p:cNvPr>
          <p:cNvSpPr>
            <a:spLocks noGrp="1"/>
          </p:cNvSpPr>
          <p:nvPr>
            <p:ph type="body" idx="14"/>
          </p:nvPr>
        </p:nvSpPr>
        <p:spPr>
          <a:xfrm>
            <a:off x="805866" y="1643433"/>
            <a:ext cx="3932389" cy="3571134"/>
          </a:xfrm>
        </p:spPr>
        <p:txBody>
          <a:bodyPr/>
          <a:lstStyle/>
          <a:p>
            <a:r>
              <a:rPr lang="en-US" dirty="0"/>
              <a:t>Pre-apprenticeship or Apprenticeship engagement and retention is:</a:t>
            </a:r>
          </a:p>
        </p:txBody>
      </p:sp>
      <p:sp>
        <p:nvSpPr>
          <p:cNvPr id="6" name="Content Placeholder 5">
            <a:extLst>
              <a:ext uri="{FF2B5EF4-FFF2-40B4-BE49-F238E27FC236}">
                <a16:creationId xmlns:a16="http://schemas.microsoft.com/office/drawing/2014/main" id="{5D9511DA-D417-2429-02BC-48B87FF35E85}"/>
              </a:ext>
            </a:extLst>
          </p:cNvPr>
          <p:cNvSpPr>
            <a:spLocks noGrp="1"/>
          </p:cNvSpPr>
          <p:nvPr>
            <p:ph idx="1"/>
          </p:nvPr>
        </p:nvSpPr>
        <p:spPr>
          <a:xfrm>
            <a:off x="5349766" y="1308386"/>
            <a:ext cx="6361373" cy="5218903"/>
          </a:xfrm>
        </p:spPr>
        <p:txBody>
          <a:bodyPr>
            <a:normAutofit/>
          </a:bodyPr>
          <a:lstStyle/>
          <a:p>
            <a:r>
              <a:rPr lang="en-US" dirty="0"/>
              <a:t>Not an issue for us</a:t>
            </a:r>
          </a:p>
          <a:p>
            <a:r>
              <a:rPr lang="en-US" dirty="0"/>
              <a:t>A challenge, but we have a plan</a:t>
            </a:r>
          </a:p>
          <a:p>
            <a:r>
              <a:rPr lang="en-US" dirty="0"/>
              <a:t>A challenge, but we are not quite sure how to address it</a:t>
            </a:r>
          </a:p>
          <a:p>
            <a:r>
              <a:rPr lang="en-US" dirty="0"/>
              <a:t>I can’t talk about it </a:t>
            </a:r>
            <a:r>
              <a:rPr lang="en-US"/>
              <a:t>right now</a:t>
            </a:r>
            <a:r>
              <a:rPr lang="en-US" dirty="0"/>
              <a:t>!</a:t>
            </a:r>
          </a:p>
          <a:p>
            <a:endParaRPr lang="en-US" dirty="0"/>
          </a:p>
        </p:txBody>
      </p:sp>
      <p:sp>
        <p:nvSpPr>
          <p:cNvPr id="2" name="Slide Number Placeholder 1">
            <a:extLst>
              <a:ext uri="{FF2B5EF4-FFF2-40B4-BE49-F238E27FC236}">
                <a16:creationId xmlns:a16="http://schemas.microsoft.com/office/drawing/2014/main" id="{CFD67BF1-00F9-7ECC-7C11-411EED2E03A6}"/>
              </a:ext>
            </a:extLst>
          </p:cNvPr>
          <p:cNvSpPr>
            <a:spLocks noGrp="1"/>
          </p:cNvSpPr>
          <p:nvPr>
            <p:ph type="sldNum" sz="quarter" idx="12"/>
          </p:nvPr>
        </p:nvSpPr>
        <p:spPr/>
        <p:txBody>
          <a:bodyPr/>
          <a:lstStyle/>
          <a:p>
            <a:fld id="{158B7785-F6D6-45F8-833E-07BD84680091}" type="slidenum">
              <a:rPr lang="en-US" smtClean="0"/>
              <a:t>5</a:t>
            </a:fld>
            <a:endParaRPr lang="en-US" dirty="0"/>
          </a:p>
        </p:txBody>
      </p:sp>
    </p:spTree>
    <p:extLst>
      <p:ext uri="{BB962C8B-B14F-4D97-AF65-F5344CB8AC3E}">
        <p14:creationId xmlns:p14="http://schemas.microsoft.com/office/powerpoint/2010/main" val="38406142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D437625-CBD0-0E61-8BC5-97D35C256419}"/>
              </a:ext>
            </a:extLst>
          </p:cNvPr>
          <p:cNvSpPr>
            <a:spLocks noGrp="1"/>
          </p:cNvSpPr>
          <p:nvPr>
            <p:ph type="title"/>
          </p:nvPr>
        </p:nvSpPr>
        <p:spPr/>
        <p:txBody>
          <a:bodyPr>
            <a:normAutofit/>
          </a:bodyPr>
          <a:lstStyle/>
          <a:p>
            <a:r>
              <a:rPr lang="en-US" dirty="0"/>
              <a:t>The Retention Dilemma</a:t>
            </a:r>
          </a:p>
        </p:txBody>
      </p:sp>
      <p:pic>
        <p:nvPicPr>
          <p:cNvPr id="7" name="Picture 6" descr="two figures tugging a third person ">
            <a:extLst>
              <a:ext uri="{FF2B5EF4-FFF2-40B4-BE49-F238E27FC236}">
                <a16:creationId xmlns:a16="http://schemas.microsoft.com/office/drawing/2014/main" id="{2522F94D-9BBE-8ABA-EAFF-ADAE65D261B5}"/>
              </a:ext>
            </a:extLst>
          </p:cNvPr>
          <p:cNvPicPr>
            <a:picLocks noChangeAspect="1"/>
          </p:cNvPicPr>
          <p:nvPr/>
        </p:nvPicPr>
        <p:blipFill>
          <a:blip r:embed="rId2"/>
          <a:stretch>
            <a:fillRect/>
          </a:stretch>
        </p:blipFill>
        <p:spPr>
          <a:xfrm>
            <a:off x="1726868" y="822918"/>
            <a:ext cx="2876846" cy="1754027"/>
          </a:xfrm>
          <a:prstGeom prst="rect">
            <a:avLst/>
          </a:prstGeom>
        </p:spPr>
      </p:pic>
      <p:sp>
        <p:nvSpPr>
          <p:cNvPr id="4" name="Text Placeholder 3">
            <a:extLst>
              <a:ext uri="{FF2B5EF4-FFF2-40B4-BE49-F238E27FC236}">
                <a16:creationId xmlns:a16="http://schemas.microsoft.com/office/drawing/2014/main" id="{62DA94DF-1674-AEF5-84B0-C8F85F7B8C75}"/>
              </a:ext>
            </a:extLst>
          </p:cNvPr>
          <p:cNvSpPr>
            <a:spLocks noGrp="1"/>
          </p:cNvSpPr>
          <p:nvPr>
            <p:ph type="body" idx="1"/>
          </p:nvPr>
        </p:nvSpPr>
        <p:spPr/>
        <p:txBody>
          <a:bodyPr/>
          <a:lstStyle/>
          <a:p>
            <a:r>
              <a:rPr lang="en-US" dirty="0"/>
              <a:t>Push-Pull Challenge – AKA Tug of War!</a:t>
            </a:r>
          </a:p>
        </p:txBody>
      </p:sp>
      <p:sp>
        <p:nvSpPr>
          <p:cNvPr id="2" name="Slide Number Placeholder 1">
            <a:extLst>
              <a:ext uri="{FF2B5EF4-FFF2-40B4-BE49-F238E27FC236}">
                <a16:creationId xmlns:a16="http://schemas.microsoft.com/office/drawing/2014/main" id="{6E205A15-456F-F481-7DA2-93FF42E190A7}"/>
              </a:ext>
            </a:extLst>
          </p:cNvPr>
          <p:cNvSpPr>
            <a:spLocks noGrp="1"/>
          </p:cNvSpPr>
          <p:nvPr>
            <p:ph type="sldNum" sz="quarter" idx="12"/>
          </p:nvPr>
        </p:nvSpPr>
        <p:spPr/>
        <p:txBody>
          <a:bodyPr/>
          <a:lstStyle/>
          <a:p>
            <a:fld id="{158B7785-F6D6-45F8-833E-07BD84680091}" type="slidenum">
              <a:rPr lang="en-US" smtClean="0"/>
              <a:pPr/>
              <a:t>6</a:t>
            </a:fld>
            <a:endParaRPr lang="en-US" dirty="0"/>
          </a:p>
        </p:txBody>
      </p:sp>
    </p:spTree>
    <p:extLst>
      <p:ext uri="{BB962C8B-B14F-4D97-AF65-F5344CB8AC3E}">
        <p14:creationId xmlns:p14="http://schemas.microsoft.com/office/powerpoint/2010/main" val="10830114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44AC048-31C8-3230-BC08-191CD36E608C}"/>
              </a:ext>
            </a:extLst>
          </p:cNvPr>
          <p:cNvSpPr>
            <a:spLocks noGrp="1"/>
          </p:cNvSpPr>
          <p:nvPr>
            <p:ph type="title"/>
          </p:nvPr>
        </p:nvSpPr>
        <p:spPr/>
        <p:txBody>
          <a:bodyPr/>
          <a:lstStyle/>
          <a:p>
            <a:r>
              <a:rPr lang="en-US" dirty="0"/>
              <a:t>Keeping Pre-Apprentices and Apprentices Engaged</a:t>
            </a:r>
          </a:p>
        </p:txBody>
      </p:sp>
      <p:sp>
        <p:nvSpPr>
          <p:cNvPr id="4" name="Content Placeholder 3">
            <a:extLst>
              <a:ext uri="{FF2B5EF4-FFF2-40B4-BE49-F238E27FC236}">
                <a16:creationId xmlns:a16="http://schemas.microsoft.com/office/drawing/2014/main" id="{80421F48-E064-0FAA-EB29-0E2A3E2B0816}"/>
              </a:ext>
            </a:extLst>
          </p:cNvPr>
          <p:cNvSpPr>
            <a:spLocks noGrp="1"/>
          </p:cNvSpPr>
          <p:nvPr>
            <p:ph idx="1"/>
          </p:nvPr>
        </p:nvSpPr>
        <p:spPr/>
        <p:txBody>
          <a:bodyPr/>
          <a:lstStyle/>
          <a:p>
            <a:r>
              <a:rPr lang="en-US" dirty="0"/>
              <a:t>Are we experiencing challenges in keeping connected with participants after the start of their pre-apprenticeship or Registered Apprenticeship (RA)?</a:t>
            </a:r>
          </a:p>
          <a:p>
            <a:endParaRPr lang="en-US" dirty="0"/>
          </a:p>
          <a:p>
            <a:r>
              <a:rPr lang="en-US" dirty="0"/>
              <a:t>What are some of our challenges?</a:t>
            </a:r>
          </a:p>
          <a:p>
            <a:endParaRPr lang="en-US" dirty="0"/>
          </a:p>
          <a:p>
            <a:r>
              <a:rPr lang="en-US" dirty="0"/>
              <a:t>What are some of our hunches as to why?</a:t>
            </a:r>
          </a:p>
          <a:p>
            <a:endParaRPr lang="en-US" dirty="0"/>
          </a:p>
        </p:txBody>
      </p:sp>
      <p:pic>
        <p:nvPicPr>
          <p:cNvPr id="5" name="Picture 4" descr="5 figures with overlapping conversation bubbles">
            <a:extLst>
              <a:ext uri="{FF2B5EF4-FFF2-40B4-BE49-F238E27FC236}">
                <a16:creationId xmlns:a16="http://schemas.microsoft.com/office/drawing/2014/main" id="{597539DC-DD75-EEC8-0A40-0AE96E5C993F}"/>
              </a:ext>
            </a:extLst>
          </p:cNvPr>
          <p:cNvPicPr>
            <a:picLocks noChangeAspect="1"/>
          </p:cNvPicPr>
          <p:nvPr/>
        </p:nvPicPr>
        <p:blipFill>
          <a:blip r:embed="rId2"/>
          <a:stretch>
            <a:fillRect/>
          </a:stretch>
        </p:blipFill>
        <p:spPr>
          <a:xfrm>
            <a:off x="8705728" y="3186010"/>
            <a:ext cx="2200847" cy="2188654"/>
          </a:xfrm>
          <a:prstGeom prst="rect">
            <a:avLst/>
          </a:prstGeom>
        </p:spPr>
      </p:pic>
      <p:sp>
        <p:nvSpPr>
          <p:cNvPr id="2" name="Slide Number Placeholder 1">
            <a:extLst>
              <a:ext uri="{FF2B5EF4-FFF2-40B4-BE49-F238E27FC236}">
                <a16:creationId xmlns:a16="http://schemas.microsoft.com/office/drawing/2014/main" id="{19BFF8BC-914C-9529-7884-BFCE5F0C44EF}"/>
              </a:ext>
            </a:extLst>
          </p:cNvPr>
          <p:cNvSpPr>
            <a:spLocks noGrp="1"/>
          </p:cNvSpPr>
          <p:nvPr>
            <p:ph type="sldNum" sz="quarter" idx="12"/>
          </p:nvPr>
        </p:nvSpPr>
        <p:spPr/>
        <p:txBody>
          <a:bodyPr/>
          <a:lstStyle/>
          <a:p>
            <a:fld id="{158B7785-F6D6-45F8-833E-07BD84680091}" type="slidenum">
              <a:rPr lang="en-US" smtClean="0"/>
              <a:t>7</a:t>
            </a:fld>
            <a:endParaRPr lang="en-US" dirty="0"/>
          </a:p>
        </p:txBody>
      </p:sp>
    </p:spTree>
    <p:extLst>
      <p:ext uri="{BB962C8B-B14F-4D97-AF65-F5344CB8AC3E}">
        <p14:creationId xmlns:p14="http://schemas.microsoft.com/office/powerpoint/2010/main" val="28281792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BA8C7A-81D0-DC26-3728-DA901F76908D}"/>
              </a:ext>
            </a:extLst>
          </p:cNvPr>
          <p:cNvSpPr>
            <a:spLocks noGrp="1"/>
          </p:cNvSpPr>
          <p:nvPr>
            <p:ph type="title"/>
          </p:nvPr>
        </p:nvSpPr>
        <p:spPr/>
        <p:txBody>
          <a:bodyPr/>
          <a:lstStyle/>
          <a:p>
            <a:r>
              <a:rPr lang="en-US" dirty="0"/>
              <a:t>The Retention Dilemma </a:t>
            </a:r>
            <a:r>
              <a:rPr lang="en-US" dirty="0">
                <a:solidFill>
                  <a:schemeClr val="bg1"/>
                </a:solidFill>
              </a:rPr>
              <a:t>2</a:t>
            </a:r>
          </a:p>
        </p:txBody>
      </p:sp>
      <p:sp>
        <p:nvSpPr>
          <p:cNvPr id="4" name="Content Placeholder 3">
            <a:extLst>
              <a:ext uri="{FF2B5EF4-FFF2-40B4-BE49-F238E27FC236}">
                <a16:creationId xmlns:a16="http://schemas.microsoft.com/office/drawing/2014/main" id="{7FC99F26-9B32-6752-BDB8-38D07B871C65}"/>
              </a:ext>
            </a:extLst>
          </p:cNvPr>
          <p:cNvSpPr>
            <a:spLocks noGrp="1"/>
          </p:cNvSpPr>
          <p:nvPr>
            <p:ph idx="1"/>
          </p:nvPr>
        </p:nvSpPr>
        <p:spPr/>
        <p:txBody>
          <a:bodyPr/>
          <a:lstStyle/>
          <a:p>
            <a:r>
              <a:rPr lang="en-US" dirty="0"/>
              <a:t>For many, retention and follow-up with the pre-apprenticeship/RA Program are equated only with employment verification</a:t>
            </a:r>
          </a:p>
          <a:p>
            <a:r>
              <a:rPr lang="en-US" dirty="0"/>
              <a:t>Or the pre-apprentice/apprentice identifies the “program” as the worksite and not us</a:t>
            </a:r>
          </a:p>
          <a:p>
            <a:r>
              <a:rPr lang="en-US" dirty="0"/>
              <a:t>Or the program is unable to retain the pre-apprentice while waiting for/transitioning to a RA</a:t>
            </a:r>
          </a:p>
          <a:p>
            <a:pPr marL="0" indent="0" algn="ctr">
              <a:buNone/>
            </a:pPr>
            <a:endParaRPr lang="en-US" dirty="0"/>
          </a:p>
          <a:p>
            <a:pPr marL="0" indent="0" algn="ctr">
              <a:lnSpc>
                <a:spcPct val="100000"/>
              </a:lnSpc>
              <a:spcBef>
                <a:spcPts val="0"/>
              </a:spcBef>
              <a:buNone/>
            </a:pPr>
            <a:r>
              <a:rPr lang="en-US" dirty="0"/>
              <a:t>All of these are a problem because there is no apparent benefit for the </a:t>
            </a:r>
          </a:p>
          <a:p>
            <a:pPr marL="0" indent="0" algn="ctr">
              <a:lnSpc>
                <a:spcPct val="100000"/>
              </a:lnSpc>
              <a:spcBef>
                <a:spcPts val="0"/>
              </a:spcBef>
              <a:buNone/>
            </a:pPr>
            <a:r>
              <a:rPr lang="en-US" dirty="0"/>
              <a:t>pre-apprentice or apprentice to stay connected.</a:t>
            </a:r>
          </a:p>
        </p:txBody>
      </p:sp>
      <p:sp>
        <p:nvSpPr>
          <p:cNvPr id="2" name="Slide Number Placeholder 1">
            <a:extLst>
              <a:ext uri="{FF2B5EF4-FFF2-40B4-BE49-F238E27FC236}">
                <a16:creationId xmlns:a16="http://schemas.microsoft.com/office/drawing/2014/main" id="{19D08B0A-D002-E061-A33C-90987BCF8970}"/>
              </a:ext>
            </a:extLst>
          </p:cNvPr>
          <p:cNvSpPr>
            <a:spLocks noGrp="1"/>
          </p:cNvSpPr>
          <p:nvPr>
            <p:ph type="sldNum" sz="quarter" idx="12"/>
          </p:nvPr>
        </p:nvSpPr>
        <p:spPr/>
        <p:txBody>
          <a:bodyPr/>
          <a:lstStyle/>
          <a:p>
            <a:fld id="{158B7785-F6D6-45F8-833E-07BD84680091}" type="slidenum">
              <a:rPr lang="en-US" smtClean="0"/>
              <a:t>8</a:t>
            </a:fld>
            <a:endParaRPr lang="en-US" dirty="0"/>
          </a:p>
        </p:txBody>
      </p:sp>
    </p:spTree>
    <p:extLst>
      <p:ext uri="{BB962C8B-B14F-4D97-AF65-F5344CB8AC3E}">
        <p14:creationId xmlns:p14="http://schemas.microsoft.com/office/powerpoint/2010/main" val="298883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F068F90-4387-6EFE-E356-23EB469034AB}"/>
              </a:ext>
            </a:extLst>
          </p:cNvPr>
          <p:cNvSpPr>
            <a:spLocks noGrp="1"/>
          </p:cNvSpPr>
          <p:nvPr>
            <p:ph type="title"/>
          </p:nvPr>
        </p:nvSpPr>
        <p:spPr/>
        <p:txBody>
          <a:bodyPr/>
          <a:lstStyle/>
          <a:p>
            <a:r>
              <a:rPr lang="en-US" dirty="0"/>
              <a:t>How Did This Happen?</a:t>
            </a:r>
          </a:p>
        </p:txBody>
      </p:sp>
      <p:sp>
        <p:nvSpPr>
          <p:cNvPr id="2" name="Slide Number Placeholder 1">
            <a:extLst>
              <a:ext uri="{FF2B5EF4-FFF2-40B4-BE49-F238E27FC236}">
                <a16:creationId xmlns:a16="http://schemas.microsoft.com/office/drawing/2014/main" id="{1E7F5AEA-C37D-3C24-5939-7468B7C641E5}"/>
              </a:ext>
            </a:extLst>
          </p:cNvPr>
          <p:cNvSpPr>
            <a:spLocks noGrp="1"/>
          </p:cNvSpPr>
          <p:nvPr>
            <p:ph type="sldNum" sz="quarter" idx="12"/>
          </p:nvPr>
        </p:nvSpPr>
        <p:spPr/>
        <p:txBody>
          <a:bodyPr/>
          <a:lstStyle/>
          <a:p>
            <a:fld id="{158B7785-F6D6-45F8-833E-07BD84680091}" type="slidenum">
              <a:rPr lang="en-US" smtClean="0"/>
              <a:pPr/>
              <a:t>9</a:t>
            </a:fld>
            <a:endParaRPr lang="en-US" dirty="0"/>
          </a:p>
        </p:txBody>
      </p:sp>
    </p:spTree>
    <p:extLst>
      <p:ext uri="{BB962C8B-B14F-4D97-AF65-F5344CB8AC3E}">
        <p14:creationId xmlns:p14="http://schemas.microsoft.com/office/powerpoint/2010/main" val="26612240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3316B5F-0B91-3AD4-F51D-EB70286BAC7B}"/>
              </a:ext>
            </a:extLst>
          </p:cNvPr>
          <p:cNvSpPr>
            <a:spLocks noGrp="1"/>
          </p:cNvSpPr>
          <p:nvPr>
            <p:ph type="title"/>
          </p:nvPr>
        </p:nvSpPr>
        <p:spPr/>
        <p:txBody>
          <a:bodyPr/>
          <a:lstStyle/>
          <a:p>
            <a:r>
              <a:rPr lang="en-US" dirty="0"/>
              <a:t>How Did This Happen? </a:t>
            </a:r>
            <a:r>
              <a:rPr lang="en-US" dirty="0">
                <a:solidFill>
                  <a:schemeClr val="bg1"/>
                </a:solidFill>
              </a:rPr>
              <a:t>2</a:t>
            </a:r>
          </a:p>
        </p:txBody>
      </p:sp>
      <p:sp>
        <p:nvSpPr>
          <p:cNvPr id="4" name="Content Placeholder 3">
            <a:extLst>
              <a:ext uri="{FF2B5EF4-FFF2-40B4-BE49-F238E27FC236}">
                <a16:creationId xmlns:a16="http://schemas.microsoft.com/office/drawing/2014/main" id="{7613ADE2-223D-1D23-0656-7EC0AA1B4E83}"/>
              </a:ext>
            </a:extLst>
          </p:cNvPr>
          <p:cNvSpPr>
            <a:spLocks noGrp="1"/>
          </p:cNvSpPr>
          <p:nvPr>
            <p:ph idx="1"/>
          </p:nvPr>
        </p:nvSpPr>
        <p:spPr/>
        <p:txBody>
          <a:bodyPr>
            <a:normAutofit/>
          </a:bodyPr>
          <a:lstStyle/>
          <a:p>
            <a:r>
              <a:rPr lang="en-US" dirty="0"/>
              <a:t>Faulty messaging during orientation</a:t>
            </a:r>
          </a:p>
          <a:p>
            <a:pPr lvl="1"/>
            <a:r>
              <a:rPr lang="en-US" dirty="0"/>
              <a:t>Ex. – “And after you get placed, we will continue to meet to talk about how it is going and to make sure you are still working”  - </a:t>
            </a:r>
            <a:r>
              <a:rPr lang="en-US" dirty="0">
                <a:solidFill>
                  <a:schemeClr val="accent2"/>
                </a:solidFill>
              </a:rPr>
              <a:t>implies nothing more than employment verification</a:t>
            </a:r>
          </a:p>
          <a:p>
            <a:r>
              <a:rPr lang="en-US" dirty="0"/>
              <a:t>Lack of services between a pre-apprenticeship and a RA</a:t>
            </a:r>
          </a:p>
          <a:p>
            <a:pPr lvl="1"/>
            <a:r>
              <a:rPr lang="en-US" dirty="0"/>
              <a:t>No touch points or communication</a:t>
            </a:r>
          </a:p>
          <a:p>
            <a:r>
              <a:rPr lang="en-US" dirty="0"/>
              <a:t>Lack of follow-up services once in a pre-apprenticeship or RA</a:t>
            </a:r>
          </a:p>
          <a:p>
            <a:pPr lvl="1"/>
            <a:r>
              <a:rPr lang="en-US" dirty="0"/>
              <a:t>Often there isn’t much for pre-apprentices/apprentices to stay connected to beyond 1-1 check-ins</a:t>
            </a:r>
          </a:p>
          <a:p>
            <a:pPr marL="457200" lvl="1" indent="0">
              <a:buNone/>
            </a:pPr>
            <a:endParaRPr lang="en-US" dirty="0"/>
          </a:p>
          <a:p>
            <a:pPr marL="0" indent="0">
              <a:buNone/>
            </a:pPr>
            <a:endParaRPr lang="en-US" dirty="0"/>
          </a:p>
        </p:txBody>
      </p:sp>
      <p:sp>
        <p:nvSpPr>
          <p:cNvPr id="2" name="Slide Number Placeholder 1">
            <a:extLst>
              <a:ext uri="{FF2B5EF4-FFF2-40B4-BE49-F238E27FC236}">
                <a16:creationId xmlns:a16="http://schemas.microsoft.com/office/drawing/2014/main" id="{7ECE432D-E467-B3DC-84AE-8738F163D016}"/>
              </a:ext>
            </a:extLst>
          </p:cNvPr>
          <p:cNvSpPr>
            <a:spLocks noGrp="1"/>
          </p:cNvSpPr>
          <p:nvPr>
            <p:ph type="sldNum" sz="quarter" idx="12"/>
          </p:nvPr>
        </p:nvSpPr>
        <p:spPr/>
        <p:txBody>
          <a:bodyPr/>
          <a:lstStyle/>
          <a:p>
            <a:fld id="{158B7785-F6D6-45F8-833E-07BD84680091}" type="slidenum">
              <a:rPr lang="en-US" smtClean="0"/>
              <a:t>10</a:t>
            </a:fld>
            <a:endParaRPr lang="en-US" dirty="0"/>
          </a:p>
        </p:txBody>
      </p:sp>
    </p:spTree>
    <p:extLst>
      <p:ext uri="{BB962C8B-B14F-4D97-AF65-F5344CB8AC3E}">
        <p14:creationId xmlns:p14="http://schemas.microsoft.com/office/powerpoint/2010/main" val="41933629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3316B5F-0B91-3AD4-F51D-EB70286BAC7B}"/>
              </a:ext>
            </a:extLst>
          </p:cNvPr>
          <p:cNvSpPr>
            <a:spLocks noGrp="1"/>
          </p:cNvSpPr>
          <p:nvPr>
            <p:ph type="title"/>
          </p:nvPr>
        </p:nvSpPr>
        <p:spPr/>
        <p:txBody>
          <a:bodyPr/>
          <a:lstStyle/>
          <a:p>
            <a:r>
              <a:rPr lang="en-US" dirty="0"/>
              <a:t>How Did This Happen? </a:t>
            </a:r>
            <a:r>
              <a:rPr lang="en-US" dirty="0">
                <a:solidFill>
                  <a:schemeClr val="bg1"/>
                </a:solidFill>
              </a:rPr>
              <a:t>3</a:t>
            </a:r>
          </a:p>
        </p:txBody>
      </p:sp>
      <p:sp>
        <p:nvSpPr>
          <p:cNvPr id="4" name="Content Placeholder 3">
            <a:extLst>
              <a:ext uri="{FF2B5EF4-FFF2-40B4-BE49-F238E27FC236}">
                <a16:creationId xmlns:a16="http://schemas.microsoft.com/office/drawing/2014/main" id="{7613ADE2-223D-1D23-0656-7EC0AA1B4E83}"/>
              </a:ext>
            </a:extLst>
          </p:cNvPr>
          <p:cNvSpPr>
            <a:spLocks noGrp="1"/>
          </p:cNvSpPr>
          <p:nvPr>
            <p:ph idx="1"/>
          </p:nvPr>
        </p:nvSpPr>
        <p:spPr/>
        <p:txBody>
          <a:bodyPr>
            <a:normAutofit/>
          </a:bodyPr>
          <a:lstStyle/>
          <a:p>
            <a:r>
              <a:rPr lang="en-US" dirty="0"/>
              <a:t>No clear benefits </a:t>
            </a:r>
          </a:p>
          <a:p>
            <a:pPr lvl="1"/>
            <a:r>
              <a:rPr lang="en-US" dirty="0"/>
              <a:t>If they can’t see the “what is in it for them,” they won’t continue to engage</a:t>
            </a:r>
          </a:p>
          <a:p>
            <a:r>
              <a:rPr lang="en-US" dirty="0"/>
              <a:t>Uninspiring outreach</a:t>
            </a:r>
          </a:p>
          <a:p>
            <a:pPr lvl="1"/>
            <a:r>
              <a:rPr lang="en-US" dirty="0"/>
              <a:t>If the message doesn’t motivate or resonate, they won’t come</a:t>
            </a:r>
          </a:p>
          <a:p>
            <a:r>
              <a:rPr lang="en-US" dirty="0"/>
              <a:t>Inappropriate use of incentives/ employment supports</a:t>
            </a:r>
          </a:p>
          <a:p>
            <a:pPr lvl="1"/>
            <a:r>
              <a:rPr lang="en-US" dirty="0"/>
              <a:t>Incentives that don’t speak to people or aren’t necessary anymore won’t work</a:t>
            </a:r>
          </a:p>
          <a:p>
            <a:pPr lvl="1"/>
            <a:r>
              <a:rPr lang="en-US" dirty="0"/>
              <a:t>Incentives alone after time will not work</a:t>
            </a:r>
          </a:p>
          <a:p>
            <a:pPr marL="457200" lvl="1" indent="0">
              <a:buNone/>
            </a:pPr>
            <a:endParaRPr lang="en-US" dirty="0"/>
          </a:p>
          <a:p>
            <a:endParaRPr lang="en-US" dirty="0"/>
          </a:p>
          <a:p>
            <a:endParaRPr lang="en-US" dirty="0"/>
          </a:p>
          <a:p>
            <a:pPr marL="457200" lvl="1" indent="0">
              <a:buNone/>
            </a:pPr>
            <a:endParaRPr lang="en-US" dirty="0"/>
          </a:p>
          <a:p>
            <a:pPr lvl="1"/>
            <a:endParaRPr lang="en-US" dirty="0"/>
          </a:p>
          <a:p>
            <a:pPr marL="0" indent="0">
              <a:buNone/>
            </a:pPr>
            <a:endParaRPr lang="en-US" dirty="0"/>
          </a:p>
        </p:txBody>
      </p:sp>
      <p:sp>
        <p:nvSpPr>
          <p:cNvPr id="2" name="Slide Number Placeholder 1">
            <a:extLst>
              <a:ext uri="{FF2B5EF4-FFF2-40B4-BE49-F238E27FC236}">
                <a16:creationId xmlns:a16="http://schemas.microsoft.com/office/drawing/2014/main" id="{7ECE432D-E467-B3DC-84AE-8738F163D016}"/>
              </a:ext>
            </a:extLst>
          </p:cNvPr>
          <p:cNvSpPr>
            <a:spLocks noGrp="1"/>
          </p:cNvSpPr>
          <p:nvPr>
            <p:ph type="sldNum" sz="quarter" idx="12"/>
          </p:nvPr>
        </p:nvSpPr>
        <p:spPr/>
        <p:txBody>
          <a:bodyPr/>
          <a:lstStyle/>
          <a:p>
            <a:fld id="{158B7785-F6D6-45F8-833E-07BD84680091}" type="slidenum">
              <a:rPr lang="en-US" smtClean="0"/>
              <a:t>11</a:t>
            </a:fld>
            <a:endParaRPr lang="en-US" dirty="0"/>
          </a:p>
        </p:txBody>
      </p:sp>
    </p:spTree>
    <p:extLst>
      <p:ext uri="{BB962C8B-B14F-4D97-AF65-F5344CB8AC3E}">
        <p14:creationId xmlns:p14="http://schemas.microsoft.com/office/powerpoint/2010/main" val="29445949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F15305A-4248-F2FE-3F09-EB412B3DD6E8}"/>
              </a:ext>
            </a:extLst>
          </p:cNvPr>
          <p:cNvSpPr>
            <a:spLocks noGrp="1"/>
          </p:cNvSpPr>
          <p:nvPr>
            <p:ph type="title"/>
          </p:nvPr>
        </p:nvSpPr>
        <p:spPr/>
        <p:txBody>
          <a:bodyPr/>
          <a:lstStyle/>
          <a:p>
            <a:r>
              <a:rPr lang="en-US" dirty="0"/>
              <a:t>Engagement, Empowerment, and Retention Strategies</a:t>
            </a:r>
          </a:p>
        </p:txBody>
      </p:sp>
      <p:sp>
        <p:nvSpPr>
          <p:cNvPr id="4" name="Text Placeholder 3">
            <a:extLst>
              <a:ext uri="{FF2B5EF4-FFF2-40B4-BE49-F238E27FC236}">
                <a16:creationId xmlns:a16="http://schemas.microsoft.com/office/drawing/2014/main" id="{D3E41CCC-EC9A-E05E-E8B2-791704669EC5}"/>
              </a:ext>
            </a:extLst>
          </p:cNvPr>
          <p:cNvSpPr>
            <a:spLocks noGrp="1"/>
          </p:cNvSpPr>
          <p:nvPr>
            <p:ph type="body" idx="1"/>
          </p:nvPr>
        </p:nvSpPr>
        <p:spPr/>
        <p:txBody>
          <a:bodyPr/>
          <a:lstStyle/>
          <a:p>
            <a:r>
              <a:rPr lang="en-US" dirty="0"/>
              <a:t>What can we do about this?</a:t>
            </a:r>
          </a:p>
        </p:txBody>
      </p:sp>
      <p:sp>
        <p:nvSpPr>
          <p:cNvPr id="2" name="Slide Number Placeholder 1">
            <a:extLst>
              <a:ext uri="{FF2B5EF4-FFF2-40B4-BE49-F238E27FC236}">
                <a16:creationId xmlns:a16="http://schemas.microsoft.com/office/drawing/2014/main" id="{CB866A1D-E0C5-6ACF-84C8-8314BF0AB1BF}"/>
              </a:ext>
            </a:extLst>
          </p:cNvPr>
          <p:cNvSpPr>
            <a:spLocks noGrp="1"/>
          </p:cNvSpPr>
          <p:nvPr>
            <p:ph type="sldNum" sz="quarter" idx="12"/>
          </p:nvPr>
        </p:nvSpPr>
        <p:spPr/>
        <p:txBody>
          <a:bodyPr/>
          <a:lstStyle/>
          <a:p>
            <a:fld id="{158B7785-F6D6-45F8-833E-07BD84680091}" type="slidenum">
              <a:rPr lang="en-US" smtClean="0"/>
              <a:pPr/>
              <a:t>12</a:t>
            </a:fld>
            <a:endParaRPr lang="en-US" dirty="0"/>
          </a:p>
        </p:txBody>
      </p:sp>
    </p:spTree>
    <p:extLst>
      <p:ext uri="{BB962C8B-B14F-4D97-AF65-F5344CB8AC3E}">
        <p14:creationId xmlns:p14="http://schemas.microsoft.com/office/powerpoint/2010/main" val="18952079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73207C-0116-4D45-12EB-F8F42896BFD2}"/>
              </a:ext>
            </a:extLst>
          </p:cNvPr>
          <p:cNvSpPr>
            <a:spLocks noGrp="1"/>
          </p:cNvSpPr>
          <p:nvPr>
            <p:ph type="title"/>
          </p:nvPr>
        </p:nvSpPr>
        <p:spPr/>
        <p:txBody>
          <a:bodyPr/>
          <a:lstStyle/>
          <a:p>
            <a:r>
              <a:rPr lang="en-US" dirty="0"/>
              <a:t>Retention Intervention</a:t>
            </a:r>
          </a:p>
        </p:txBody>
      </p:sp>
      <p:sp>
        <p:nvSpPr>
          <p:cNvPr id="4" name="Content Placeholder 3">
            <a:extLst>
              <a:ext uri="{FF2B5EF4-FFF2-40B4-BE49-F238E27FC236}">
                <a16:creationId xmlns:a16="http://schemas.microsoft.com/office/drawing/2014/main" id="{3D7F26EA-5AC1-41E9-C303-69F86E42674A}"/>
              </a:ext>
            </a:extLst>
          </p:cNvPr>
          <p:cNvSpPr>
            <a:spLocks noGrp="1"/>
          </p:cNvSpPr>
          <p:nvPr>
            <p:ph idx="1"/>
          </p:nvPr>
        </p:nvSpPr>
        <p:spPr/>
        <p:txBody>
          <a:bodyPr/>
          <a:lstStyle/>
          <a:p>
            <a:r>
              <a:rPr lang="en-US" dirty="0"/>
              <a:t>Program Development</a:t>
            </a:r>
          </a:p>
          <a:p>
            <a:endParaRPr lang="en-US" dirty="0"/>
          </a:p>
          <a:p>
            <a:r>
              <a:rPr lang="en-US" dirty="0"/>
              <a:t>Messaging</a:t>
            </a:r>
          </a:p>
          <a:p>
            <a:endParaRPr lang="en-US" dirty="0"/>
          </a:p>
          <a:p>
            <a:r>
              <a:rPr lang="en-US" dirty="0"/>
              <a:t>Incentives/Employment Supports</a:t>
            </a:r>
          </a:p>
          <a:p>
            <a:endParaRPr lang="en-US" dirty="0"/>
          </a:p>
        </p:txBody>
      </p:sp>
      <p:sp>
        <p:nvSpPr>
          <p:cNvPr id="2" name="Slide Number Placeholder 1">
            <a:extLst>
              <a:ext uri="{FF2B5EF4-FFF2-40B4-BE49-F238E27FC236}">
                <a16:creationId xmlns:a16="http://schemas.microsoft.com/office/drawing/2014/main" id="{F10C9273-0FE9-DA55-7E50-796077FAF44B}"/>
              </a:ext>
            </a:extLst>
          </p:cNvPr>
          <p:cNvSpPr>
            <a:spLocks noGrp="1"/>
          </p:cNvSpPr>
          <p:nvPr>
            <p:ph type="sldNum" sz="quarter" idx="12"/>
          </p:nvPr>
        </p:nvSpPr>
        <p:spPr/>
        <p:txBody>
          <a:bodyPr/>
          <a:lstStyle/>
          <a:p>
            <a:fld id="{158B7785-F6D6-45F8-833E-07BD84680091}" type="slidenum">
              <a:rPr lang="en-US" smtClean="0"/>
              <a:t>13</a:t>
            </a:fld>
            <a:endParaRPr lang="en-US" dirty="0"/>
          </a:p>
        </p:txBody>
      </p:sp>
    </p:spTree>
    <p:extLst>
      <p:ext uri="{BB962C8B-B14F-4D97-AF65-F5344CB8AC3E}">
        <p14:creationId xmlns:p14="http://schemas.microsoft.com/office/powerpoint/2010/main" val="24843113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B205F97-504D-CFBD-93A9-C30948AFF85C}"/>
              </a:ext>
            </a:extLst>
          </p:cNvPr>
          <p:cNvSpPr>
            <a:spLocks noGrp="1"/>
          </p:cNvSpPr>
          <p:nvPr>
            <p:ph type="title"/>
          </p:nvPr>
        </p:nvSpPr>
        <p:spPr/>
        <p:txBody>
          <a:bodyPr/>
          <a:lstStyle/>
          <a:p>
            <a:r>
              <a:rPr lang="en-US" dirty="0"/>
              <a:t>Program Development</a:t>
            </a:r>
          </a:p>
        </p:txBody>
      </p:sp>
      <p:sp>
        <p:nvSpPr>
          <p:cNvPr id="4" name="Content Placeholder 3">
            <a:extLst>
              <a:ext uri="{FF2B5EF4-FFF2-40B4-BE49-F238E27FC236}">
                <a16:creationId xmlns:a16="http://schemas.microsoft.com/office/drawing/2014/main" id="{07493F74-B59B-7522-57FA-B114ABC281D4}"/>
              </a:ext>
            </a:extLst>
          </p:cNvPr>
          <p:cNvSpPr>
            <a:spLocks noGrp="1"/>
          </p:cNvSpPr>
          <p:nvPr>
            <p:ph idx="1"/>
          </p:nvPr>
        </p:nvSpPr>
        <p:spPr/>
        <p:txBody>
          <a:bodyPr/>
          <a:lstStyle/>
          <a:p>
            <a:r>
              <a:rPr lang="en-US" dirty="0"/>
              <a:t>What services do you currently offer?</a:t>
            </a:r>
          </a:p>
          <a:p>
            <a:pPr lvl="1"/>
            <a:r>
              <a:rPr lang="en-US" dirty="0"/>
              <a:t>For a pre-apprenticeship</a:t>
            </a:r>
          </a:p>
          <a:p>
            <a:pPr lvl="1"/>
            <a:r>
              <a:rPr lang="en-US" dirty="0"/>
              <a:t>RA</a:t>
            </a:r>
          </a:p>
          <a:p>
            <a:pPr lvl="1"/>
            <a:r>
              <a:rPr lang="en-US" dirty="0"/>
              <a:t>Pre-apprenticeship to RA transition</a:t>
            </a:r>
          </a:p>
          <a:p>
            <a:endParaRPr lang="en-US" dirty="0"/>
          </a:p>
          <a:p>
            <a:r>
              <a:rPr lang="en-US" dirty="0"/>
              <a:t>What can be developed?</a:t>
            </a:r>
          </a:p>
          <a:p>
            <a:endParaRPr lang="en-US" dirty="0"/>
          </a:p>
        </p:txBody>
      </p:sp>
      <p:sp>
        <p:nvSpPr>
          <p:cNvPr id="2" name="Slide Number Placeholder 1">
            <a:extLst>
              <a:ext uri="{FF2B5EF4-FFF2-40B4-BE49-F238E27FC236}">
                <a16:creationId xmlns:a16="http://schemas.microsoft.com/office/drawing/2014/main" id="{8103375D-6685-17B6-1AD7-8BA79C0D48FE}"/>
              </a:ext>
            </a:extLst>
          </p:cNvPr>
          <p:cNvSpPr>
            <a:spLocks noGrp="1"/>
          </p:cNvSpPr>
          <p:nvPr>
            <p:ph type="sldNum" sz="quarter" idx="12"/>
          </p:nvPr>
        </p:nvSpPr>
        <p:spPr/>
        <p:txBody>
          <a:bodyPr/>
          <a:lstStyle/>
          <a:p>
            <a:fld id="{158B7785-F6D6-45F8-833E-07BD84680091}" type="slidenum">
              <a:rPr lang="en-US" smtClean="0"/>
              <a:t>14</a:t>
            </a:fld>
            <a:endParaRPr lang="en-US" dirty="0"/>
          </a:p>
        </p:txBody>
      </p:sp>
    </p:spTree>
    <p:extLst>
      <p:ext uri="{BB962C8B-B14F-4D97-AF65-F5344CB8AC3E}">
        <p14:creationId xmlns:p14="http://schemas.microsoft.com/office/powerpoint/2010/main" val="33082068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23F290D-4589-6F25-C441-42745DF96A5B}"/>
              </a:ext>
            </a:extLst>
          </p:cNvPr>
          <p:cNvSpPr>
            <a:spLocks noGrp="1"/>
          </p:cNvSpPr>
          <p:nvPr>
            <p:ph type="title"/>
          </p:nvPr>
        </p:nvSpPr>
        <p:spPr/>
        <p:txBody>
          <a:bodyPr/>
          <a:lstStyle/>
          <a:p>
            <a:r>
              <a:rPr lang="en-US" dirty="0"/>
              <a:t>Program Development: Activities</a:t>
            </a:r>
          </a:p>
        </p:txBody>
      </p:sp>
      <p:sp>
        <p:nvSpPr>
          <p:cNvPr id="5" name="Content Placeholder 4">
            <a:extLst>
              <a:ext uri="{FF2B5EF4-FFF2-40B4-BE49-F238E27FC236}">
                <a16:creationId xmlns:a16="http://schemas.microsoft.com/office/drawing/2014/main" id="{DA814C12-3F38-1053-2E48-80991593A3FF}"/>
              </a:ext>
            </a:extLst>
          </p:cNvPr>
          <p:cNvSpPr>
            <a:spLocks noGrp="1"/>
          </p:cNvSpPr>
          <p:nvPr>
            <p:ph sz="half" idx="1"/>
          </p:nvPr>
        </p:nvSpPr>
        <p:spPr/>
        <p:txBody>
          <a:bodyPr/>
          <a:lstStyle/>
          <a:p>
            <a:r>
              <a:rPr lang="en-US" dirty="0"/>
              <a:t>Speaker series</a:t>
            </a:r>
          </a:p>
          <a:p>
            <a:r>
              <a:rPr lang="en-US" dirty="0"/>
              <a:t>Hot topics</a:t>
            </a:r>
          </a:p>
          <a:p>
            <a:r>
              <a:rPr lang="en-US" dirty="0"/>
              <a:t>Alumni events</a:t>
            </a:r>
          </a:p>
          <a:p>
            <a:r>
              <a:rPr lang="en-US" dirty="0"/>
              <a:t>Recognition events</a:t>
            </a:r>
          </a:p>
          <a:p>
            <a:r>
              <a:rPr lang="en-US" dirty="0"/>
              <a:t>Career pathway planning</a:t>
            </a:r>
          </a:p>
          <a:p>
            <a:r>
              <a:rPr lang="en-US" dirty="0"/>
              <a:t>Community speakers</a:t>
            </a:r>
          </a:p>
          <a:p>
            <a:r>
              <a:rPr lang="en-US" dirty="0"/>
              <a:t>Job retention activities/topics</a:t>
            </a:r>
          </a:p>
          <a:p>
            <a:pPr marL="0" indent="0">
              <a:buNone/>
            </a:pPr>
            <a:endParaRPr lang="en-US" dirty="0"/>
          </a:p>
        </p:txBody>
      </p:sp>
      <p:sp>
        <p:nvSpPr>
          <p:cNvPr id="6" name="Content Placeholder 5">
            <a:extLst>
              <a:ext uri="{FF2B5EF4-FFF2-40B4-BE49-F238E27FC236}">
                <a16:creationId xmlns:a16="http://schemas.microsoft.com/office/drawing/2014/main" id="{436521CE-18F0-2B5E-26F1-B884DF26CC0F}"/>
              </a:ext>
            </a:extLst>
          </p:cNvPr>
          <p:cNvSpPr>
            <a:spLocks noGrp="1"/>
          </p:cNvSpPr>
          <p:nvPr>
            <p:ph sz="half" idx="2"/>
          </p:nvPr>
        </p:nvSpPr>
        <p:spPr/>
        <p:txBody>
          <a:bodyPr/>
          <a:lstStyle/>
          <a:p>
            <a:r>
              <a:rPr lang="en-US" dirty="0"/>
              <a:t>Peer activities</a:t>
            </a:r>
          </a:p>
          <a:p>
            <a:r>
              <a:rPr lang="en-US" dirty="0"/>
              <a:t>Socializing opportunities</a:t>
            </a:r>
          </a:p>
          <a:p>
            <a:r>
              <a:rPr lang="en-US" dirty="0"/>
              <a:t>Opportunities to mentor</a:t>
            </a:r>
          </a:p>
          <a:p>
            <a:r>
              <a:rPr lang="en-US" dirty="0"/>
              <a:t>Guest lecture/speaker</a:t>
            </a:r>
          </a:p>
          <a:p>
            <a:r>
              <a:rPr lang="en-US" dirty="0"/>
              <a:t>Networking events</a:t>
            </a:r>
          </a:p>
          <a:p>
            <a:pPr marL="0" indent="0">
              <a:buNone/>
            </a:pPr>
            <a:endParaRPr lang="en-US" dirty="0"/>
          </a:p>
          <a:p>
            <a:pPr marL="0" indent="0">
              <a:buNone/>
            </a:pPr>
            <a:endParaRPr lang="en-US" dirty="0"/>
          </a:p>
        </p:txBody>
      </p:sp>
      <p:sp>
        <p:nvSpPr>
          <p:cNvPr id="7" name="Rectangle 6" descr="What else????">
            <a:extLst>
              <a:ext uri="{FF2B5EF4-FFF2-40B4-BE49-F238E27FC236}">
                <a16:creationId xmlns:a16="http://schemas.microsoft.com/office/drawing/2014/main" id="{51D98D0E-7613-8515-1256-AD9B4CA141C3}"/>
              </a:ext>
            </a:extLst>
          </p:cNvPr>
          <p:cNvSpPr/>
          <p:nvPr/>
        </p:nvSpPr>
        <p:spPr>
          <a:xfrm>
            <a:off x="7018317" y="4583875"/>
            <a:ext cx="2565070" cy="90252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600" dirty="0"/>
              <a:t>What else????</a:t>
            </a:r>
          </a:p>
        </p:txBody>
      </p:sp>
      <p:sp>
        <p:nvSpPr>
          <p:cNvPr id="2" name="Slide Number Placeholder 1">
            <a:extLst>
              <a:ext uri="{FF2B5EF4-FFF2-40B4-BE49-F238E27FC236}">
                <a16:creationId xmlns:a16="http://schemas.microsoft.com/office/drawing/2014/main" id="{FBEA2315-F662-998F-ED06-569132AEE172}"/>
              </a:ext>
            </a:extLst>
          </p:cNvPr>
          <p:cNvSpPr>
            <a:spLocks noGrp="1"/>
          </p:cNvSpPr>
          <p:nvPr>
            <p:ph type="sldNum" sz="quarter" idx="12"/>
          </p:nvPr>
        </p:nvSpPr>
        <p:spPr/>
        <p:txBody>
          <a:bodyPr/>
          <a:lstStyle/>
          <a:p>
            <a:fld id="{158B7785-F6D6-45F8-833E-07BD84680091}" type="slidenum">
              <a:rPr lang="en-US" smtClean="0"/>
              <a:t>15</a:t>
            </a:fld>
            <a:endParaRPr lang="en-US" dirty="0"/>
          </a:p>
        </p:txBody>
      </p:sp>
    </p:spTree>
    <p:extLst>
      <p:ext uri="{BB962C8B-B14F-4D97-AF65-F5344CB8AC3E}">
        <p14:creationId xmlns:p14="http://schemas.microsoft.com/office/powerpoint/2010/main" val="22338826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35835D0-96BF-56FE-16C1-A6616C3B61B0}"/>
              </a:ext>
            </a:extLst>
          </p:cNvPr>
          <p:cNvSpPr>
            <a:spLocks noGrp="1"/>
          </p:cNvSpPr>
          <p:nvPr>
            <p:ph type="title"/>
          </p:nvPr>
        </p:nvSpPr>
        <p:spPr/>
        <p:txBody>
          <a:bodyPr/>
          <a:lstStyle/>
          <a:p>
            <a:r>
              <a:rPr lang="en-US" dirty="0"/>
              <a:t>Program Development: Environment</a:t>
            </a:r>
          </a:p>
        </p:txBody>
      </p:sp>
      <p:sp>
        <p:nvSpPr>
          <p:cNvPr id="4" name="Content Placeholder 3">
            <a:extLst>
              <a:ext uri="{FF2B5EF4-FFF2-40B4-BE49-F238E27FC236}">
                <a16:creationId xmlns:a16="http://schemas.microsoft.com/office/drawing/2014/main" id="{E556D431-C5EF-7EFB-7286-0EFC15386513}"/>
              </a:ext>
            </a:extLst>
          </p:cNvPr>
          <p:cNvSpPr>
            <a:spLocks noGrp="1"/>
          </p:cNvSpPr>
          <p:nvPr>
            <p:ph idx="1"/>
          </p:nvPr>
        </p:nvSpPr>
        <p:spPr/>
        <p:txBody>
          <a:bodyPr/>
          <a:lstStyle/>
          <a:p>
            <a:r>
              <a:rPr lang="en-US" dirty="0"/>
              <a:t>What is your site like when you walk into it?</a:t>
            </a:r>
          </a:p>
          <a:p>
            <a:pPr lvl="1"/>
            <a:r>
              <a:rPr lang="en-US" dirty="0"/>
              <a:t>Is it welcoming?</a:t>
            </a:r>
          </a:p>
          <a:p>
            <a:pPr lvl="1"/>
            <a:r>
              <a:rPr lang="en-US" dirty="0"/>
              <a:t>Are there places to sit or hang out and build connections?</a:t>
            </a:r>
          </a:p>
          <a:p>
            <a:pPr lvl="1"/>
            <a:r>
              <a:rPr lang="en-US" dirty="0"/>
              <a:t>What is the “vibe”?</a:t>
            </a:r>
          </a:p>
          <a:p>
            <a:r>
              <a:rPr lang="en-US" dirty="0"/>
              <a:t>Visuals</a:t>
            </a:r>
          </a:p>
          <a:p>
            <a:pPr lvl="1"/>
            <a:r>
              <a:rPr lang="en-US" dirty="0"/>
              <a:t>Career posters or motivational sayings</a:t>
            </a:r>
          </a:p>
          <a:p>
            <a:pPr lvl="1"/>
            <a:r>
              <a:rPr lang="en-US" dirty="0"/>
              <a:t>Wall of Success</a:t>
            </a:r>
          </a:p>
          <a:p>
            <a:r>
              <a:rPr lang="en-US" dirty="0"/>
              <a:t>Class/Training room set-up</a:t>
            </a:r>
          </a:p>
          <a:p>
            <a:pPr lvl="1"/>
            <a:r>
              <a:rPr lang="en-US" dirty="0"/>
              <a:t>What is the seating like?</a:t>
            </a:r>
          </a:p>
          <a:p>
            <a:pPr lvl="1"/>
            <a:endParaRPr lang="en-US" dirty="0"/>
          </a:p>
        </p:txBody>
      </p:sp>
      <p:sp>
        <p:nvSpPr>
          <p:cNvPr id="2" name="Slide Number Placeholder 1">
            <a:extLst>
              <a:ext uri="{FF2B5EF4-FFF2-40B4-BE49-F238E27FC236}">
                <a16:creationId xmlns:a16="http://schemas.microsoft.com/office/drawing/2014/main" id="{26EF271D-5A5D-47BA-4557-71A601FF1438}"/>
              </a:ext>
            </a:extLst>
          </p:cNvPr>
          <p:cNvSpPr>
            <a:spLocks noGrp="1"/>
          </p:cNvSpPr>
          <p:nvPr>
            <p:ph type="sldNum" sz="quarter" idx="12"/>
          </p:nvPr>
        </p:nvSpPr>
        <p:spPr/>
        <p:txBody>
          <a:bodyPr/>
          <a:lstStyle/>
          <a:p>
            <a:fld id="{158B7785-F6D6-45F8-833E-07BD84680091}" type="slidenum">
              <a:rPr lang="en-US" smtClean="0"/>
              <a:t>16</a:t>
            </a:fld>
            <a:endParaRPr lang="en-US" dirty="0"/>
          </a:p>
        </p:txBody>
      </p:sp>
    </p:spTree>
    <p:extLst>
      <p:ext uri="{BB962C8B-B14F-4D97-AF65-F5344CB8AC3E}">
        <p14:creationId xmlns:p14="http://schemas.microsoft.com/office/powerpoint/2010/main" val="2294051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C91C321-A459-2793-810F-0F594179CF61}"/>
              </a:ext>
            </a:extLst>
          </p:cNvPr>
          <p:cNvSpPr>
            <a:spLocks noGrp="1"/>
          </p:cNvSpPr>
          <p:nvPr>
            <p:ph type="title"/>
          </p:nvPr>
        </p:nvSpPr>
        <p:spPr/>
        <p:txBody>
          <a:bodyPr/>
          <a:lstStyle/>
          <a:p>
            <a:r>
              <a:rPr lang="en-US" dirty="0"/>
              <a:t>Program Development: Empowerment</a:t>
            </a:r>
          </a:p>
        </p:txBody>
      </p:sp>
      <p:sp>
        <p:nvSpPr>
          <p:cNvPr id="4" name="Content Placeholder 3">
            <a:extLst>
              <a:ext uri="{FF2B5EF4-FFF2-40B4-BE49-F238E27FC236}">
                <a16:creationId xmlns:a16="http://schemas.microsoft.com/office/drawing/2014/main" id="{DCC24304-BF77-BCC8-F887-6958BD1F06BD}"/>
              </a:ext>
            </a:extLst>
          </p:cNvPr>
          <p:cNvSpPr>
            <a:spLocks noGrp="1"/>
          </p:cNvSpPr>
          <p:nvPr>
            <p:ph idx="1"/>
          </p:nvPr>
        </p:nvSpPr>
        <p:spPr/>
        <p:txBody>
          <a:bodyPr>
            <a:normAutofit/>
          </a:bodyPr>
          <a:lstStyle/>
          <a:p>
            <a:r>
              <a:rPr lang="en-US" dirty="0"/>
              <a:t>Solicit feedback</a:t>
            </a:r>
          </a:p>
          <a:p>
            <a:pPr lvl="1"/>
            <a:r>
              <a:rPr lang="en-US" dirty="0"/>
              <a:t>Informal or formal</a:t>
            </a:r>
          </a:p>
          <a:p>
            <a:pPr lvl="1"/>
            <a:r>
              <a:rPr lang="en-US" dirty="0"/>
              <a:t>Focus groups, surveys, interviews, etc.</a:t>
            </a:r>
          </a:p>
          <a:p>
            <a:r>
              <a:rPr lang="en-US" dirty="0"/>
              <a:t>Create opportunities for ownership of pre-apprenticeship or RA</a:t>
            </a:r>
          </a:p>
          <a:p>
            <a:pPr lvl="1"/>
            <a:r>
              <a:rPr lang="en-US" dirty="0"/>
              <a:t>Co-designers of programming</a:t>
            </a:r>
          </a:p>
          <a:p>
            <a:pPr lvl="1"/>
            <a:r>
              <a:rPr lang="en-US" dirty="0"/>
              <a:t>Planning activities or events</a:t>
            </a:r>
          </a:p>
          <a:p>
            <a:pPr lvl="1"/>
            <a:r>
              <a:rPr lang="en-US" dirty="0"/>
              <a:t>Naming rights/agenda setters</a:t>
            </a:r>
          </a:p>
          <a:p>
            <a:endParaRPr lang="en-US" dirty="0"/>
          </a:p>
        </p:txBody>
      </p:sp>
      <p:sp>
        <p:nvSpPr>
          <p:cNvPr id="2" name="Slide Number Placeholder 1">
            <a:extLst>
              <a:ext uri="{FF2B5EF4-FFF2-40B4-BE49-F238E27FC236}">
                <a16:creationId xmlns:a16="http://schemas.microsoft.com/office/drawing/2014/main" id="{0FC4DFB8-7FC9-1EBA-76F6-5E4EFF796C4E}"/>
              </a:ext>
            </a:extLst>
          </p:cNvPr>
          <p:cNvSpPr>
            <a:spLocks noGrp="1"/>
          </p:cNvSpPr>
          <p:nvPr>
            <p:ph type="sldNum" sz="quarter" idx="12"/>
          </p:nvPr>
        </p:nvSpPr>
        <p:spPr/>
        <p:txBody>
          <a:bodyPr/>
          <a:lstStyle/>
          <a:p>
            <a:fld id="{158B7785-F6D6-45F8-833E-07BD84680091}" type="slidenum">
              <a:rPr lang="en-US" smtClean="0"/>
              <a:t>17</a:t>
            </a:fld>
            <a:endParaRPr lang="en-US" dirty="0"/>
          </a:p>
        </p:txBody>
      </p:sp>
    </p:spTree>
    <p:extLst>
      <p:ext uri="{BB962C8B-B14F-4D97-AF65-F5344CB8AC3E}">
        <p14:creationId xmlns:p14="http://schemas.microsoft.com/office/powerpoint/2010/main" val="12010424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C91C321-A459-2793-810F-0F594179CF61}"/>
              </a:ext>
            </a:extLst>
          </p:cNvPr>
          <p:cNvSpPr>
            <a:spLocks noGrp="1"/>
          </p:cNvSpPr>
          <p:nvPr>
            <p:ph type="title"/>
          </p:nvPr>
        </p:nvSpPr>
        <p:spPr/>
        <p:txBody>
          <a:bodyPr/>
          <a:lstStyle/>
          <a:p>
            <a:r>
              <a:rPr lang="en-US" dirty="0"/>
              <a:t>Program Development: Empowerment (2)</a:t>
            </a:r>
          </a:p>
        </p:txBody>
      </p:sp>
      <p:sp>
        <p:nvSpPr>
          <p:cNvPr id="4" name="Content Placeholder 3">
            <a:extLst>
              <a:ext uri="{FF2B5EF4-FFF2-40B4-BE49-F238E27FC236}">
                <a16:creationId xmlns:a16="http://schemas.microsoft.com/office/drawing/2014/main" id="{DCC24304-BF77-BCC8-F887-6958BD1F06BD}"/>
              </a:ext>
            </a:extLst>
          </p:cNvPr>
          <p:cNvSpPr>
            <a:spLocks noGrp="1"/>
          </p:cNvSpPr>
          <p:nvPr>
            <p:ph idx="1"/>
          </p:nvPr>
        </p:nvSpPr>
        <p:spPr/>
        <p:txBody>
          <a:bodyPr>
            <a:normAutofit/>
          </a:bodyPr>
          <a:lstStyle/>
          <a:p>
            <a:r>
              <a:rPr lang="en-US" dirty="0"/>
              <a:t>Program recognition opportunities</a:t>
            </a:r>
          </a:p>
          <a:p>
            <a:pPr lvl="1"/>
            <a:r>
              <a:rPr lang="en-US" dirty="0"/>
              <a:t>Shout-outs of partners or each other</a:t>
            </a:r>
          </a:p>
          <a:p>
            <a:pPr lvl="1"/>
            <a:r>
              <a:rPr lang="en-US" dirty="0"/>
              <a:t>Newsletters/announcements</a:t>
            </a:r>
          </a:p>
          <a:p>
            <a:r>
              <a:rPr lang="en-US" dirty="0"/>
              <a:t>Build team/cohorts and create champions</a:t>
            </a:r>
          </a:p>
          <a:p>
            <a:pPr lvl="1"/>
            <a:r>
              <a:rPr lang="en-US" dirty="0"/>
              <a:t>Alumni events</a:t>
            </a:r>
          </a:p>
          <a:p>
            <a:pPr lvl="1"/>
            <a:r>
              <a:rPr lang="en-US" dirty="0"/>
              <a:t>Cohort events</a:t>
            </a:r>
          </a:p>
          <a:p>
            <a:pPr lvl="1"/>
            <a:r>
              <a:rPr lang="en-US" dirty="0"/>
              <a:t>Recruiting assistance</a:t>
            </a:r>
          </a:p>
          <a:p>
            <a:pPr lvl="1"/>
            <a:r>
              <a:rPr lang="en-US" dirty="0"/>
              <a:t>Speakers on behalf of programs</a:t>
            </a:r>
          </a:p>
          <a:p>
            <a:pPr lvl="1"/>
            <a:r>
              <a:rPr lang="en-US" dirty="0"/>
              <a:t>Peer competition</a:t>
            </a:r>
          </a:p>
          <a:p>
            <a:pPr lvl="2"/>
            <a:r>
              <a:rPr lang="en-US" dirty="0"/>
              <a:t>Work site vs. work site or cohort vs. cohort</a:t>
            </a:r>
          </a:p>
          <a:p>
            <a:endParaRPr lang="en-US" dirty="0"/>
          </a:p>
        </p:txBody>
      </p:sp>
      <p:sp>
        <p:nvSpPr>
          <p:cNvPr id="2" name="Slide Number Placeholder 1">
            <a:extLst>
              <a:ext uri="{FF2B5EF4-FFF2-40B4-BE49-F238E27FC236}">
                <a16:creationId xmlns:a16="http://schemas.microsoft.com/office/drawing/2014/main" id="{0FC4DFB8-7FC9-1EBA-76F6-5E4EFF796C4E}"/>
              </a:ext>
            </a:extLst>
          </p:cNvPr>
          <p:cNvSpPr>
            <a:spLocks noGrp="1"/>
          </p:cNvSpPr>
          <p:nvPr>
            <p:ph type="sldNum" sz="quarter" idx="12"/>
          </p:nvPr>
        </p:nvSpPr>
        <p:spPr/>
        <p:txBody>
          <a:bodyPr/>
          <a:lstStyle/>
          <a:p>
            <a:fld id="{158B7785-F6D6-45F8-833E-07BD84680091}" type="slidenum">
              <a:rPr lang="en-US" smtClean="0"/>
              <a:t>18</a:t>
            </a:fld>
            <a:endParaRPr lang="en-US" dirty="0"/>
          </a:p>
        </p:txBody>
      </p:sp>
    </p:spTree>
    <p:extLst>
      <p:ext uri="{BB962C8B-B14F-4D97-AF65-F5344CB8AC3E}">
        <p14:creationId xmlns:p14="http://schemas.microsoft.com/office/powerpoint/2010/main" val="38822468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DA9AA4F-5B1E-607D-B8FD-60ACF8F5DCE9}"/>
              </a:ext>
            </a:extLst>
          </p:cNvPr>
          <p:cNvSpPr>
            <a:spLocks noGrp="1"/>
          </p:cNvSpPr>
          <p:nvPr>
            <p:ph type="title"/>
          </p:nvPr>
        </p:nvSpPr>
        <p:spPr/>
        <p:txBody>
          <a:bodyPr/>
          <a:lstStyle/>
          <a:p>
            <a:r>
              <a:rPr lang="en-US" dirty="0"/>
              <a:t>Program Development: Other Considerations</a:t>
            </a:r>
          </a:p>
        </p:txBody>
      </p:sp>
      <p:sp>
        <p:nvSpPr>
          <p:cNvPr id="4" name="Content Placeholder 3">
            <a:extLst>
              <a:ext uri="{FF2B5EF4-FFF2-40B4-BE49-F238E27FC236}">
                <a16:creationId xmlns:a16="http://schemas.microsoft.com/office/drawing/2014/main" id="{3156B587-E5A0-8813-01FB-B98DCFAF0727}"/>
              </a:ext>
            </a:extLst>
          </p:cNvPr>
          <p:cNvSpPr>
            <a:spLocks noGrp="1"/>
          </p:cNvSpPr>
          <p:nvPr>
            <p:ph idx="1"/>
          </p:nvPr>
        </p:nvSpPr>
        <p:spPr/>
        <p:txBody>
          <a:bodyPr/>
          <a:lstStyle/>
          <a:p>
            <a:r>
              <a:rPr lang="en-US" dirty="0"/>
              <a:t>Remember orientations</a:t>
            </a:r>
          </a:p>
          <a:p>
            <a:pPr lvl="1"/>
            <a:r>
              <a:rPr lang="en-US" dirty="0"/>
              <a:t>Think about how follow-up is described</a:t>
            </a:r>
          </a:p>
          <a:p>
            <a:pPr lvl="1"/>
            <a:r>
              <a:rPr lang="en-US" dirty="0"/>
              <a:t>Live the mantra “Retention starts on Day One”</a:t>
            </a:r>
          </a:p>
          <a:p>
            <a:r>
              <a:rPr lang="en-US" dirty="0"/>
              <a:t>Will activities be group, 1-1, or both?</a:t>
            </a:r>
          </a:p>
          <a:p>
            <a:r>
              <a:rPr lang="en-US" dirty="0"/>
              <a:t>Staff capacity – who will develop and implement the ideas?</a:t>
            </a:r>
          </a:p>
          <a:p>
            <a:r>
              <a:rPr lang="en-US" dirty="0"/>
              <a:t>Can you articulate the benefit for the alumni?</a:t>
            </a:r>
          </a:p>
          <a:p>
            <a:r>
              <a:rPr lang="en-US" dirty="0"/>
              <a:t>Will the activity be of interest?</a:t>
            </a:r>
          </a:p>
          <a:p>
            <a:endParaRPr lang="en-US" dirty="0"/>
          </a:p>
        </p:txBody>
      </p:sp>
      <p:sp>
        <p:nvSpPr>
          <p:cNvPr id="2" name="Slide Number Placeholder 1">
            <a:extLst>
              <a:ext uri="{FF2B5EF4-FFF2-40B4-BE49-F238E27FC236}">
                <a16:creationId xmlns:a16="http://schemas.microsoft.com/office/drawing/2014/main" id="{790F9A67-54EA-85F1-2785-F0E3E6B6FF6F}"/>
              </a:ext>
            </a:extLst>
          </p:cNvPr>
          <p:cNvSpPr>
            <a:spLocks noGrp="1"/>
          </p:cNvSpPr>
          <p:nvPr>
            <p:ph type="sldNum" sz="quarter" idx="12"/>
          </p:nvPr>
        </p:nvSpPr>
        <p:spPr/>
        <p:txBody>
          <a:bodyPr/>
          <a:lstStyle/>
          <a:p>
            <a:fld id="{158B7785-F6D6-45F8-833E-07BD84680091}" type="slidenum">
              <a:rPr lang="en-US" smtClean="0"/>
              <a:t>19</a:t>
            </a:fld>
            <a:endParaRPr lang="en-US" dirty="0"/>
          </a:p>
        </p:txBody>
      </p:sp>
    </p:spTree>
    <p:extLst>
      <p:ext uri="{BB962C8B-B14F-4D97-AF65-F5344CB8AC3E}">
        <p14:creationId xmlns:p14="http://schemas.microsoft.com/office/powerpoint/2010/main" val="12767970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7F3D28-8D9B-CB8A-55C7-CEA938CD7BCE}"/>
              </a:ext>
            </a:extLst>
          </p:cNvPr>
          <p:cNvSpPr>
            <a:spLocks noGrp="1"/>
          </p:cNvSpPr>
          <p:nvPr>
            <p:ph type="title"/>
          </p:nvPr>
        </p:nvSpPr>
        <p:spPr/>
        <p:txBody>
          <a:bodyPr/>
          <a:lstStyle/>
          <a:p>
            <a:r>
              <a:rPr lang="en-US" dirty="0"/>
              <a:t>Messaging</a:t>
            </a:r>
          </a:p>
        </p:txBody>
      </p:sp>
      <p:sp>
        <p:nvSpPr>
          <p:cNvPr id="4" name="Content Placeholder 3">
            <a:extLst>
              <a:ext uri="{FF2B5EF4-FFF2-40B4-BE49-F238E27FC236}">
                <a16:creationId xmlns:a16="http://schemas.microsoft.com/office/drawing/2014/main" id="{D958CE9A-6CDB-2695-25D5-5E2919C68825}"/>
              </a:ext>
            </a:extLst>
          </p:cNvPr>
          <p:cNvSpPr>
            <a:spLocks noGrp="1"/>
          </p:cNvSpPr>
          <p:nvPr>
            <p:ph idx="1"/>
          </p:nvPr>
        </p:nvSpPr>
        <p:spPr/>
        <p:txBody>
          <a:bodyPr/>
          <a:lstStyle/>
          <a:p>
            <a:r>
              <a:rPr lang="en-US" dirty="0"/>
              <a:t>How are you reaching out?</a:t>
            </a:r>
          </a:p>
          <a:p>
            <a:r>
              <a:rPr lang="en-US" dirty="0"/>
              <a:t>What is the message?</a:t>
            </a:r>
          </a:p>
          <a:p>
            <a:pPr lvl="1"/>
            <a:r>
              <a:rPr lang="en-US" dirty="0"/>
              <a:t>Is it positive – assuming the best and not the worst (i.e., unemployment)?</a:t>
            </a:r>
          </a:p>
          <a:p>
            <a:r>
              <a:rPr lang="en-US" dirty="0"/>
              <a:t>Is the focus something besides employment verification?</a:t>
            </a:r>
          </a:p>
          <a:p>
            <a:r>
              <a:rPr lang="en-US" dirty="0"/>
              <a:t>Do you have something to offer and are you offering it in a way that appeals to your target audience?</a:t>
            </a:r>
          </a:p>
          <a:p>
            <a:r>
              <a:rPr lang="en-US" dirty="0"/>
              <a:t>How do you address your audience - do you use apprentice and alumni and not participants?</a:t>
            </a:r>
          </a:p>
          <a:p>
            <a:endParaRPr lang="en-US" dirty="0"/>
          </a:p>
          <a:p>
            <a:endParaRPr lang="en-US" dirty="0"/>
          </a:p>
        </p:txBody>
      </p:sp>
      <p:sp>
        <p:nvSpPr>
          <p:cNvPr id="2" name="Slide Number Placeholder 1">
            <a:extLst>
              <a:ext uri="{FF2B5EF4-FFF2-40B4-BE49-F238E27FC236}">
                <a16:creationId xmlns:a16="http://schemas.microsoft.com/office/drawing/2014/main" id="{8BDDB405-FF62-300F-1304-A298771CC910}"/>
              </a:ext>
            </a:extLst>
          </p:cNvPr>
          <p:cNvSpPr>
            <a:spLocks noGrp="1"/>
          </p:cNvSpPr>
          <p:nvPr>
            <p:ph type="sldNum" sz="quarter" idx="12"/>
          </p:nvPr>
        </p:nvSpPr>
        <p:spPr/>
        <p:txBody>
          <a:bodyPr/>
          <a:lstStyle/>
          <a:p>
            <a:fld id="{158B7785-F6D6-45F8-833E-07BD84680091}" type="slidenum">
              <a:rPr lang="en-US" smtClean="0"/>
              <a:t>20</a:t>
            </a:fld>
            <a:endParaRPr lang="en-US" dirty="0"/>
          </a:p>
        </p:txBody>
      </p:sp>
    </p:spTree>
    <p:extLst>
      <p:ext uri="{BB962C8B-B14F-4D97-AF65-F5344CB8AC3E}">
        <p14:creationId xmlns:p14="http://schemas.microsoft.com/office/powerpoint/2010/main" val="28933831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637DD4-E4DC-D11A-EF7B-571C584AF8E8}"/>
              </a:ext>
            </a:extLst>
          </p:cNvPr>
          <p:cNvSpPr>
            <a:spLocks noGrp="1"/>
          </p:cNvSpPr>
          <p:nvPr>
            <p:ph type="title"/>
          </p:nvPr>
        </p:nvSpPr>
        <p:spPr/>
        <p:txBody>
          <a:bodyPr/>
          <a:lstStyle/>
          <a:p>
            <a:r>
              <a:rPr lang="en-US" dirty="0"/>
              <a:t>Messaging Techniques</a:t>
            </a:r>
          </a:p>
        </p:txBody>
      </p:sp>
      <p:sp>
        <p:nvSpPr>
          <p:cNvPr id="4" name="Content Placeholder 3">
            <a:extLst>
              <a:ext uri="{FF2B5EF4-FFF2-40B4-BE49-F238E27FC236}">
                <a16:creationId xmlns:a16="http://schemas.microsoft.com/office/drawing/2014/main" id="{38723587-A3A7-A7A5-2ABA-C90620B2E216}"/>
              </a:ext>
            </a:extLst>
          </p:cNvPr>
          <p:cNvSpPr>
            <a:spLocks noGrp="1"/>
          </p:cNvSpPr>
          <p:nvPr>
            <p:ph idx="1"/>
          </p:nvPr>
        </p:nvSpPr>
        <p:spPr/>
        <p:txBody>
          <a:bodyPr/>
          <a:lstStyle/>
          <a:p>
            <a:r>
              <a:rPr lang="en-US" dirty="0"/>
              <a:t>Do you use general marketing techniques?</a:t>
            </a:r>
          </a:p>
          <a:p>
            <a:pPr lvl="1"/>
            <a:r>
              <a:rPr lang="en-US" dirty="0"/>
              <a:t>Engaging and inspirational</a:t>
            </a:r>
          </a:p>
          <a:p>
            <a:pPr lvl="1"/>
            <a:r>
              <a:rPr lang="en-US" dirty="0"/>
              <a:t>Articulates the benefits</a:t>
            </a:r>
          </a:p>
          <a:p>
            <a:pPr lvl="1"/>
            <a:r>
              <a:rPr lang="en-US" dirty="0"/>
              <a:t>Answers WIIFM</a:t>
            </a:r>
          </a:p>
          <a:p>
            <a:pPr lvl="1"/>
            <a:r>
              <a:rPr lang="en-US" dirty="0"/>
              <a:t>Shares results</a:t>
            </a:r>
          </a:p>
          <a:p>
            <a:endParaRPr lang="en-US" dirty="0"/>
          </a:p>
        </p:txBody>
      </p:sp>
      <p:sp>
        <p:nvSpPr>
          <p:cNvPr id="2" name="Slide Number Placeholder 1">
            <a:extLst>
              <a:ext uri="{FF2B5EF4-FFF2-40B4-BE49-F238E27FC236}">
                <a16:creationId xmlns:a16="http://schemas.microsoft.com/office/drawing/2014/main" id="{C2C95D5A-97BC-95D5-A851-60C51959C21E}"/>
              </a:ext>
            </a:extLst>
          </p:cNvPr>
          <p:cNvSpPr>
            <a:spLocks noGrp="1"/>
          </p:cNvSpPr>
          <p:nvPr>
            <p:ph type="sldNum" sz="quarter" idx="12"/>
          </p:nvPr>
        </p:nvSpPr>
        <p:spPr/>
        <p:txBody>
          <a:bodyPr/>
          <a:lstStyle/>
          <a:p>
            <a:fld id="{158B7785-F6D6-45F8-833E-07BD84680091}" type="slidenum">
              <a:rPr lang="en-US" smtClean="0"/>
              <a:t>21</a:t>
            </a:fld>
            <a:endParaRPr lang="en-US" dirty="0"/>
          </a:p>
        </p:txBody>
      </p:sp>
    </p:spTree>
    <p:extLst>
      <p:ext uri="{BB962C8B-B14F-4D97-AF65-F5344CB8AC3E}">
        <p14:creationId xmlns:p14="http://schemas.microsoft.com/office/powerpoint/2010/main" val="27512788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654F9E6-51D0-F93B-35C4-9FE524FE7B11}"/>
              </a:ext>
            </a:extLst>
          </p:cNvPr>
          <p:cNvSpPr>
            <a:spLocks noGrp="1"/>
          </p:cNvSpPr>
          <p:nvPr>
            <p:ph type="title"/>
          </p:nvPr>
        </p:nvSpPr>
        <p:spPr/>
        <p:txBody>
          <a:bodyPr/>
          <a:lstStyle/>
          <a:p>
            <a:r>
              <a:rPr lang="en-US" dirty="0"/>
              <a:t>Pulse Check </a:t>
            </a:r>
            <a:r>
              <a:rPr lang="en-US" dirty="0">
                <a:solidFill>
                  <a:schemeClr val="bg1"/>
                </a:solidFill>
              </a:rPr>
              <a:t>2</a:t>
            </a:r>
          </a:p>
        </p:txBody>
      </p:sp>
      <p:sp>
        <p:nvSpPr>
          <p:cNvPr id="4" name="Text Placeholder 3">
            <a:extLst>
              <a:ext uri="{FF2B5EF4-FFF2-40B4-BE49-F238E27FC236}">
                <a16:creationId xmlns:a16="http://schemas.microsoft.com/office/drawing/2014/main" id="{B8FD00BC-D7C5-3041-506B-392B9FE7DE9C}"/>
              </a:ext>
            </a:extLst>
          </p:cNvPr>
          <p:cNvSpPr>
            <a:spLocks noGrp="1"/>
          </p:cNvSpPr>
          <p:nvPr>
            <p:ph type="body" idx="14"/>
          </p:nvPr>
        </p:nvSpPr>
        <p:spPr>
          <a:xfrm>
            <a:off x="805866" y="1643433"/>
            <a:ext cx="3932389" cy="3571134"/>
          </a:xfrm>
        </p:spPr>
        <p:txBody>
          <a:bodyPr/>
          <a:lstStyle/>
          <a:p>
            <a:r>
              <a:rPr lang="en-US" dirty="0"/>
              <a:t>We use incentives and/or rewards for our pre-apprentices and apprentices:</a:t>
            </a:r>
          </a:p>
        </p:txBody>
      </p:sp>
      <p:sp>
        <p:nvSpPr>
          <p:cNvPr id="6" name="Content Placeholder 5">
            <a:extLst>
              <a:ext uri="{FF2B5EF4-FFF2-40B4-BE49-F238E27FC236}">
                <a16:creationId xmlns:a16="http://schemas.microsoft.com/office/drawing/2014/main" id="{5D9511DA-D417-2429-02BC-48B87FF35E85}"/>
              </a:ext>
            </a:extLst>
          </p:cNvPr>
          <p:cNvSpPr>
            <a:spLocks noGrp="1"/>
          </p:cNvSpPr>
          <p:nvPr>
            <p:ph idx="1"/>
          </p:nvPr>
        </p:nvSpPr>
        <p:spPr>
          <a:xfrm>
            <a:off x="5349766" y="1308386"/>
            <a:ext cx="6361373" cy="5218903"/>
          </a:xfrm>
        </p:spPr>
        <p:txBody>
          <a:bodyPr>
            <a:normAutofit/>
          </a:bodyPr>
          <a:lstStyle/>
          <a:p>
            <a:r>
              <a:rPr lang="en-US" dirty="0"/>
              <a:t>Incentives</a:t>
            </a:r>
          </a:p>
          <a:p>
            <a:r>
              <a:rPr lang="en-US" dirty="0"/>
              <a:t>Rewards </a:t>
            </a:r>
          </a:p>
          <a:p>
            <a:r>
              <a:rPr lang="en-US" dirty="0"/>
              <a:t>Both</a:t>
            </a:r>
          </a:p>
          <a:p>
            <a:r>
              <a:rPr lang="en-US" dirty="0"/>
              <a:t>I am not sure the difference</a:t>
            </a:r>
          </a:p>
          <a:p>
            <a:endParaRPr lang="en-US" dirty="0"/>
          </a:p>
        </p:txBody>
      </p:sp>
      <p:sp>
        <p:nvSpPr>
          <p:cNvPr id="2" name="Slide Number Placeholder 1">
            <a:extLst>
              <a:ext uri="{FF2B5EF4-FFF2-40B4-BE49-F238E27FC236}">
                <a16:creationId xmlns:a16="http://schemas.microsoft.com/office/drawing/2014/main" id="{CFD67BF1-00F9-7ECC-7C11-411EED2E03A6}"/>
              </a:ext>
            </a:extLst>
          </p:cNvPr>
          <p:cNvSpPr>
            <a:spLocks noGrp="1"/>
          </p:cNvSpPr>
          <p:nvPr>
            <p:ph type="sldNum" sz="quarter" idx="12"/>
          </p:nvPr>
        </p:nvSpPr>
        <p:spPr/>
        <p:txBody>
          <a:bodyPr/>
          <a:lstStyle/>
          <a:p>
            <a:fld id="{158B7785-F6D6-45F8-833E-07BD84680091}" type="slidenum">
              <a:rPr lang="en-US" smtClean="0"/>
              <a:t>22</a:t>
            </a:fld>
            <a:endParaRPr lang="en-US" dirty="0"/>
          </a:p>
        </p:txBody>
      </p:sp>
    </p:spTree>
    <p:extLst>
      <p:ext uri="{BB962C8B-B14F-4D97-AF65-F5344CB8AC3E}">
        <p14:creationId xmlns:p14="http://schemas.microsoft.com/office/powerpoint/2010/main" val="32803402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E31494A-63CE-D735-F7FF-A9F5AF82574E}"/>
              </a:ext>
            </a:extLst>
          </p:cNvPr>
          <p:cNvSpPr>
            <a:spLocks noGrp="1"/>
          </p:cNvSpPr>
          <p:nvPr>
            <p:ph type="title"/>
          </p:nvPr>
        </p:nvSpPr>
        <p:spPr/>
        <p:txBody>
          <a:bodyPr/>
          <a:lstStyle/>
          <a:p>
            <a:r>
              <a:rPr lang="en-US" dirty="0"/>
              <a:t>Incentives/Employment Supports</a:t>
            </a:r>
          </a:p>
        </p:txBody>
      </p:sp>
      <p:sp>
        <p:nvSpPr>
          <p:cNvPr id="4" name="Content Placeholder 3">
            <a:extLst>
              <a:ext uri="{FF2B5EF4-FFF2-40B4-BE49-F238E27FC236}">
                <a16:creationId xmlns:a16="http://schemas.microsoft.com/office/drawing/2014/main" id="{AFEC8FDB-F9DA-2389-9F31-CF7925F848A8}"/>
              </a:ext>
            </a:extLst>
          </p:cNvPr>
          <p:cNvSpPr>
            <a:spLocks noGrp="1"/>
          </p:cNvSpPr>
          <p:nvPr>
            <p:ph idx="1"/>
          </p:nvPr>
        </p:nvSpPr>
        <p:spPr/>
        <p:txBody>
          <a:bodyPr/>
          <a:lstStyle/>
          <a:p>
            <a:pPr marL="0" indent="0">
              <a:buNone/>
            </a:pPr>
            <a:r>
              <a:rPr lang="en-US" dirty="0"/>
              <a:t>What is the difference between incentives and rewards?</a:t>
            </a:r>
          </a:p>
          <a:p>
            <a:pPr marL="0" indent="0">
              <a:buNone/>
            </a:pPr>
            <a:endParaRPr lang="en-US" sz="1100" dirty="0"/>
          </a:p>
          <a:p>
            <a:r>
              <a:rPr lang="en-US" u="sng" dirty="0"/>
              <a:t>Incentives</a:t>
            </a:r>
            <a:r>
              <a:rPr lang="en-US" dirty="0"/>
              <a:t> – used to motivate participants to commit to, participate in, and accomplish tasks, goals or specific behaviors</a:t>
            </a:r>
          </a:p>
          <a:p>
            <a:endParaRPr lang="en-US" sz="1100" dirty="0"/>
          </a:p>
          <a:p>
            <a:r>
              <a:rPr lang="en-US" u="sng" dirty="0"/>
              <a:t>Rewards</a:t>
            </a:r>
            <a:r>
              <a:rPr lang="en-US" dirty="0"/>
              <a:t> – given to participants because they earned it based on performance, a specific behavior or achievement</a:t>
            </a:r>
          </a:p>
          <a:p>
            <a:endParaRPr lang="en-US" dirty="0"/>
          </a:p>
          <a:p>
            <a:pPr marL="0" indent="0" algn="ctr">
              <a:lnSpc>
                <a:spcPct val="100000"/>
              </a:lnSpc>
              <a:spcBef>
                <a:spcPts val="0"/>
              </a:spcBef>
              <a:buNone/>
            </a:pPr>
            <a:r>
              <a:rPr lang="en-US" dirty="0"/>
              <a:t>Link incentives and rewards to performance</a:t>
            </a:r>
          </a:p>
          <a:p>
            <a:pPr marL="0" indent="0" algn="ctr">
              <a:lnSpc>
                <a:spcPct val="100000"/>
              </a:lnSpc>
              <a:spcBef>
                <a:spcPts val="0"/>
              </a:spcBef>
              <a:buNone/>
            </a:pPr>
            <a:r>
              <a:rPr lang="en-US" dirty="0"/>
              <a:t> as much as possible.</a:t>
            </a:r>
          </a:p>
          <a:p>
            <a:endParaRPr lang="en-US" dirty="0"/>
          </a:p>
        </p:txBody>
      </p:sp>
      <p:sp>
        <p:nvSpPr>
          <p:cNvPr id="2" name="Slide Number Placeholder 1">
            <a:extLst>
              <a:ext uri="{FF2B5EF4-FFF2-40B4-BE49-F238E27FC236}">
                <a16:creationId xmlns:a16="http://schemas.microsoft.com/office/drawing/2014/main" id="{8FC87B48-4AB0-6D6E-9BF7-DF4CF52B893B}"/>
              </a:ext>
            </a:extLst>
          </p:cNvPr>
          <p:cNvSpPr>
            <a:spLocks noGrp="1"/>
          </p:cNvSpPr>
          <p:nvPr>
            <p:ph type="sldNum" sz="quarter" idx="12"/>
          </p:nvPr>
        </p:nvSpPr>
        <p:spPr/>
        <p:txBody>
          <a:bodyPr/>
          <a:lstStyle/>
          <a:p>
            <a:fld id="{158B7785-F6D6-45F8-833E-07BD84680091}" type="slidenum">
              <a:rPr lang="en-US" smtClean="0"/>
              <a:t>23</a:t>
            </a:fld>
            <a:endParaRPr lang="en-US" dirty="0"/>
          </a:p>
        </p:txBody>
      </p:sp>
    </p:spTree>
    <p:extLst>
      <p:ext uri="{BB962C8B-B14F-4D97-AF65-F5344CB8AC3E}">
        <p14:creationId xmlns:p14="http://schemas.microsoft.com/office/powerpoint/2010/main" val="24730342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BA2E06E-7D17-908D-DB2E-E0B46DD6C03A}"/>
              </a:ext>
            </a:extLst>
          </p:cNvPr>
          <p:cNvSpPr>
            <a:spLocks noGrp="1"/>
          </p:cNvSpPr>
          <p:nvPr>
            <p:ph type="title"/>
          </p:nvPr>
        </p:nvSpPr>
        <p:spPr/>
        <p:txBody>
          <a:bodyPr/>
          <a:lstStyle/>
          <a:p>
            <a:r>
              <a:rPr lang="en-US" dirty="0"/>
              <a:t>What Type of Recognition Works best?</a:t>
            </a:r>
          </a:p>
        </p:txBody>
      </p:sp>
      <p:sp>
        <p:nvSpPr>
          <p:cNvPr id="4" name="Content Placeholder 3">
            <a:extLst>
              <a:ext uri="{FF2B5EF4-FFF2-40B4-BE49-F238E27FC236}">
                <a16:creationId xmlns:a16="http://schemas.microsoft.com/office/drawing/2014/main" id="{45C8E163-583E-C5FF-DC35-5C315378D4D9}"/>
              </a:ext>
            </a:extLst>
          </p:cNvPr>
          <p:cNvSpPr>
            <a:spLocks noGrp="1"/>
          </p:cNvSpPr>
          <p:nvPr>
            <p:ph idx="1"/>
          </p:nvPr>
        </p:nvSpPr>
        <p:spPr/>
        <p:txBody>
          <a:bodyPr/>
          <a:lstStyle/>
          <a:p>
            <a:r>
              <a:rPr lang="en-US" dirty="0"/>
              <a:t>Money (or equivalents like gift cards) improves performance for a short period.  Money quickly becomes seen as a right rather than a reward.</a:t>
            </a:r>
          </a:p>
          <a:p>
            <a:endParaRPr lang="en-US" dirty="0"/>
          </a:p>
          <a:p>
            <a:r>
              <a:rPr lang="en-US" dirty="0"/>
              <a:t>Public recognition creates good feelings, empowerment and a sense of attachment to a program.</a:t>
            </a:r>
          </a:p>
          <a:p>
            <a:endParaRPr lang="en-US" dirty="0"/>
          </a:p>
          <a:p>
            <a:r>
              <a:rPr lang="en-US" dirty="0"/>
              <a:t>Personal connection with staff and other pre-apprentices/apprentices produces the greatest results. </a:t>
            </a:r>
          </a:p>
          <a:p>
            <a:endParaRPr lang="en-US" dirty="0"/>
          </a:p>
        </p:txBody>
      </p:sp>
      <p:sp>
        <p:nvSpPr>
          <p:cNvPr id="2" name="Slide Number Placeholder 1">
            <a:extLst>
              <a:ext uri="{FF2B5EF4-FFF2-40B4-BE49-F238E27FC236}">
                <a16:creationId xmlns:a16="http://schemas.microsoft.com/office/drawing/2014/main" id="{EE71BC4F-C2E8-526A-0C70-7A71F969287B}"/>
              </a:ext>
            </a:extLst>
          </p:cNvPr>
          <p:cNvSpPr>
            <a:spLocks noGrp="1"/>
          </p:cNvSpPr>
          <p:nvPr>
            <p:ph type="sldNum" sz="quarter" idx="12"/>
          </p:nvPr>
        </p:nvSpPr>
        <p:spPr/>
        <p:txBody>
          <a:bodyPr/>
          <a:lstStyle/>
          <a:p>
            <a:fld id="{158B7785-F6D6-45F8-833E-07BD84680091}" type="slidenum">
              <a:rPr lang="en-US" smtClean="0"/>
              <a:t>24</a:t>
            </a:fld>
            <a:endParaRPr lang="en-US" dirty="0"/>
          </a:p>
        </p:txBody>
      </p:sp>
    </p:spTree>
    <p:extLst>
      <p:ext uri="{BB962C8B-B14F-4D97-AF65-F5344CB8AC3E}">
        <p14:creationId xmlns:p14="http://schemas.microsoft.com/office/powerpoint/2010/main" val="22157603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ED053ED-E93D-BB15-2917-7A456B026BF1}"/>
              </a:ext>
            </a:extLst>
          </p:cNvPr>
          <p:cNvSpPr>
            <a:spLocks noGrp="1"/>
          </p:cNvSpPr>
          <p:nvPr>
            <p:ph type="title"/>
          </p:nvPr>
        </p:nvSpPr>
        <p:spPr/>
        <p:txBody>
          <a:bodyPr/>
          <a:lstStyle/>
          <a:p>
            <a:r>
              <a:rPr lang="en-US" dirty="0"/>
              <a:t>Maximizing Recognition</a:t>
            </a:r>
          </a:p>
        </p:txBody>
      </p:sp>
      <p:sp>
        <p:nvSpPr>
          <p:cNvPr id="4" name="Content Placeholder 3">
            <a:extLst>
              <a:ext uri="{FF2B5EF4-FFF2-40B4-BE49-F238E27FC236}">
                <a16:creationId xmlns:a16="http://schemas.microsoft.com/office/drawing/2014/main" id="{DD232678-6803-F96B-8755-8F4EA88FAAAD}"/>
              </a:ext>
            </a:extLst>
          </p:cNvPr>
          <p:cNvSpPr>
            <a:spLocks noGrp="1"/>
          </p:cNvSpPr>
          <p:nvPr>
            <p:ph idx="1"/>
          </p:nvPr>
        </p:nvSpPr>
        <p:spPr/>
        <p:txBody>
          <a:bodyPr/>
          <a:lstStyle/>
          <a:p>
            <a:r>
              <a:rPr lang="en-US" dirty="0"/>
              <a:t>Follow Dr. Bob Nelson’s ASAP3 (“ASAP cubed”) Model of Recognition:</a:t>
            </a:r>
          </a:p>
          <a:p>
            <a:pPr marL="0" indent="0">
              <a:buNone/>
            </a:pPr>
            <a:endParaRPr lang="en-US" dirty="0"/>
          </a:p>
        </p:txBody>
      </p:sp>
      <p:pic>
        <p:nvPicPr>
          <p:cNvPr id="5" name="Picture 4" descr="infographic with ASAP3 model components: As Soon; As Sincere; As Specific; As Personal; As Positive; As Practical">
            <a:extLst>
              <a:ext uri="{FF2B5EF4-FFF2-40B4-BE49-F238E27FC236}">
                <a16:creationId xmlns:a16="http://schemas.microsoft.com/office/drawing/2014/main" id="{E20774F1-5489-3533-B4B7-87C858ED9149}"/>
              </a:ext>
            </a:extLst>
          </p:cNvPr>
          <p:cNvPicPr>
            <a:picLocks noChangeAspect="1"/>
          </p:cNvPicPr>
          <p:nvPr/>
        </p:nvPicPr>
        <p:blipFill>
          <a:blip r:embed="rId2"/>
          <a:stretch>
            <a:fillRect/>
          </a:stretch>
        </p:blipFill>
        <p:spPr>
          <a:xfrm>
            <a:off x="3139183" y="2115198"/>
            <a:ext cx="5913633" cy="2627604"/>
          </a:xfrm>
          <a:prstGeom prst="rect">
            <a:avLst/>
          </a:prstGeom>
        </p:spPr>
      </p:pic>
      <p:sp>
        <p:nvSpPr>
          <p:cNvPr id="7" name="TextBox 6" descr="www.drbobnelson.com   &#10;">
            <a:extLst>
              <a:ext uri="{FF2B5EF4-FFF2-40B4-BE49-F238E27FC236}">
                <a16:creationId xmlns:a16="http://schemas.microsoft.com/office/drawing/2014/main" id="{6751E752-837B-D164-1501-D4AE4B3D1008}"/>
              </a:ext>
            </a:extLst>
          </p:cNvPr>
          <p:cNvSpPr txBox="1"/>
          <p:nvPr/>
        </p:nvSpPr>
        <p:spPr>
          <a:xfrm>
            <a:off x="4508826" y="5259827"/>
            <a:ext cx="3675413" cy="400110"/>
          </a:xfrm>
          <a:prstGeom prst="rect">
            <a:avLst/>
          </a:prstGeom>
          <a:noFill/>
        </p:spPr>
        <p:txBody>
          <a:bodyPr wrap="square" rtlCol="0">
            <a:spAutoFit/>
          </a:bodyPr>
          <a:lstStyle/>
          <a:p>
            <a:r>
              <a:rPr lang="en-US" sz="2000" dirty="0">
                <a:hlinkClick r:id="rId3"/>
              </a:rPr>
              <a:t>www.drbobnelson.com</a:t>
            </a:r>
            <a:r>
              <a:rPr lang="en-US" sz="2000" dirty="0"/>
              <a:t>   </a:t>
            </a:r>
          </a:p>
        </p:txBody>
      </p:sp>
      <p:sp>
        <p:nvSpPr>
          <p:cNvPr id="2" name="Slide Number Placeholder 1">
            <a:extLst>
              <a:ext uri="{FF2B5EF4-FFF2-40B4-BE49-F238E27FC236}">
                <a16:creationId xmlns:a16="http://schemas.microsoft.com/office/drawing/2014/main" id="{1F073D46-3CEF-B63D-AA18-44D684D2F073}"/>
              </a:ext>
            </a:extLst>
          </p:cNvPr>
          <p:cNvSpPr>
            <a:spLocks noGrp="1"/>
          </p:cNvSpPr>
          <p:nvPr>
            <p:ph type="sldNum" sz="quarter" idx="12"/>
          </p:nvPr>
        </p:nvSpPr>
        <p:spPr/>
        <p:txBody>
          <a:bodyPr/>
          <a:lstStyle/>
          <a:p>
            <a:fld id="{158B7785-F6D6-45F8-833E-07BD84680091}" type="slidenum">
              <a:rPr lang="en-US" smtClean="0"/>
              <a:t>25</a:t>
            </a:fld>
            <a:endParaRPr lang="en-US" dirty="0"/>
          </a:p>
        </p:txBody>
      </p:sp>
    </p:spTree>
    <p:extLst>
      <p:ext uri="{BB962C8B-B14F-4D97-AF65-F5344CB8AC3E}">
        <p14:creationId xmlns:p14="http://schemas.microsoft.com/office/powerpoint/2010/main" val="2843350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E3A30CD-5A82-55C0-D7C0-88BAE36EFE4B}"/>
              </a:ext>
            </a:extLst>
          </p:cNvPr>
          <p:cNvSpPr>
            <a:spLocks noGrp="1"/>
          </p:cNvSpPr>
          <p:nvPr>
            <p:ph type="title"/>
          </p:nvPr>
        </p:nvSpPr>
        <p:spPr/>
        <p:txBody>
          <a:bodyPr/>
          <a:lstStyle/>
          <a:p>
            <a:r>
              <a:rPr lang="en-US" dirty="0"/>
              <a:t>Let’s Hear From You</a:t>
            </a:r>
          </a:p>
        </p:txBody>
      </p:sp>
      <p:sp>
        <p:nvSpPr>
          <p:cNvPr id="8" name="Content Placeholder 7">
            <a:extLst>
              <a:ext uri="{FF2B5EF4-FFF2-40B4-BE49-F238E27FC236}">
                <a16:creationId xmlns:a16="http://schemas.microsoft.com/office/drawing/2014/main" id="{95D1B01B-9D45-260D-9D1A-2D59A2996F0A}"/>
              </a:ext>
            </a:extLst>
          </p:cNvPr>
          <p:cNvSpPr>
            <a:spLocks noGrp="1"/>
          </p:cNvSpPr>
          <p:nvPr>
            <p:ph idx="1"/>
          </p:nvPr>
        </p:nvSpPr>
        <p:spPr/>
        <p:txBody>
          <a:bodyPr/>
          <a:lstStyle/>
          <a:p>
            <a:pPr marL="0" indent="0">
              <a:buNone/>
            </a:pPr>
            <a:endParaRPr lang="en-US" dirty="0">
              <a:solidFill>
                <a:srgbClr val="FF0000"/>
              </a:solidFill>
            </a:endParaRPr>
          </a:p>
          <a:p>
            <a:pPr marL="0" indent="0">
              <a:buNone/>
            </a:pPr>
            <a:endParaRPr lang="en-US" dirty="0">
              <a:solidFill>
                <a:srgbClr val="FF0000"/>
              </a:solidFill>
            </a:endParaRPr>
          </a:p>
          <a:p>
            <a:pPr marL="0" indent="0">
              <a:buNone/>
            </a:pPr>
            <a:endParaRPr lang="en-US" dirty="0">
              <a:solidFill>
                <a:srgbClr val="FF0000"/>
              </a:solidFill>
            </a:endParaRPr>
          </a:p>
          <a:p>
            <a:pPr marL="0" indent="0">
              <a:lnSpc>
                <a:spcPct val="100000"/>
              </a:lnSpc>
              <a:spcBef>
                <a:spcPts val="0"/>
              </a:spcBef>
              <a:buNone/>
            </a:pPr>
            <a:endParaRPr lang="en-US" b="1" dirty="0">
              <a:solidFill>
                <a:srgbClr val="FF0000"/>
              </a:solidFill>
            </a:endParaRPr>
          </a:p>
          <a:p>
            <a:pPr marL="0" indent="0">
              <a:lnSpc>
                <a:spcPct val="100000"/>
              </a:lnSpc>
              <a:spcBef>
                <a:spcPts val="0"/>
              </a:spcBef>
              <a:buNone/>
            </a:pPr>
            <a:r>
              <a:rPr lang="en-US" b="1" dirty="0">
                <a:solidFill>
                  <a:srgbClr val="FF0000"/>
                </a:solidFill>
              </a:rPr>
              <a:t>Share some of your </a:t>
            </a:r>
          </a:p>
          <a:p>
            <a:pPr marL="0" indent="0">
              <a:lnSpc>
                <a:spcPct val="100000"/>
              </a:lnSpc>
              <a:spcBef>
                <a:spcPts val="0"/>
              </a:spcBef>
              <a:buNone/>
            </a:pPr>
            <a:r>
              <a:rPr lang="en-US" b="1" dirty="0">
                <a:solidFill>
                  <a:srgbClr val="FF0000"/>
                </a:solidFill>
              </a:rPr>
              <a:t>Retention Interventions</a:t>
            </a:r>
          </a:p>
          <a:p>
            <a:pPr marL="0" indent="0">
              <a:buNone/>
            </a:pPr>
            <a:endParaRPr lang="en-US" dirty="0"/>
          </a:p>
        </p:txBody>
      </p:sp>
      <p:pic>
        <p:nvPicPr>
          <p:cNvPr id="10" name="Picture 9" descr="People sitting in chairs with speech bubbles">
            <a:extLst>
              <a:ext uri="{FF2B5EF4-FFF2-40B4-BE49-F238E27FC236}">
                <a16:creationId xmlns:a16="http://schemas.microsoft.com/office/drawing/2014/main" id="{228C5364-6707-EFF1-02C5-F668F6CA7E6E}"/>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096000" y="2011471"/>
            <a:ext cx="4660482" cy="3291465"/>
          </a:xfrm>
          <a:prstGeom prst="rect">
            <a:avLst/>
          </a:prstGeom>
        </p:spPr>
      </p:pic>
      <p:sp>
        <p:nvSpPr>
          <p:cNvPr id="2" name="Slide Number Placeholder 1">
            <a:extLst>
              <a:ext uri="{FF2B5EF4-FFF2-40B4-BE49-F238E27FC236}">
                <a16:creationId xmlns:a16="http://schemas.microsoft.com/office/drawing/2014/main" id="{FD05D97F-022B-6612-2052-646863F3A9EC}"/>
              </a:ext>
            </a:extLst>
          </p:cNvPr>
          <p:cNvSpPr>
            <a:spLocks noGrp="1"/>
          </p:cNvSpPr>
          <p:nvPr>
            <p:ph type="sldNum" sz="quarter" idx="12"/>
          </p:nvPr>
        </p:nvSpPr>
        <p:spPr/>
        <p:txBody>
          <a:bodyPr/>
          <a:lstStyle/>
          <a:p>
            <a:fld id="{158B7785-F6D6-45F8-833E-07BD84680091}" type="slidenum">
              <a:rPr lang="en-US" smtClean="0"/>
              <a:t>26</a:t>
            </a:fld>
            <a:endParaRPr lang="en-US" dirty="0"/>
          </a:p>
        </p:txBody>
      </p:sp>
    </p:spTree>
    <p:extLst>
      <p:ext uri="{BB962C8B-B14F-4D97-AF65-F5344CB8AC3E}">
        <p14:creationId xmlns:p14="http://schemas.microsoft.com/office/powerpoint/2010/main" val="17040602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C8E34A9-56CF-00F1-FEDE-E9BD5CF98C25}"/>
              </a:ext>
            </a:extLst>
          </p:cNvPr>
          <p:cNvSpPr>
            <a:spLocks noGrp="1"/>
          </p:cNvSpPr>
          <p:nvPr>
            <p:ph type="title"/>
          </p:nvPr>
        </p:nvSpPr>
        <p:spPr/>
        <p:txBody>
          <a:bodyPr/>
          <a:lstStyle/>
          <a:p>
            <a:r>
              <a:rPr lang="en-US" dirty="0"/>
              <a:t>ABA Program Retention Publications</a:t>
            </a:r>
            <a:endParaRPr lang="en-US" dirty="0">
              <a:solidFill>
                <a:srgbClr val="FF0000"/>
              </a:solidFill>
            </a:endParaRPr>
          </a:p>
        </p:txBody>
      </p:sp>
      <p:sp>
        <p:nvSpPr>
          <p:cNvPr id="4" name="Content Placeholder 3">
            <a:extLst>
              <a:ext uri="{FF2B5EF4-FFF2-40B4-BE49-F238E27FC236}">
                <a16:creationId xmlns:a16="http://schemas.microsoft.com/office/drawing/2014/main" id="{05F74CED-D83B-5D4C-3969-2BF6C97983B3}"/>
              </a:ext>
            </a:extLst>
          </p:cNvPr>
          <p:cNvSpPr>
            <a:spLocks noGrp="1"/>
          </p:cNvSpPr>
          <p:nvPr>
            <p:ph idx="1"/>
          </p:nvPr>
        </p:nvSpPr>
        <p:spPr/>
        <p:txBody>
          <a:bodyPr/>
          <a:lstStyle/>
          <a:p>
            <a:r>
              <a:rPr lang="en-US" dirty="0">
                <a:hlinkClick r:id="rId2"/>
              </a:rPr>
              <a:t>ABA Tip Sheet: Apprentice Retention</a:t>
            </a:r>
            <a:endParaRPr lang="en-US" dirty="0"/>
          </a:p>
          <a:p>
            <a:r>
              <a:rPr lang="en-US" dirty="0">
                <a:hlinkClick r:id="rId3"/>
              </a:rPr>
              <a:t>Solutions to Address Common Challenges in Serving Opportunity Youth in Registered Apprenticeship</a:t>
            </a:r>
            <a:endParaRPr lang="en-US" dirty="0"/>
          </a:p>
          <a:p>
            <a:pPr marL="0" indent="0">
              <a:buNone/>
            </a:pPr>
            <a:r>
              <a:rPr lang="en-US" dirty="0"/>
              <a:t>We will be adding publications on this topic </a:t>
            </a:r>
            <a:r>
              <a:rPr lang="en-US"/>
              <a:t>this summer/fall!</a:t>
            </a:r>
            <a:endParaRPr lang="en-US" dirty="0"/>
          </a:p>
          <a:p>
            <a:pPr marL="914400" lvl="2" indent="0">
              <a:buNone/>
            </a:pPr>
            <a:endParaRPr lang="en-US" dirty="0"/>
          </a:p>
        </p:txBody>
      </p:sp>
      <p:sp>
        <p:nvSpPr>
          <p:cNvPr id="2" name="Slide Number Placeholder 1">
            <a:extLst>
              <a:ext uri="{FF2B5EF4-FFF2-40B4-BE49-F238E27FC236}">
                <a16:creationId xmlns:a16="http://schemas.microsoft.com/office/drawing/2014/main" id="{22539710-47FC-1460-7517-EDBFB0D553C3}"/>
              </a:ext>
            </a:extLst>
          </p:cNvPr>
          <p:cNvSpPr>
            <a:spLocks noGrp="1"/>
          </p:cNvSpPr>
          <p:nvPr>
            <p:ph type="sldNum" sz="quarter" idx="12"/>
          </p:nvPr>
        </p:nvSpPr>
        <p:spPr/>
        <p:txBody>
          <a:bodyPr/>
          <a:lstStyle/>
          <a:p>
            <a:fld id="{158B7785-F6D6-45F8-833E-07BD84680091}" type="slidenum">
              <a:rPr lang="en-US" smtClean="0"/>
              <a:t>27</a:t>
            </a:fld>
            <a:endParaRPr lang="en-US" dirty="0"/>
          </a:p>
        </p:txBody>
      </p:sp>
    </p:spTree>
    <p:extLst>
      <p:ext uri="{BB962C8B-B14F-4D97-AF65-F5344CB8AC3E}">
        <p14:creationId xmlns:p14="http://schemas.microsoft.com/office/powerpoint/2010/main" val="18462521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996AC18-2EE0-ACA8-5CB0-5C2A35199954}"/>
              </a:ext>
            </a:extLst>
          </p:cNvPr>
          <p:cNvSpPr>
            <a:spLocks noGrp="1"/>
          </p:cNvSpPr>
          <p:nvPr>
            <p:ph type="title"/>
          </p:nvPr>
        </p:nvSpPr>
        <p:spPr/>
        <p:txBody>
          <a:bodyPr/>
          <a:lstStyle/>
          <a:p>
            <a:r>
              <a:rPr lang="en-US" dirty="0"/>
              <a:t>Apprenticeship Building America Evaluation</a:t>
            </a:r>
          </a:p>
        </p:txBody>
      </p:sp>
      <p:sp>
        <p:nvSpPr>
          <p:cNvPr id="4" name="Content Placeholder 3">
            <a:extLst>
              <a:ext uri="{FF2B5EF4-FFF2-40B4-BE49-F238E27FC236}">
                <a16:creationId xmlns:a16="http://schemas.microsoft.com/office/drawing/2014/main" id="{B8128947-6E3E-D567-7ACC-E976F6C11509}"/>
              </a:ext>
            </a:extLst>
          </p:cNvPr>
          <p:cNvSpPr>
            <a:spLocks noGrp="1"/>
          </p:cNvSpPr>
          <p:nvPr>
            <p:ph idx="1"/>
          </p:nvPr>
        </p:nvSpPr>
        <p:spPr/>
        <p:txBody>
          <a:bodyPr>
            <a:normAutofit fontScale="92500" lnSpcReduction="10000"/>
          </a:bodyPr>
          <a:lstStyle/>
          <a:p>
            <a:pPr marL="0" indent="0" algn="l">
              <a:buNone/>
            </a:pPr>
            <a:r>
              <a:rPr lang="en-US" b="0" i="0" dirty="0">
                <a:solidFill>
                  <a:srgbClr val="202124"/>
                </a:solidFill>
                <a:effectLst/>
                <a:latin typeface="Roboto" panose="02000000000000000000" pitchFamily="2" charset="0"/>
              </a:rPr>
              <a:t>Please complete this brief questionnaire to indicate your satisfaction with this webinar and your ability to apply the information to your programs. Your responses will allow ETA to improve its TA offerings and webinars to meet the needs of grant recipients. Webinar poll participation is confidential and voluntary, and all answers will be used for internal planning purposes only.</a:t>
            </a:r>
          </a:p>
          <a:p>
            <a:pPr marL="0" indent="0" algn="l">
              <a:buNone/>
            </a:pPr>
            <a:r>
              <a:rPr lang="en-US" b="0" i="0" dirty="0">
                <a:solidFill>
                  <a:srgbClr val="202124"/>
                </a:solidFill>
                <a:effectLst/>
                <a:latin typeface="Roboto" panose="02000000000000000000" pitchFamily="2" charset="0"/>
              </a:rPr>
              <a:t>According to the Paperwork Reduction Act of 1995, no persons are required to respond to a collection of information unless it displays a valid OMB control number. The OMB control number for this collection is 1225-0059 and expires on February 29, 2024. Public reporting burden for this collection of information is estimated to average 2 minutes per response including time for reviewing instructions, searching existing data sources, gathering the data needed, and completing and reviewing the collection of information. Your response is voluntary. Send comments regarding the burden estimate or any other aspect of this collection of information to </a:t>
            </a:r>
            <a:r>
              <a:rPr lang="en-US" b="0" i="0" dirty="0">
                <a:solidFill>
                  <a:srgbClr val="1155CC"/>
                </a:solidFill>
                <a:effectLst/>
                <a:latin typeface="Roboto" panose="02000000000000000000" pitchFamily="2" charset="0"/>
                <a:hlinkClick r:id="rId2"/>
              </a:rPr>
              <a:t>DOL_PRA_PUBLIC@dol.gov</a:t>
            </a:r>
            <a:r>
              <a:rPr lang="en-US" b="0" i="0" dirty="0">
                <a:solidFill>
                  <a:srgbClr val="202124"/>
                </a:solidFill>
                <a:effectLst/>
                <a:latin typeface="Roboto" panose="02000000000000000000" pitchFamily="2" charset="0"/>
              </a:rPr>
              <a:t> and reference the OMB control number. </a:t>
            </a:r>
          </a:p>
          <a:p>
            <a:pPr marL="0" indent="0">
              <a:buNone/>
            </a:pPr>
            <a:endParaRPr lang="en-US" dirty="0"/>
          </a:p>
        </p:txBody>
      </p:sp>
      <p:sp>
        <p:nvSpPr>
          <p:cNvPr id="2" name="Slide Number Placeholder 1">
            <a:extLst>
              <a:ext uri="{FF2B5EF4-FFF2-40B4-BE49-F238E27FC236}">
                <a16:creationId xmlns:a16="http://schemas.microsoft.com/office/drawing/2014/main" id="{403CF3BB-6170-0ABF-5BCB-7083DB11A721}"/>
              </a:ext>
            </a:extLst>
          </p:cNvPr>
          <p:cNvSpPr>
            <a:spLocks noGrp="1"/>
          </p:cNvSpPr>
          <p:nvPr>
            <p:ph type="sldNum" sz="quarter" idx="12"/>
          </p:nvPr>
        </p:nvSpPr>
        <p:spPr/>
        <p:txBody>
          <a:bodyPr/>
          <a:lstStyle/>
          <a:p>
            <a:fld id="{158B7785-F6D6-45F8-833E-07BD84680091}" type="slidenum">
              <a:rPr lang="en-US" smtClean="0"/>
              <a:t>28</a:t>
            </a:fld>
            <a:endParaRPr lang="en-US" dirty="0"/>
          </a:p>
        </p:txBody>
      </p:sp>
    </p:spTree>
    <p:extLst>
      <p:ext uri="{BB962C8B-B14F-4D97-AF65-F5344CB8AC3E}">
        <p14:creationId xmlns:p14="http://schemas.microsoft.com/office/powerpoint/2010/main" val="12425288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9FA1B2D-AA23-F8A3-9376-1959EB270FE5}"/>
              </a:ext>
            </a:extLst>
          </p:cNvPr>
          <p:cNvSpPr>
            <a:spLocks noGrp="1"/>
          </p:cNvSpPr>
          <p:nvPr>
            <p:ph type="title"/>
          </p:nvPr>
        </p:nvSpPr>
        <p:spPr/>
        <p:txBody>
          <a:bodyPr/>
          <a:lstStyle/>
          <a:p>
            <a:r>
              <a:rPr lang="en-US" dirty="0"/>
              <a:t>Contact us</a:t>
            </a:r>
          </a:p>
        </p:txBody>
      </p:sp>
      <p:sp>
        <p:nvSpPr>
          <p:cNvPr id="4" name="Content Placeholder 3">
            <a:extLst>
              <a:ext uri="{FF2B5EF4-FFF2-40B4-BE49-F238E27FC236}">
                <a16:creationId xmlns:a16="http://schemas.microsoft.com/office/drawing/2014/main" id="{F3681B69-10B3-5EBA-6344-75DF0692A51D}"/>
              </a:ext>
            </a:extLst>
          </p:cNvPr>
          <p:cNvSpPr>
            <a:spLocks noGrp="1"/>
          </p:cNvSpPr>
          <p:nvPr>
            <p:ph idx="1"/>
          </p:nvPr>
        </p:nvSpPr>
        <p:spPr/>
        <p:txBody>
          <a:bodyPr/>
          <a:lstStyle/>
          <a:p>
            <a:r>
              <a:rPr lang="en-US" dirty="0"/>
              <a:t>Amy Landesman - amy.landesman@gmail.com</a:t>
            </a:r>
          </a:p>
          <a:p>
            <a:r>
              <a:rPr lang="en-US" dirty="0"/>
              <a:t>Valerie Taylor – valerie.taylor@icf.com </a:t>
            </a:r>
          </a:p>
          <a:p>
            <a:r>
              <a:rPr lang="en-US" dirty="0"/>
              <a:t>All grant inquiries - ABA.Grant@dol.gov </a:t>
            </a:r>
          </a:p>
        </p:txBody>
      </p:sp>
      <p:sp>
        <p:nvSpPr>
          <p:cNvPr id="2" name="Slide Number Placeholder 1">
            <a:extLst>
              <a:ext uri="{FF2B5EF4-FFF2-40B4-BE49-F238E27FC236}">
                <a16:creationId xmlns:a16="http://schemas.microsoft.com/office/drawing/2014/main" id="{0DD9ECF7-901C-7D12-DC9E-9655407D9A51}"/>
              </a:ext>
            </a:extLst>
          </p:cNvPr>
          <p:cNvSpPr>
            <a:spLocks noGrp="1"/>
          </p:cNvSpPr>
          <p:nvPr>
            <p:ph type="sldNum" sz="quarter" idx="12"/>
          </p:nvPr>
        </p:nvSpPr>
        <p:spPr/>
        <p:txBody>
          <a:bodyPr/>
          <a:lstStyle/>
          <a:p>
            <a:fld id="{158B7785-F6D6-45F8-833E-07BD84680091}" type="slidenum">
              <a:rPr lang="en-US" smtClean="0"/>
              <a:t>29</a:t>
            </a:fld>
            <a:endParaRPr lang="en-US" dirty="0"/>
          </a:p>
        </p:txBody>
      </p:sp>
    </p:spTree>
    <p:extLst>
      <p:ext uri="{BB962C8B-B14F-4D97-AF65-F5344CB8AC3E}">
        <p14:creationId xmlns:p14="http://schemas.microsoft.com/office/powerpoint/2010/main" val="26108827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161909B-EBB3-7C62-16D0-82D8C2598D3C}"/>
              </a:ext>
            </a:extLst>
          </p:cNvPr>
          <p:cNvSpPr>
            <a:spLocks noGrp="1"/>
          </p:cNvSpPr>
          <p:nvPr>
            <p:ph type="ctrTitle"/>
          </p:nvPr>
        </p:nvSpPr>
        <p:spPr/>
        <p:txBody>
          <a:bodyPr/>
          <a:lstStyle/>
          <a:p>
            <a:r>
              <a:rPr lang="en-US" dirty="0"/>
              <a:t>Thank you!!!</a:t>
            </a:r>
          </a:p>
        </p:txBody>
      </p:sp>
      <p:sp>
        <p:nvSpPr>
          <p:cNvPr id="2" name="Slide Number Placeholder 1">
            <a:extLst>
              <a:ext uri="{FF2B5EF4-FFF2-40B4-BE49-F238E27FC236}">
                <a16:creationId xmlns:a16="http://schemas.microsoft.com/office/drawing/2014/main" id="{3F7C385F-AA98-4095-5480-A2556966E59A}"/>
              </a:ext>
            </a:extLst>
          </p:cNvPr>
          <p:cNvSpPr>
            <a:spLocks noGrp="1"/>
          </p:cNvSpPr>
          <p:nvPr>
            <p:ph type="sldNum" sz="quarter" idx="4294967295"/>
          </p:nvPr>
        </p:nvSpPr>
        <p:spPr>
          <a:xfrm>
            <a:off x="11537950" y="6356350"/>
            <a:ext cx="654050" cy="365125"/>
          </a:xfrm>
        </p:spPr>
        <p:txBody>
          <a:bodyPr/>
          <a:lstStyle/>
          <a:p>
            <a:fld id="{158B7785-F6D6-45F8-833E-07BD84680091}" type="slidenum">
              <a:rPr lang="en-US" smtClean="0"/>
              <a:t>30</a:t>
            </a:fld>
            <a:endParaRPr lang="en-US" dirty="0"/>
          </a:p>
        </p:txBody>
      </p:sp>
    </p:spTree>
    <p:extLst>
      <p:ext uri="{BB962C8B-B14F-4D97-AF65-F5344CB8AC3E}">
        <p14:creationId xmlns:p14="http://schemas.microsoft.com/office/powerpoint/2010/main" val="319824374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peci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eopl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Interactiv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Infographic Layout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Peopl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AW xmlns="http://www.net-centric.com/PAWPP">
  <Shape xmlns="" ID="RLZAEB6ZdNurhurYVXLDHvIiR50=" pdftag="_x005B_Artifact_x005D_" isBookmarkSet="no" bookmark="no"/>
  <Shape xmlns="" ID="usQImVEubLCEI7VaAFnuokKUPtU=" pdftag="H2" isBookmarkSet="no" bookmark="yes" Order="_x0032_"/>
  <Shape xmlns="" ID="OnAWrYt0quhLgNOVTUCqTaSm4F4=" pdftag="H1" isBookmarkSet="no" bookmark="yes" Order="_x0031_"/>
  <Shape xmlns="" ID="tU8LTbvXCMOPJ0aBfPgFoX5oG18=" pdftag="P" isBookmarkSet="no" bookmark="no" Order="_x0032_"/>
  <Shape xmlns="" ID="GVFZTswW6o80uGMa3+G9JbWt+Zk=" pdftag="H2" isBookmarkSet="no" bookmark="yes" Order="_x0031_"/>
  <Shape xmlns="" ID="7EPJJFWpQLEuP5xrN3A/cLfs9HU=" pdftag="" Order="_x0033_"/>
  <Shape xmlns="" ID="rxOKCJRhAmCH7K3dudDFa2rXTn4=" pdftag="P" isBookmarkSet="no" bookmark="no" Order="_x0032_"/>
  <Shape xmlns="" ID="gqPylL6ho2wS7odMpYoYIYa2EiQ=" Order="_x0033_" formula="no" inline="no" isBookmarkSet="no" bookmark="no" artifact="_x0031_" pdftag="_x005B_Artifact_x005D_" validate="no"/>
  <HyperLink xmlns="" ID="KPBWGTdtJeti1SqD66cGM5zW3v0=960207121109.2_144.6287" plainAltText="www.resource-link-here.com" language=""/>
  <Shape xmlns="" ID="dolWTbxVyO411CxLIWEhGSnICww=" pdftag="H2" isBookmarkSet="no" bookmark="yes" Order="_x0031_"/>
  <Shape xmlns="" ID="5NJ2oKvPVRPrT/Jni/5H0IhCzgg=" Order="_x0033_" pdftag="_x005B_Artifact_x005D_" isBookmarkSet="no" bookmark="no"/>
  <Shape xmlns="" ID="doa4/wsaQAY2kRHE4lb9L3WxQDs=" pdftag="P" isBookmarkSet="no" bookmark="no" Order="_x0033_"/>
  <Shape xmlns="" ID="WAXcf6yxnfNfqX8B64SEuxJsOBc=" pdftag="" Order="_x0035_" artifact="_x0031_" validate="no" formula="no" inline="no"/>
  <Shape xmlns="" ID="J3b5Z4uYPFF7klVGoAb7Ylh7lIQ=" pdftag="P" isBookmarkSet="no" bookmark="no" Order="_x0032_"/>
  <Shape xmlns="" ID="0vAyYN3BoFRXt0wJjH8tZ20n0oc=" pdftag="" Order="_x0033_" artifact="_x0031_" validate="no" formula="no" inline="no"/>
  <Shape xmlns="" ID="3nxAZ7+1+YkMjrtp9jGRD7XI02M=" pdftag="H2" isBookmarkSet="no" bookmark="yes" Order="_x0031_"/>
  <Shape xmlns="" ID="VO0T9TIWhEUR2E8vE9ADTMOYvPQ=" Order="_x0036_" pdftag="_x005B_Artifact_x005D_" isBookmarkSet="no" bookmark="no"/>
  <Shape xmlns="" ID="5na1PGEF59SIxs0ohscBTkfoFNo=" pdftag="P" isBookmarkSet="no" bookmark="no" Order="_x0034_"/>
  <Shape xmlns="" ID="zzit0oLDnOFTIKbfVyDCBN86qPA=" formula="no" inline="no" isBookmarkSet="no" bookmark="no" Order="_x0034_" validate="no" pdftag="_x005B_Artifact_x005D_" artifact="_x0031_"/>
  <Shape xmlns="" ID="gprsu1DBmAusXrSWDeQHHrJVPQI=" pdftag="P" isBookmarkSet="no" bookmark="no" Order="_x0033_"/>
  <Shape xmlns="" ID="/O63WHCg5mFCFOjL4SDmg27caTM=" formula="no" inline="no" isBookmarkSet="no" bookmark="no" Order="_x0033_" validate="no" pdftag="_x005B_Artifact_x005D_" artifact="_x0031_"/>
  <Shape xmlns="" ID="FNX/d5oQ5HbjqT54T9orswsQtGU=" pdftag="P" isBookmarkSet="no" bookmark="no" Order="_x0032_"/>
  <Shape xmlns="" ID="99mEfl0uav/ZrKLy0ZL8v/HsgXw=" formula="no" inline="no" isBookmarkSet="no" bookmark="no" Order="_x0032_" validate="no" pdftag="_x005B_Artifact_x005D_" artifact="_x0031_"/>
  <Shape xmlns="" ID="H8XQwSp/BzpWJ3/DHuiNdhmxAAU=" pdftag="H2" isBookmarkSet="no" bookmark="yes" Order="_x0031_"/>
  <Shape xmlns="" ID="Zz+V1Zub2r8w05TOof22obzymb8=" Order="_x0038_" pdftag="_x005B_Artifact_x005D_" isBookmarkSet="no" bookmark="no"/>
  <Shape xmlns="" ID="b1hQCVNjdTvx5it0oMgqQOcT1PE=" formula="no" inline="no" isBookmarkSet="no" bookmark="no" validate="no" pdftag="P" artifact="_x0030_" Order="_x0032_"/>
  <Shape xmlns="" ID="AT5Et8Kkx8y2On8bDn6oyACaK+8=" pdftag="H2" isBookmarkSet="no" bookmark="yes" Order="_x0031_"/>
  <Shape xmlns="" ID="Hminx6H7XkIX4PStfqsBLx5LUS0=" Order="_x0033_" pdftag="_x005B_Artifact_x005D_" isBookmarkSet="no" bookmark="no"/>
  <Shape xmlns="" ID="5rzPkX0UXwLh7m3v+AgM3UIU1T4=" pdftag="" Order="_x0033_" artifact="_x0031_" validate="no"/>
  <Shape xmlns="" ID="0G2RScKFpC7qL1KgS/rpVqsPHqg=" pdftag="P" isBookmarkSet="no" bookmark="no" Order="_x0032_"/>
  <Shape xmlns="" ID="7jvKBCZGJag7Pz58Z23wKCY4K0M=" pdftag="H2" isBookmarkSet="no" bookmark="yes" Order="_x0031_"/>
  <Shape xmlns="" ID="q5wyTcjrXoegY3s9wiHgpCw4elA=" Order="_x0034_" pdftag="_x005B_Artifact_x005D_" isBookmarkSet="no" bookmark="no"/>
  <Shape xmlns="" ID="YYZK/rqcw1y6FSRhMUky5hCvlBc=" formula="no" inline="no" isBookmarkSet="no" validate="no" bookmark="yes" pdftag="P" artifact="_x0030_" Order="_x0032_"/>
  <Shape xmlns="" ID="jwSUrC2q/ZOxpNQklLjFzGCePU8=" formula="no" inline="no" isBookmarkSet="no" pdftag="H2" artifact="_x0031_" validate="no" bookmark="yes" Order="_x0031_"/>
  <Shape xmlns="" ID="+wi9mXoRr0+AFsr4FgR3eBpy6vU=" Order="_x0033_" pdftag="_x005B_Artifact_x005D_" isBookmarkSet="no" bookmark="no"/>
  <Shape xmlns="" ID="hwf3zyCcplTHtXOY9Im189QrWwo=" formula="no" inline="no" isBookmarkSet="no" bookmark="no" validate="no" pdftag="P" artifact="_x0030_" Order="_x0033_"/>
  <Shape xmlns="" ID="MpKY01aTaxpQc0eLAsRLJD/MwKQ=" formula="no" inline="no" isBookmarkSet="no" bookmark="no" validate="no" pdftag="P" artifact="_x0030_" Order="_x0032_"/>
  <Shape xmlns="" ID="uyWr1sUoDFvTJDyqt6KUS0EW0Lw=" formula="no" inline="no" isBookmarkSet="no" bookmark="no" validate="no" pdftag="H2" artifact="_x0030_" Order="_x0031_"/>
  <Shape xmlns="" ID="nPtlJSRki+B+F0rcRFngxxbgE7g=" Order="_x0034_" pdftag="_x005B_Artifact_x005D_" isBookmarkSet="no" bookmark="no"/>
  <Shape xmlns="" ID="Fj7NIhtyy/JpUgNZC9l9+IPMSf4=" formula="no" inline="no" isBookmarkSet="no" bookmark="no" validate="no" pdftag="P" artifact="_x0030_" Order="_x0033_"/>
  <Shape xmlns="" ID="LHoJzOiMfM+p4HtLBzbIWd7HbCQ=" formula="no" inline="no" isBookmarkSet="no" bookmark="no" validate="no" pdftag="P" artifact="_x0030_" Order="_x0032_"/>
  <Shape xmlns="" ID="/Mrs0I4hjUA5YxESRQO8IZ7Hfgk=" formula="no" inline="no" isBookmarkSet="no" pdftag="H2" artifact="_x0031_" validate="no" bookmark="yes" Order="_x0031_"/>
  <Shape xmlns="" ID="+cohKUOpj0HrdpZk2tZ7Zgn589s=" Order="_x0034_" pdftag="_x005B_Artifact_x005D_" isBookmarkSet="no" bookmark="no"/>
  <Shape xmlns="" ID="S+125fqL22DTAIGYpA2r02jE8QY=" formula="no" inline="no" isBookmarkSet="no" bookmark="no" validate="no" pdftag="P" artifact="_x0030_" Order="_x0035_"/>
  <Shape xmlns="" ID="3YV+panle0zAYt4gWJBxeHOB544=" formula="no" inline="no" isBookmarkSet="no" pdftag="H3" artifact="_x0031_" validate="no" bookmark="yes" Order="_x0034_"/>
  <Shape xmlns="" ID="rVCvDw1qsb8Z8iynXRMi+OtvE0g=" formula="no" inline="no" isBookmarkSet="no" bookmark="no" validate="no" pdftag="P" artifact="_x0030_" Order="_x0033_"/>
  <Shape xmlns="" ID="VbDaZtGLtsE1jP9oUUv31g6DngA=" formula="no" inline="no" isBookmarkSet="no" pdftag="H3" artifact="_x0031_" validate="no" bookmark="yes" Order="_x0032_"/>
  <Shape xmlns="" ID="o2fv8p+gsaQrBpkFAcHYjVp+02k=" formula="no" inline="no" isBookmarkSet="no" pdftag="H2" artifact="_x0031_" validate="no" bookmark="yes" Order="_x0031_"/>
  <Shape xmlns="" ID="yWpDRWi7bg3ZFwAVGkelvXTebU0=" Order="_x0036_" pdftag="_x005B_Artifact_x005D_" isBookmarkSet="no" bookmark="no"/>
  <Shape xmlns="" ID="zvgCYiGZ/lf2Wnjqqgxkx4zW5m8=" formula="no" inline="no" isBookmarkSet="no" pdftag="H2" artifact="_x0031_" validate="no" bookmark="yes" Order="_x0031_"/>
  <Shape xmlns="" ID="DaII41640SDDmnQ3aP7/J+qslzk=" Order="_x0032_" pdftag="_x005B_Artifact_x005D_" isBookmarkSet="no" bookmark="no"/>
  <Shape xmlns="" ID="yhrzvkIa7er1ch3Ot2s6ZILcei4=" Order="_x0031_" pdftag="_x005B_Artifact_x005D_" isBookmarkSet="no" bookmark="no"/>
  <Shape xmlns="" ID="iKX+K45oxn+hayBeJ64dJcmRjOA=" pdftag="" Order="_x0032_" artifact="_x0031_" validate="no"/>
  <Shape xmlns="" ID="vaV70jTf/aBbamn5IhqvyYu1GY4=" pdftag="" Order="_x0033_" artifact="_x0031_" validate="no"/>
  <Shape xmlns="" ID="6JKTfDC64Q+wJxaX1GeGgKODPVs=" pdftag="" Order="_x0031_" artifact="_x0031_" validate="no"/>
  <Shape xmlns="" ID="rqzgzAjEizDeu45qqR4m1QdOd/o=" Order="_x0034_" pdftag="_x005B_Artifact_x005D_" isBookmarkSet="no" bookmark="no"/>
  <Shape xmlns="" ID="oYuwvBx49h4c/qWt3Gl3FZnp68I=" artifact="_x0031_" formula="no" inline="no" pdftag="Figure" isBookmarkSet="no" bookmark="no" validate="no" Order="_x0033_"/>
  <Shape xmlns="" ID="Hx4rxvpCWPz2O34OwcJrXGoRlHM=" formula="no" inline="no" isBookmarkSet="no" pdftag="H3" artifact="_x0031_" validate="no" bookmark="yes" Order="_x0032_"/>
  <Shape xmlns="" ID="rsSAAOGSU0w78cXhI3jMYn/ST5Y=" formula="no" inline="no" isBookmarkSet="no" pdftag="H2" artifact="_x0031_" validate="no" bookmark="yes" Order="_x0031_"/>
  <Shape xmlns="" ID="KJqBtIhCQ8rYP4WdQ03WGwx4+LU=" Order="_x0034_" pdftag="_x005B_Artifact_x005D_" isBookmarkSet="no" bookmark="no"/>
  <Shape xmlns="" ID="NiV5v76YMPyQBnvtZtT1sdqAQY8=" formula="no" inline="no" isBookmarkSet="no" bookmark="no" validate="no" pdftag="P" artifact="_x0030_" Order="_x0034_"/>
  <Shape xmlns="" ID="WJzdn5Quh20Md25SXhQKFzW0T+c=" formula="no" inline="no" isBookmarkSet="no" bookmark="no" validate="no" pdftag="P" artifact="_x0030_" Order="_x0033_"/>
  <Shape xmlns="" ID="2YDhIiKe4zgr425UN9wTzDsYLqE=" formula="no" inline="no" isBookmarkSet="no" validate="no" bookmark="no" pdftag="P" artifact="_x0030_" Order="_x0032_"/>
  <Shape xmlns="" ID="Ob7bDmLgDlHcm4Qm0gQQ4P4QcDA=" formula="no" inline="no" isBookmarkSet="no" validate="no" bookmark="no" pdftag="H2" artifact="_x0030_" Order="_x0031_"/>
  <Shape xmlns="" ID="Hd5lD65ALfvss/U9ltdEnqzf3Z8=" Order="_x0035_" pdftag="_x005B_Artifact_x005D_" isBookmarkSet="no" bookmark="no"/>
  <Shape xmlns="" ID="FwQY7YSFQYuKW2Uvsf10hAMuAPQ=" formula="no" inline="no" isBookmarkSet="no" validate="no" bookmark="no" pdftag="P" artifact="_x0030_" Order="_x0033_"/>
  <Shape xmlns="" ID="zTP/IhRt6Cs3eLMsYABxxrEspdg=" formula="no" inline="no" isBookmarkSet="no" validate="no" bookmark="no" pdftag="H2" artifact="_x0030_" Order="_x0032_"/>
  <Shape xmlns="" ID="F1ZrxBRyoKJNete1VDVItcy3388=" formula="no" inline="no" isBookmarkSet="no" validate="no" bookmark="no" pdftag="P" artifact="_x0030_" Order="_x0031_"/>
  <Shape xmlns="" ID="4pHj/2WXkoOj1YkeFdlSP44DJnI=" Order="_x0034_" pdftag="_x005B_Artifact_x005D_" isBookmarkSet="no" bookmark="no"/>
  <Shape xmlns="" ID="Y7jsqzflfSIurTFoeHcs5T0yLR0=" pdftag="P" isBookmarkSet="no" bookmark="no" Order="_x0032_"/>
  <Shape xmlns="" ID="B3/JEmurMo3XL4t6cC5Ewno1wFc=" formula="no" inline="no" isBookmarkSet="no" validate="no" bookmark="no" pdftag="P" artifact="_x0030_" Order="_x0031_"/>
  <Shape xmlns="" ID="8AG3ZfrORZqUEpsmu86U2TKzTK8=" Order="_x0033_" pdftag="_x005B_Artifact_x005D_" isBookmarkSet="no" bookmark="no"/>
  <Shape xmlns="" ID="z+E+z07tlGpEkx+dTHYI/c0MJTM=" pdftag="P" isBookmarkSet="no" bookmark="no" Order="_x0033_"/>
  <Shape xmlns="" ID="KPBWGTdtJeti1SqD66cGM5zW3v0=" pdftag="P" isBookmarkSet="no" bookmark="no" Order="_x0032_"/>
  <Shape xmlns="" ID="syyBsfrFcz5EvlL5WkYZEC7G7RA=" pdftag="H2" isBookmarkSet="no" bookmark="yes" Order="_x0031_"/>
  <Shape xmlns="" ID="YFhVUROdS74oW2sxpDAch7HB0YY=" Order="_x0034_" pdftag="_x005B_Artifact_x005D_" isBookmarkSet="no" bookmark="no"/>
  <Shape xmlns="" ID="FiIK8fZ0zMYHbU2e/l3n+kdzsHQ=" pdftag="P" isBookmarkSet="no" bookmark="no" Order="_x0033_"/>
  <Shape xmlns="" ID="2tYNTlUE1bf7QhdckUXIL4vvRFk=" pdftag="P" isBookmarkSet="no" bookmark="no" Order="_x0032_"/>
  <Shape xmlns="" ID="EbdF7GdjdcpyR1RjoogdZHYYKS4=" pdftag="P" isBookmarkSet="no" bookmark="no" Order="_x0034_"/>
  <Shape xmlns="" ID="JrYb+runwCfg5moRVOeyOsR/DQk=" pdftag="H2" isBookmarkSet="no" bookmark="yes" Order="_x0031_"/>
  <Shape xmlns="" ID="Usnelripj/UGLIUGk93oYcRU5rE=" Order="_x0035_" pdftag="_x005B_Artifact_x005D_" isBookmarkSet="no" bookmark="no"/>
  <Shape xmlns="" ID="z31fCDdAb1ATKnH741WTDvc6zKU=" pdftag="P" isBookmarkSet="no" bookmark="no" Order="_x0032_"/>
  <Shape xmlns="" ID="Wi5ojySte5TUM8kVwC1nc3vKDlo=" pdftag="H2" isBookmarkSet="no" bookmark="yes" Order="_x0031_"/>
  <Shape xmlns="" ID="RrdAFZl8TymOp5z50VWM17V4ypo=" Order="_x0033_" pdftag="_x005B_Artifact_x005D_" isBookmarkSet="no" bookmark="no"/>
  <Shape xmlns="" ID="uTC+vpMlIwvCH7AKJlYXjUfeGg8=" pdftag="P" isBookmarkSet="no" bookmark="no" Order="_x0032_"/>
  <Shape xmlns="" ID="UvreiWJfmYxhHmDj5pn+PYhiFuw=" pdftag="H2" isBookmarkSet="no" bookmark="yes" Order="_x0031_"/>
  <Shape xmlns="" ID="fVNXS4nPeT9VzUzRfeAh4ncbI1c=" Order="_x0033_" pdftag="_x005B_Artifact_x005D_" isBookmarkSet="no" bookmark="no"/>
  <Shape xmlns="" ID="QoaS/6oTAQExiTtqS2ZqIrTtXkY=" pdftag="P" isBookmarkSet="no" bookmark="no" Order="_x0032_"/>
  <Shape xmlns="" ID="J/j+XPEyCXFcOZU+E9xjRBUygEY=" pdftag="H2" isBookmarkSet="no" bookmark="yes" Order="_x0031_"/>
  <Shape xmlns="" ID="mcgtGDvWvFcCCXXiwX3ciF90gTU=" Order="_x0033_" pdftag="_x005B_Artifact_x005D_" isBookmarkSet="no" bookmark="no"/>
  <Shape xmlns="" ID="ssc7OxPv8ygkQQ+klNMKp7MRSpI=" pdftag="P" isBookmarkSet="no" bookmark="no" Order="_x0032_"/>
  <Shape xmlns="" ID="dERBdn42u/TAloA9HpkAr2xTJvA=" pdftag="H2" isBookmarkSet="no" bookmark="yes" Order="_x0031_"/>
  <Shape xmlns="" ID="sLX62fBltEIiF+g1TaRS6Z2x3es=" Order="_x0033_" pdftag="_x005B_Artifact_x005D_" isBookmarkSet="no" bookmark="no"/>
  <Shape xmlns="" ID="jvArq75eBqjxqRTU6nSXJdHJ0tI=" pdftag="P" isBookmarkSet="no" bookmark="no" Order="_x0033_"/>
  <Shape xmlns="" ID="BNgaIUd7fvOMQ8BSE8GDzCGtU5U=" formula="no" inline="no" isBookmarkSet="no" validate="no" bookmark="no" pdftag="P" artifact="_x0030_" Order="_x0032_"/>
  <Shape xmlns="" ID="hqIFM0lVN5G4n9eAxhAeGVxt4uQ=" pdftag="H2" isBookmarkSet="no" bookmark="yes" Order="_x0031_"/>
  <Shape xmlns="" ID="19GU1nuiGkS/q3or7DQTiVjgP+Q=" formula="no" inline="no" isBookmarkSet="no" validate="no" bookmark="no" pdftag="P" artifact="_x0030_" Order="_x0031_0"/>
  <Shape xmlns="" ID="2dITApOTBecGHgPu6kVp8d+GWHk=" formula="no" inline="no" isBookmarkSet="no" validate="no" bookmark="no" pdftag="P" artifact="_x0030_" Order="_x0039_"/>
  <Shape xmlns="" ID="s66vO61aXc6DjvtTXv1oMzQFsM8=" artifact="_x0031_" formula="no" inline="no" pdftag="Figure" isBookmarkSet="no" validate="no" bookmark="no" Order="_x0038_"/>
  <Shape xmlns="" ID="g8gECMnWX0hKI+ti+nQHlJ+Q/ds=" formula="no" inline="no" isBookmarkSet="no" validate="no" bookmark="no" pdftag="P" artifact="_x0030_" Order="_x0037_"/>
  <Shape xmlns="" ID="LMP7KVpzXSOh3LgFlqWjHNgvNV8=" artifact="_x0031_" formula="no" inline="no" pdftag="Figure" isBookmarkSet="no" validate="no" bookmark="no" Order="_x0036_"/>
  <Shape xmlns="" ID="htgF2r6mb03Ok/En47HKtk9o4lM=" formula="no" inline="no" isBookmarkSet="no" validate="no" bookmark="no" pdftag="P" artifact="_x0030_" Order="_x0035_"/>
  <Shape xmlns="" ID="CzqWRoiBHBXDU9qTCBxdO5Q1idE=" artifact="_x0031_" formula="no" inline="no" pdftag="Figure" isBookmarkSet="no" validate="no" bookmark="no" Order="_x0034_"/>
  <Shape xmlns="" ID="mwIHxNr8b9M5lJenRjAPk8RyAyI=" formula="no" inline="no" isBookmarkSet="no" validate="no" bookmark="no" pdftag="P" artifact="_x0030_" Order="_x0033_"/>
  <Shape xmlns="" ID="fTJXjMg19+f76EJd2lzNNv/UTdA=" artifact="_x0031_" formula="no" inline="no" pdftag="Figure" isBookmarkSet="no" validate="no" bookmark="no" Order="_x0032_"/>
  <Shape xmlns="" ID="cN3KzdXKlHoJV7lOAL+VeKIVxhw=" formula="no" inline="no" isBookmarkSet="no" validate="no" bookmark="no" pdftag="H2" artifact="_x0030_" Order="_x0031_"/>
  <Shape xmlns="" ID="bbNWuAQ9bxatOMnKWE8prGOOA6M=" Order="_x0031_1" pdftag="_x005B_Artifact_x005D_" isBookmarkSet="no" bookmark="no"/>
  <Shape xmlns="" ID="+oPPTAFK6ArQoI1UD8eBE9H/xcI=" formula="no" inline="no" isBookmarkSet="no" validate="no" bookmark="no" pdftag="P" artifact="_x0030_" Order="_x0031_0"/>
  <Shape xmlns="" ID="SYTHXZT0IcQSxmCp6FxXUhXN+Tk=" artifact="_x0031_" formula="no" inline="no" pdftag="Figure" isBookmarkSet="no" validate="no" bookmark="no" Order="_x0039_"/>
  <Shape xmlns="" ID="jVzhp4yjBoES3JoPnYT1bMjNTmc=" formula="no" inline="no" isBookmarkSet="no" validate="no" bookmark="no" pdftag="P" artifact="_x0030_" Order="_x0038_"/>
  <Shape xmlns="" ID="5SHCVqG5kTuf4tCvucF2l9LKwU8=" artifact="_x0031_" formula="no" inline="no" pdftag="Figure" isBookmarkSet="no" validate="no" bookmark="no" Order="_x0037_"/>
  <Shape xmlns="" ID="iSpEglb/fQwZMDLvRAi1tp7OV4U=" formula="no" inline="no" isBookmarkSet="no" validate="no" bookmark="no" pdftag="P" artifact="_x0030_" Order="_x0036_"/>
  <Shape xmlns="" ID="n14NIlORoFMs6r8UQGWmt6ZdqDg=" artifact="_x0031_" formula="no" inline="no" pdftag="Figure" isBookmarkSet="no" validate="no" bookmark="no" Order="_x0035_"/>
  <Shape xmlns="" ID="akQ3xEQAM+PCHFH/+7Rb0nVvVQk=" formula="no" inline="no" isBookmarkSet="no" validate="no" bookmark="no" pdftag="P" artifact="_x0030_" Order="_x0034_"/>
  <Shape xmlns="" ID="CbX2Rrw9+BGKu00EExI6jrh1bXA=" artifact="_x0031_" formula="no" inline="no" pdftag="Figure" isBookmarkSet="no" validate="no" bookmark="no" Order="_x0033_"/>
  <Shape xmlns="" ID="7UQRMexUXA+ZQgilBXa1qkU0Bkc=" formula="no" inline="no" isBookmarkSet="no" validate="no" bookmark="no" pdftag="P" artifact="_x0030_" Order="_x0032_"/>
  <Shape xmlns="" ID="p7AkvmviCeh/qV1pubDpEH8ZDv8=" formula="no" inline="no" isBookmarkSet="no" validate="no" bookmark="no" pdftag="H2" artifact="_x0030_" Order="_x0031_"/>
  <Shape xmlns="" ID="9wjHnySfXT9SLdM+f1F2QTmumDw=" Order="_x0031_1" pdftag="_x005B_Artifact_x005D_" isBookmarkSet="no" bookmark="no"/>
  <Shape xmlns="" ID="cHjfB5mBERKo0tfJgRUIyBsLpZ4=" formula="no" inline="no" isBookmarkSet="no" validate="no" bookmark="no" pdftag="P" artifact="_x0030_" Order="_x0031_1"/>
  <Shape xmlns="" ID="9pohZzMyyPSCWu9AxOP4OqXPEDY=" artifact="_x0031_" formula="no" inline="no" pdftag="Figure" isBookmarkSet="no" validate="no" bookmark="no" Order="_x0031_0"/>
  <Shape xmlns="" ID="ugNN/JWQyEyeiokvPM4oFU75+oA=" formula="no" inline="no" isBookmarkSet="no" validate="no" bookmark="no" pdftag="P" artifact="_x0030_" Order="_x0039_"/>
  <Shape xmlns="" ID="GkyGIZFAW0maSUHtxXfYH9pUVVE=" artifact="_x0031_" formula="no" inline="no" pdftag="Figure" isBookmarkSet="no" validate="no" bookmark="no" Order="_x0038_"/>
  <Shape xmlns="" ID="zTSRV7DzBedLt3bEcKJFbG/wt+o=" formula="no" inline="no" isBookmarkSet="no" validate="no" bookmark="no" pdftag="P" artifact="_x0030_" Order="_x0037_"/>
  <Shape xmlns="" ID="DyYjwnfhxSjTUkb78OB4GKFiBws=" artifact="_x0031_" formula="no" inline="no" pdftag="Figure" isBookmarkSet="no" validate="no" bookmark="no" Order="_x0036_"/>
  <Shape xmlns="" ID="kD+9HQ+kaAIVZGoBBOFXZBaDSyE=" formula="no" inline="no" isBookmarkSet="no" validate="no" bookmark="no" pdftag="P" artifact="_x0030_" Order="_x0035_"/>
  <Shape xmlns="" ID="uTqRkfpK7FLGCYJxXn0/4pqyrsE=" artifact="_x0031_" formula="no" inline="no" pdftag="Figure" isBookmarkSet="no" validate="no" bookmark="no" Order="_x0034_"/>
  <Shape xmlns="" ID="Ett5ajy8F2ZQkvBEhjJ1mh96Z6s=" formula="no" inline="no" isBookmarkSet="no" validate="no" bookmark="no" pdftag="P" artifact="_x0030_" Order="_x0033_"/>
  <Shape xmlns="" ID="LWlghF9dBGVAbMkss8TgP9VC+wk=" formula="no" inline="no" isBookmarkSet="no" Order="_x0032_" validate="no" bookmark="no" pdftag="_x005B_Artifact_x005D_" artifact="_x0031_"/>
  <Shape xmlns="" ID="/V2KfqqKtOhZUimsWgfsxzeT8XA=" formula="no" inline="no" isBookmarkSet="no" validate="no" bookmark="no" pdftag="P" artifact="_x0030_" Order="_x0032_"/>
  <Shape xmlns="" ID="OK8fDlh45cC3FQ3MCsyGt7uDaGA=" formula="no" inline="no" isBookmarkSet="no" validate="no" pdftag="H2" artifact="_x0030_" bookmark="yes" Order="_x0031_"/>
  <Shape xmlns="" ID="C1bPKuZZrVGMynXdV1NZKVeAbiU=" Order="_x0031_3" pdftag="_x005B_Artifact_x005D_" isBookmarkSet="no" bookmark="no"/>
  <Shape xmlns="" ID="B8bbTKojVBhy+xkE9KBnBbMq5WA=" formula="no" inline="no" isBookmarkSet="no" validate="no" bookmark="no" pdftag="P" artifact="_x0030_" Order="_x0039_"/>
  <Shape xmlns="" ID="d0KV4ydMWyrqe46MclLKH1MmEEo=" formula="no" inline="no" isBookmarkSet="no" validate="no" bookmark="no" pdftag="P" artifact="_x0030_" Order="_x0038_"/>
  <Shape xmlns="" ID="UsZNsMp9Xr9Gyyc6dkMCo4D2H5g=" formula="no" inline="no" isBookmarkSet="no" validate="no" bookmark="no" pdftag="P" artifact="_x0030_" Order="_x0037_"/>
  <Shape xmlns="" ID="BTJPnuhZ53YebmSrziZoXMdpS4M=" formula="no" inline="no" isBookmarkSet="no" validate="no" bookmark="no" pdftag="P" artifact="_x0030_" Order="_x0036_"/>
  <Shape xmlns="" ID="ljpiZkm/+QtJ6TtCx0/nMp1KZ8w=" formula="no" inline="no" isBookmarkSet="no" validate="no" bookmark="no" pdftag="P" artifact="_x0030_" Order="_x0035_"/>
  <Shape xmlns="" ID="kZH0Ok5ipkvN0FkAN3j6YtzWZ0o=" formula="no" inline="no" isBookmarkSet="no" validate="no" bookmark="no" pdftag="P" artifact="_x0030_" Order="_x0034_"/>
  <Shape xmlns="" ID="oYbE/k8TZfwS/ihit0l4wfpUf18=" formula="no" inline="no" isBookmarkSet="no" validate="no" bookmark="no" pdftag="P" artifact="_x0030_" Order="_x0033_"/>
  <Shape xmlns="" ID="7q7pqaj5ccuGFUB8xe8K1+9CIbs=" formula="no" inline="no" isBookmarkSet="no" validate="no" bookmark="no" pdftag="P" artifact="_x0030_" Order="_x0032_"/>
  <Shape xmlns="" ID="06fgHE22rbrWIXYLReLUpJlI2Lo=" formula="no" inline="no" isBookmarkSet="no" validate="no" pdftag="H2" artifact="_x0030_" bookmark="yes" Order="_x0031_"/>
  <Shape xmlns="" ID="gnjtE6PO3uYW1fIl6+LjiySPNw8=" Order="_x0031_0" pdftag="_x005B_Artifact_x005D_" isBookmarkSet="no" bookmark="no"/>
  <Shape xmlns="" ID="NZs7ujEul47hYVL3ryCSJ6XrrVg=" formula="no" inline="no" isBookmarkSet="no" validate="no" bookmark="no" pdftag="Figure" artifact="_x0030_" Order="_x0039_"/>
  <Shape xmlns="" ID="VZxKRv9RcZ2K+ddOgs7MbJ209Zo=" artifact="_x0031_" formula="no" inline="no" pdftag="Figure" isBookmarkSet="no" validate="no" bookmark="no" Order="_x0031_0"/>
  <Shape xmlns="" ID="P8o92jFNl+qbMwiC+4jxKRL30AY=" formula="no" inline="no" isBookmarkSet="no" validate="no" bookmark="no" pdftag="P" artifact="_x0030_" Order="_x0031_1"/>
  <Shape xmlns="" ID="sC8UtcO69jkzKmktKABqob0Rgoo=" formula="no" inline="no" isBookmarkSet="no" validate="no" bookmark="no" pdftag="P" artifact="_x0030_" Order="_x0038_"/>
  <Shape xmlns="" ID="WI2UGNvdiveVk/5DceCr1Bbt+5w=" formula="no" inline="no" isBookmarkSet="no" validate="no" bookmark="no" pdftag="P" artifact="_x0030_" Order="_x0037_"/>
  <Shape xmlns="" ID="EbH/7DZ/GaXwMPPvJcAA+fRlNKM=" formula="no" inline="no" isBookmarkSet="no" validate="no" bookmark="no" pdftag="P" artifact="_x0030_" Order="_x0036_"/>
  <Shape xmlns="" ID="Y/ldxXXlU5AN+uYb5N6FRB4JGeg=" formula="no" inline="no" isBookmarkSet="no" validate="no" bookmark="no" pdftag="P" artifact="_x0030_" Order="_x0035_"/>
  <Shape xmlns="" ID="PuZQjrBFOkFDxvBoQ+BkhpdseEQ=" formula="no" inline="no" isBookmarkSet="no" validate="no" bookmark="no" pdftag="P" artifact="_x0030_" Order="_x0034_"/>
  <Shape xmlns="" ID="k5X4i5RvYDgiARcKEkf1+aFlvAI=" formula="no" inline="no" isBookmarkSet="no" validate="no" bookmark="no" pdftag="P" artifact="_x0030_" Order="_x0033_"/>
  <Shape xmlns="" ID="Z5v8HpASDPo/Wz/0q/BGJ6ugT5U=" formula="no" inline="no" isBookmarkSet="no" validate="no" bookmark="no" pdftag="P" artifact="_x0030_" Order="_x0032_"/>
  <Shape xmlns="" ID="qg/yRKvPs8ROT+r1Jk5a31WpY/w=" formula="no" inline="no" isBookmarkSet="no" validate="no" bookmark="no" pdftag="H2" artifact="_x0030_" Order="_x0031_"/>
  <Shape xmlns="" ID="YCxz2RypFb5QpuXgkpj+yuhAraQ=" Order="_x0031_2" pdftag="_x005B_Artifact_x005D_" isBookmarkSet="no" bookmark="no"/>
  <Shape xmlns="" ID="JVaVeqwnrJXcfjyxjN23u6U6YjU=" formula="no" inline="no" isBookmarkSet="no" validate="no" bookmark="no" pdftag="P" artifact="_x0030_" Order="_x0031_1"/>
  <Shape xmlns="" ID="1VYlZJxEhUYoBZrPC1K4brZxD4o=" artifact="_x0031_" formula="no" inline="no" pdftag="Figure" isBookmarkSet="no" validate="no" bookmark="no" Order="_x0031_0"/>
  <Shape xmlns="" ID="fcLbEBweMN1jqvR6XEB80Uzn1vI=" artifact="_x0031_" formula="no" inline="no" pdftag="Figure" isBookmarkSet="no" validate="no" bookmark="no" Order="_x0039_"/>
  <Shape xmlns="" ID="gLvMFMxEiDWTy9xz23vSIMFDq7s=" formula="no" inline="no" isBookmarkSet="no" validate="no" bookmark="no" pdftag="P" artifact="_x0030_" Order="_x0038_"/>
  <Shape xmlns="" ID="OAEemmU3Tf/BYnd4sNW+SnhaUvA=" formula="no" inline="no" isBookmarkSet="no" validate="no" bookmark="no" pdftag="P" artifact="_x0030_" Order="_x0037_"/>
  <Shape xmlns="" ID="56JdV7wQqNvSBwuHfa0UR8rHwds=" formula="no" inline="no" isBookmarkSet="no" validate="no" bookmark="no" pdftag="P" artifact="_x0030_" Order="_x0036_"/>
  <Shape xmlns="" ID="+5RFGTA9WgsU+8IpV9j0zuD5b3Y=" formula="no" inline="no" isBookmarkSet="no" validate="no" bookmark="no" pdftag="P" artifact="_x0030_" Order="_x0035_"/>
  <Shape xmlns="" ID="6pTAVe1s1elbalCQHyEHhZhOka8=" formula="no" inline="no" isBookmarkSet="no" validate="no" bookmark="no" pdftag="P" artifact="_x0030_" Order="_x0034_"/>
  <Shape xmlns="" ID="HZ6wPwmBoY1xi70XpuSBjrgzi4o=" formula="no" inline="no" isBookmarkSet="no" validate="no" bookmark="no" pdftag="P" artifact="_x0030_" Order="_x0033_"/>
  <Shape xmlns="" ID="0DLg+oV8Bq9ALt7YjL8qdjZ92lY=" formula="no" inline="no" isBookmarkSet="no" validate="no" bookmark="no" pdftag="P" artifact="_x0030_" Order="_x0032_"/>
  <Shape xmlns="" ID="4Qpe+3raQyAYzBoBw0jiGi1IBRA=" formula="no" inline="no" isBookmarkSet="no" validate="no" bookmark="no" pdftag="H2" artifact="_x0030_" Order="_x0031_"/>
  <Shape xmlns="" ID="orNo5z6Ai1BHwym5+HcTkzXCzn4=" Order="_x0031_2" pdftag="_x005B_Artifact_x005D_" isBookmarkSet="no" bookmark="no"/>
  <Shape xmlns="" ID="/2+v/OfzjyBI0gyUFEsQZQmakrs=" formula="no" inline="no" isBookmarkSet="no" validate="no" bookmark="no" pdftag="P" artifact="_x0030_" Order="_x0031_1"/>
  <Shape xmlns="" ID="yRia6CFwgu5PColb2v862juIANg=" formula="no" inline="no" isBookmarkSet="no" validate="no" bookmark="no" pdftag="P" artifact="_x0030_" Order="_x0031_0"/>
  <Shape xmlns="" ID="3951gZFeWCNFfOMfr9aJS0dmigQ=" formula="no" inline="no" isBookmarkSet="no" validate="no" bookmark="no" pdftag="P" artifact="_x0030_" Order="_x0039_"/>
  <Shape xmlns="" ID="eCd0QjJtXeBNI7lqnfkbDq03nyA=" formula="no" inline="no" isBookmarkSet="no" validate="no" bookmark="no" pdftag="P" artifact="_x0030_" Order="_x0038_"/>
  <Shape xmlns="" ID="5qHzbrLSJyNopwSGa+U9giIOoU0=" formula="no" inline="no" isBookmarkSet="no" validate="no" bookmark="no" pdftag="P" artifact="_x0030_" Order="_x0037_"/>
  <Shape xmlns="" ID="93Ei1wg2lCAYEXL8hM0eglN+JZw=" formula="no" inline="no" isBookmarkSet="no" validate="no" bookmark="no" pdftag="P" artifact="_x0030_" Order="_x0036_"/>
  <Shape xmlns="" ID="hhUUUIquUZX8CXSx4RvuPtTDJr0=" formula="no" inline="no" isBookmarkSet="no" validate="no" bookmark="no" pdftag="P" artifact="_x0030_" Order="_x0035_"/>
  <Shape xmlns="" ID="PFtooTCc9Is2KZjVM+Rv59rDIF4=" formula="no" inline="no" isBookmarkSet="no" validate="no" bookmark="no" pdftag="P" artifact="_x0030_" Order="_x0034_"/>
  <Shape xmlns="" ID="bTTi1JtL2EY98xvmpEOKXfM7aqI=" formula="no" inline="no" isBookmarkSet="no" validate="no" bookmark="no" pdftag="P" artifact="_x0030_" Order="_x0033_"/>
  <Shape xmlns="" ID="HiPUN43njYDy6A8ebvKutKJeQQI=" formula="no" inline="no" isBookmarkSet="no" validate="no" bookmark="no" pdftag="P" artifact="_x0030_" Order="_x0032_"/>
  <Shape xmlns="" ID="QDWzWr8G+ZvEZ4vu2Nre5OoUAq8=" formula="no" inline="no" isBookmarkSet="no" validate="no" bookmark="no" pdftag="H2" artifact="_x0030_" Order="_x0031_"/>
  <Shape xmlns="" ID="vDRhnoKxdxlVXiqTq9epPUfWCQc=" Order="_x0031_2" pdftag="_x005B_Artifact_x005D_" isBookmarkSet="no" bookmark="no"/>
  <SubText xmlns="" ID="gqPylL6ho2wS7odMpYoYIYa2EiQ=" ActualText=""/>
  <Shape xmlns="" ID="q6QEuKcewaQk+H5NwdvXJ7JOfiU=" isBookmarkSet="no" bookmark="yes" pdftag="P" artifact="_x0030_" Order="_x0032_"/>
  <Shape xmlns="" ID="eJbFegz/OsZ8+LOsEs3W59f6SFE=" Order="_x0033_" pdftag="_x005B_Artifact_x005D_" isBookmarkSet="no" bookmark="no"/>
  <Shape xmlns="" ID="P5/P8zix130QuOoA2x8M1/anwoU=" formula="no" inline="no" isBookmarkSet="no" bookmark="no" Order="_x0034_" validate="no" pdftag="_x005B_Artifact_x005D_" artifact="_x0031_"/>
  <Shape xmlns="" ID="g38tpwtlcldDP1d4Sk0fHMlHfA8=" formula="no" inline="no" isBookmarkSet="no" bookmark="no" Order="_x0032_" validate="no" pdftag="_x005B_Artifact_x005D_" artifact="_x0031_"/>
  <Shape xmlns="" ID="/NGazWuJN+U27SgGNMvP/CBdjIY=" formula="no" inline="no" isBookmarkSet="no" bookmark="no" validate="no" pdftag="P" artifact="_x0030_" Order="_x0033_"/>
  <Shape xmlns="" ID="vHg7ht2qgKojnu0Fl6z4ZxLC0YA=" formula="no" inline="no" isBookmarkSet="no" bookmark="no" validate="no" pdftag="P" artifact="_x0030_" Order="_x0033_"/>
  <Shape xmlns="" ID="087xzxITSNs4wfiZyAhvetOzLGc=" formula="no" inline="no" isBookmarkSet="no" pdftag="H3" artifact="_x0031_" validate="no" bookmark="yes" Order="_x0032_"/>
  <Shape xmlns="" ID="pPciIK89Yvxn43UsZgxeMTQ6jjs=" formula="no" inline="no" isBookmarkSet="no" pdftag="H2" artifact="_x0031_" validate="no" bookmark="yes" Order="_x0031_"/>
  <Shape xmlns="" ID="u+bKl0f3uyLlc1fl7b0P2WS1waI=" Order="_x0033_" pdftag="_x005B_Artifact_x005D_" isBookmarkSet="no" bookmark="no"/>
  <SubText xmlns="" ID="YYZK/rqcw1y6FSRhMUky5hCvlBc=" ActualText=""/>
  <SubText xmlns="" ID="jwSUrC2q/ZOxpNQklLjFzGCePU8=" ActualText=""/>
  <SubText xmlns="" ID="/Mrs0I4hjUA5YxESRQO8IZ7Hfgk=" ActualText=""/>
  <SubText xmlns="" ID="3YV+panle0zAYt4gWJBxeHOB544=" ActualText=""/>
  <SubText xmlns="" ID="VbDaZtGLtsE1jP9oUUv31g6DngA=" ActualText=""/>
  <SubText xmlns="" ID="o2fv8p+gsaQrBpkFAcHYjVp+02k=" ActualText=""/>
  <SubText xmlns="" ID="zvgCYiGZ/lf2Wnjqqgxkx4zW5m8=" ActualText=""/>
  <SubText xmlns="" ID="087xzxITSNs4wfiZyAhvetOzLGc=" ActualText=""/>
  <SubText xmlns="" ID="pPciIK89Yvxn43UsZgxeMTQ6jjs=" ActualText=""/>
  <SubText xmlns="" ID="Hx4rxvpCWPz2O34OwcJrXGoRlHM=" ActualText=""/>
  <SubText xmlns="" ID="rsSAAOGSU0w78cXhI3jMYn/ST5Y=" ActualText=""/>
</PAW>
</file>

<file path=customXml/item2.xml><?xml version="1.0" encoding="utf-8"?>
<ct:contentTypeSchema xmlns:ct="http://schemas.microsoft.com/office/2006/metadata/contentType" xmlns:ma="http://schemas.microsoft.com/office/2006/metadata/properties/metaAttributes" ct:_="" ma:_="" ma:contentTypeName="Document" ma:contentTypeID="0x0101003046E70046733240892D99EADBD65B70" ma:contentTypeVersion="12" ma:contentTypeDescription="Create a new document." ma:contentTypeScope="" ma:versionID="6425034bd8c4b40b5f593f9814adddb5">
  <xsd:schema xmlns:xsd="http://www.w3.org/2001/XMLSchema" xmlns:xs="http://www.w3.org/2001/XMLSchema" xmlns:p="http://schemas.microsoft.com/office/2006/metadata/properties" xmlns:ns2="6fd095e2-70e4-4f00-9a7d-31c1bfeb9082" xmlns:ns3="b1cb64ff-ca57-43d1-91f5-fd7473feb07a" targetNamespace="http://schemas.microsoft.com/office/2006/metadata/properties" ma:root="true" ma:fieldsID="f57d1baa525447687a920f94aee9c3ad" ns2:_="" ns3:_="">
    <xsd:import namespace="6fd095e2-70e4-4f00-9a7d-31c1bfeb9082"/>
    <xsd:import namespace="b1cb64ff-ca57-43d1-91f5-fd7473feb07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fd095e2-70e4-4f00-9a7d-31c1bfeb908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1b832a3-9399-4a86-9e0f-2408db29f14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b1cb64ff-ca57-43d1-91f5-fd7473feb07a"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b5c86fde-740d-4889-a6a1-e008687dd723}" ma:internalName="TaxCatchAll" ma:showField="CatchAllData" ma:web="b1cb64ff-ca57-43d1-91f5-fd7473feb07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b1cb64ff-ca57-43d1-91f5-fd7473feb07a" xsi:nil="true"/>
    <lcf76f155ced4ddcb4097134ff3c332f xmlns="6fd095e2-70e4-4f00-9a7d-31c1bfeb9082">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870AE42-B7EF-4425-8E23-8E4BA26DAB5C}">
  <ds:schemaRefs>
    <ds:schemaRef ds:uri=""/>
    <ds:schemaRef ds:uri="http://www.net-centric.com/PAWPP"/>
  </ds:schemaRefs>
</ds:datastoreItem>
</file>

<file path=customXml/itemProps2.xml><?xml version="1.0" encoding="utf-8"?>
<ds:datastoreItem xmlns:ds="http://schemas.openxmlformats.org/officeDocument/2006/customXml" ds:itemID="{30670FC7-F761-4FD4-BA87-4D52871CC17B}">
  <ds:schemaRefs>
    <ds:schemaRef ds:uri="6fd095e2-70e4-4f00-9a7d-31c1bfeb9082"/>
    <ds:schemaRef ds:uri="b1cb64ff-ca57-43d1-91f5-fd7473feb07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5E9B70B-5AEF-4335-987D-2D179EF3AE84}">
  <ds:schemaRefs>
    <ds:schemaRef ds:uri="http://schemas.microsoft.com/sharepoint/v3/contenttype/forms"/>
  </ds:schemaRefs>
</ds:datastoreItem>
</file>

<file path=customXml/itemProps4.xml><?xml version="1.0" encoding="utf-8"?>
<ds:datastoreItem xmlns:ds="http://schemas.openxmlformats.org/officeDocument/2006/customXml" ds:itemID="{2332A18F-E4C8-4010-8949-96A9E9C8F1B7}">
  <ds:schemaRefs>
    <ds:schemaRef ds:uri="http://purl.org/dc/dcmitype/"/>
    <ds:schemaRef ds:uri="http://www.w3.org/XML/1998/namespace"/>
    <ds:schemaRef ds:uri="http://purl.org/dc/elements/1.1/"/>
    <ds:schemaRef ds:uri="http://schemas.microsoft.com/office/2006/documentManagement/types"/>
    <ds:schemaRef ds:uri="http://purl.org/dc/terms/"/>
    <ds:schemaRef ds:uri="http://schemas.microsoft.com/office/2006/metadata/properties"/>
    <ds:schemaRef ds:uri="http://schemas.openxmlformats.org/package/2006/metadata/core-properties"/>
    <ds:schemaRef ds:uri="http://schemas.microsoft.com/office/infopath/2007/PartnerControls"/>
    <ds:schemaRef ds:uri="b1cb64ff-ca57-43d1-91f5-fd7473feb07a"/>
    <ds:schemaRef ds:uri="6fd095e2-70e4-4f00-9a7d-31c1bfeb9082"/>
  </ds:schemaRefs>
</ds:datastoreItem>
</file>

<file path=docProps/app.xml><?xml version="1.0" encoding="utf-8"?>
<Properties xmlns="http://schemas.openxmlformats.org/officeDocument/2006/extended-properties" xmlns:vt="http://schemas.openxmlformats.org/officeDocument/2006/docPropsVTypes">
  <TotalTime>6567</TotalTime>
  <Words>1336</Words>
  <Application>Microsoft Office PowerPoint</Application>
  <PresentationFormat>Widescreen</PresentationFormat>
  <Paragraphs>214</Paragraphs>
  <Slides>30</Slides>
  <Notes>0</Notes>
  <HiddenSlides>0</HiddenSlides>
  <MMClips>0</MMClips>
  <ScaleCrop>false</ScaleCrop>
  <HeadingPairs>
    <vt:vector size="6" baseType="variant">
      <vt:variant>
        <vt:lpstr>Fonts Used</vt:lpstr>
      </vt:variant>
      <vt:variant>
        <vt:i4>10</vt:i4>
      </vt:variant>
      <vt:variant>
        <vt:lpstr>Theme</vt:lpstr>
      </vt:variant>
      <vt:variant>
        <vt:i4>6</vt:i4>
      </vt:variant>
      <vt:variant>
        <vt:lpstr>Slide Titles</vt:lpstr>
      </vt:variant>
      <vt:variant>
        <vt:i4>30</vt:i4>
      </vt:variant>
    </vt:vector>
  </HeadingPairs>
  <TitlesOfParts>
    <vt:vector size="46" baseType="lpstr">
      <vt:lpstr>Aptos</vt:lpstr>
      <vt:lpstr>Arial</vt:lpstr>
      <vt:lpstr>Calibri</vt:lpstr>
      <vt:lpstr>Calibri Light</vt:lpstr>
      <vt:lpstr>Roboto</vt:lpstr>
      <vt:lpstr>Times New Roman</vt:lpstr>
      <vt:lpstr>Webdings</vt:lpstr>
      <vt:lpstr>Wingdings</vt:lpstr>
      <vt:lpstr>Wingdings 2</vt:lpstr>
      <vt:lpstr>Wingdings 3</vt:lpstr>
      <vt:lpstr>General Content</vt:lpstr>
      <vt:lpstr>Special Content</vt:lpstr>
      <vt:lpstr>People Slides</vt:lpstr>
      <vt:lpstr>Interactive Slides</vt:lpstr>
      <vt:lpstr>Infographic Layouts</vt:lpstr>
      <vt:lpstr>1_People Slides</vt:lpstr>
      <vt:lpstr>Program Retention: Strategies to Keep  Pre-Apprentices and Apprentices Engaged, Empowered, and Involved</vt:lpstr>
      <vt:lpstr>Today’s Speakers</vt:lpstr>
      <vt:lpstr>Quick Poll – We value your input!</vt:lpstr>
      <vt:lpstr>Today’s Agenda</vt:lpstr>
      <vt:lpstr>Pulse Check</vt:lpstr>
      <vt:lpstr>The Retention Dilemma</vt:lpstr>
      <vt:lpstr>Keeping Pre-Apprentices and Apprentices Engaged</vt:lpstr>
      <vt:lpstr>The Retention Dilemma 2</vt:lpstr>
      <vt:lpstr>How Did This Happen?</vt:lpstr>
      <vt:lpstr>How Did This Happen? 2</vt:lpstr>
      <vt:lpstr>How Did This Happen? 3</vt:lpstr>
      <vt:lpstr>Engagement, Empowerment, and Retention Strategies</vt:lpstr>
      <vt:lpstr>Retention Intervention</vt:lpstr>
      <vt:lpstr>Program Development</vt:lpstr>
      <vt:lpstr>Program Development: Activities</vt:lpstr>
      <vt:lpstr>Program Development: Environment</vt:lpstr>
      <vt:lpstr>Program Development: Empowerment</vt:lpstr>
      <vt:lpstr>Program Development: Empowerment (2)</vt:lpstr>
      <vt:lpstr>Program Development: Other Considerations</vt:lpstr>
      <vt:lpstr>Messaging</vt:lpstr>
      <vt:lpstr>Messaging Techniques</vt:lpstr>
      <vt:lpstr>Pulse Check 2</vt:lpstr>
      <vt:lpstr>Incentives/Employment Supports</vt:lpstr>
      <vt:lpstr>What Type of Recognition Works best?</vt:lpstr>
      <vt:lpstr>Maximizing Recognition</vt:lpstr>
      <vt:lpstr>Let’s Hear From You</vt:lpstr>
      <vt:lpstr>ABA Program Retention Publications</vt:lpstr>
      <vt:lpstr>Apprenticeship Building America Evaluation</vt:lpstr>
      <vt:lpstr>Contact us</vt:lpstr>
      <vt:lpstr>Thank you!!!</vt:lpstr>
    </vt:vector>
  </TitlesOfParts>
  <Company>ICF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Retention - Strategies to Keep Pre-Apprentices and Apprentices Engaged Empowered and Involved</dc:title>
  <dc:creator>Valerie Tayor and Amy Landesman</dc:creator>
  <cp:keywords>Pre-Apprenticeship, Apprenticeship, Apprentices</cp:keywords>
  <cp:lastModifiedBy>Colleen Beck</cp:lastModifiedBy>
  <cp:revision>25</cp:revision>
  <cp:lastPrinted>2023-11-13T14:07:55Z</cp:lastPrinted>
  <dcterms:created xsi:type="dcterms:W3CDTF">2019-06-21T16:58:05Z</dcterms:created>
  <dcterms:modified xsi:type="dcterms:W3CDTF">2024-05-09T18:51:57Z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E3E3652B-E154-4632-AF29-AF74A27B8CCB</vt:lpwstr>
  </property>
  <property fmtid="{D5CDD505-2E9C-101B-9397-08002B2CF9AE}" pid="3" name="ArticulatePath">
    <vt:lpwstr>https://appriver3651000470-my.sharepoint.com/personal/mlamb_mahernet_com/Documents/Marg-WFGPS/Content Thumbnail Images/WFGPS_PPT_Template_20191205</vt:lpwstr>
  </property>
  <property fmtid="{D5CDD505-2E9C-101B-9397-08002B2CF9AE}" pid="4" name="ContentTypeId">
    <vt:lpwstr>0x0101003046E70046733240892D99EADBD65B70</vt:lpwstr>
  </property>
  <property fmtid="{D5CDD505-2E9C-101B-9397-08002B2CF9AE}" pid="5" name="MediaServiceImageTags">
    <vt:lpwstr/>
  </property>
</Properties>
</file>