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xml" ContentType="application/vnd.openxmlformats-officedocument.presentationml.tags+xml"/>
  <Override PartName="/ppt/tags/tag6.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9.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0.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1.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2.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3.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4.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5.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6.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7.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8.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9.xml" ContentType="application/vnd.openxmlformats-officedocument.presentationml.tags+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20.xml" ContentType="application/vnd.openxmlformats-officedocument.presentationml.tags+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37"/>
  </p:notesMasterIdLst>
  <p:sldIdLst>
    <p:sldId id="256" r:id="rId7"/>
    <p:sldId id="296" r:id="rId8"/>
    <p:sldId id="295" r:id="rId9"/>
    <p:sldId id="309" r:id="rId10"/>
    <p:sldId id="286" r:id="rId11"/>
    <p:sldId id="282" r:id="rId12"/>
    <p:sldId id="310" r:id="rId13"/>
    <p:sldId id="311" r:id="rId14"/>
    <p:sldId id="313" r:id="rId15"/>
    <p:sldId id="312" r:id="rId16"/>
    <p:sldId id="314" r:id="rId17"/>
    <p:sldId id="315" r:id="rId18"/>
    <p:sldId id="316" r:id="rId19"/>
    <p:sldId id="317" r:id="rId20"/>
    <p:sldId id="318" r:id="rId21"/>
    <p:sldId id="319" r:id="rId22"/>
    <p:sldId id="320" r:id="rId23"/>
    <p:sldId id="321" r:id="rId24"/>
    <p:sldId id="322" r:id="rId25"/>
    <p:sldId id="323" r:id="rId26"/>
    <p:sldId id="324" r:id="rId27"/>
    <p:sldId id="326" r:id="rId28"/>
    <p:sldId id="327" r:id="rId29"/>
    <p:sldId id="328" r:id="rId30"/>
    <p:sldId id="329" r:id="rId31"/>
    <p:sldId id="330" r:id="rId32"/>
    <p:sldId id="333" r:id="rId33"/>
    <p:sldId id="331" r:id="rId34"/>
    <p:sldId id="332" r:id="rId35"/>
    <p:sldId id="275" r:id="rId36"/>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ikowski, Susan - ETA" initials="MS-E" lastIdx="10" clrIdx="0">
    <p:extLst>
      <p:ext uri="{19B8F6BF-5375-455C-9EA6-DF929625EA0E}">
        <p15:presenceInfo xmlns:p15="http://schemas.microsoft.com/office/powerpoint/2012/main" userId="S-1-5-21-430767753-2305446740-1188461881-72382" providerId="AD"/>
      </p:ext>
    </p:extLst>
  </p:cmAuthor>
  <p:cmAuthor id="2" name="Hoekstra, Robert - ETA" initials="HR-E" lastIdx="4" clrIdx="1">
    <p:extLst>
      <p:ext uri="{19B8F6BF-5375-455C-9EA6-DF929625EA0E}">
        <p15:presenceInfo xmlns:p15="http://schemas.microsoft.com/office/powerpoint/2012/main" userId="S-1-5-21-430767753-2305446740-1188461881-72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A0A45-2FF7-4638-91B2-B2C20835A40D}" v="107" dt="2020-01-16T18:53:19.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057" autoAdjust="0"/>
    <p:restoredTop sz="94660"/>
  </p:normalViewPr>
  <p:slideViewPr>
    <p:cSldViewPr snapToGrid="0">
      <p:cViewPr varScale="1">
        <p:scale>
          <a:sx n="103" d="100"/>
          <a:sy n="103" d="100"/>
        </p:scale>
        <p:origin x="222" y="96"/>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commentAuthors" Target="commentAuthor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FF10B351-1847-4ADB-81D3-ED1DB3CAF9ED}">
      <dgm:prSet phldrT="[Text]"/>
      <dgm:spPr/>
      <dgm:t>
        <a:bodyPr/>
        <a:lstStyle/>
        <a:p>
          <a:r>
            <a:rPr lang="en-US" dirty="0" smtClean="0"/>
            <a:t>Financial Reporting</a:t>
          </a:r>
          <a:endParaRPr lang="en-US" dirty="0"/>
        </a:p>
      </dgm:t>
    </dgm:pt>
    <dgm:pt modelId="{0706072D-EC2B-46ED-A5E9-9021793E7780}" type="parTrans" cxnId="{2D9DEBF0-51C4-47FA-8454-744B1716895D}">
      <dgm:prSet/>
      <dgm:spPr/>
      <dgm:t>
        <a:bodyPr/>
        <a:lstStyle/>
        <a:p>
          <a:endParaRPr lang="en-US"/>
        </a:p>
      </dgm:t>
    </dgm:pt>
    <dgm:pt modelId="{CC0257F8-413C-4016-B2F4-6C475299AD6A}" type="sibTrans" cxnId="{2D9DEBF0-51C4-47FA-8454-744B1716895D}">
      <dgm:prSet/>
      <dgm:spPr/>
      <dgm:t>
        <a:bodyPr/>
        <a:lstStyle/>
        <a:p>
          <a:endParaRPr lang="en-US"/>
        </a:p>
      </dgm:t>
    </dgm:pt>
    <dgm:pt modelId="{A6992318-E32A-46A0-8F26-054474A967DE}">
      <dgm:prSet phldrT="[Text]"/>
      <dgm:spPr/>
      <dgm:t>
        <a:bodyPr/>
        <a:lstStyle/>
        <a:p>
          <a:r>
            <a:rPr lang="en-US" dirty="0" smtClean="0"/>
            <a:t>State Practices</a:t>
          </a:r>
          <a:endParaRPr lang="en-US" dirty="0"/>
        </a:p>
      </dgm:t>
    </dgm:pt>
    <dgm:pt modelId="{7722BBF3-EB1F-4B4A-8F4A-63D47C18BBEB}" type="parTrans" cxnId="{A96A9520-1A7C-4609-8489-96344C42BB25}">
      <dgm:prSet/>
      <dgm:spPr/>
      <dgm:t>
        <a:bodyPr/>
        <a:lstStyle/>
        <a:p>
          <a:endParaRPr lang="en-US"/>
        </a:p>
      </dgm:t>
    </dgm:pt>
    <dgm:pt modelId="{33EE235E-C07F-4190-9C35-7ABC032FF786}" type="sibTrans" cxnId="{A96A9520-1A7C-4609-8489-96344C42BB25}">
      <dgm:prSet/>
      <dgm:spPr/>
      <dgm:t>
        <a:bodyPr/>
        <a:lstStyle/>
        <a:p>
          <a:endParaRPr lang="en-US"/>
        </a:p>
      </dgm:t>
    </dgm:pt>
    <dgm:pt modelId="{4A193954-74BA-42D1-AC0A-163CA446D2FC}">
      <dgm:prSet phldrT="[Text]"/>
      <dgm:spPr/>
      <dgm:t>
        <a:bodyPr/>
        <a:lstStyle/>
        <a:p>
          <a:r>
            <a:rPr lang="en-US" dirty="0" smtClean="0"/>
            <a:t>Efforts to Improve Outcomes</a:t>
          </a:r>
          <a:endParaRPr lang="en-US" dirty="0"/>
        </a:p>
      </dgm:t>
    </dgm:pt>
    <dgm:pt modelId="{BAA027DD-CF3F-4266-96C1-9C9574A87E8F}" type="parTrans" cxnId="{888882B7-D2A4-4CFF-88D6-D9F8BEF1CC81}">
      <dgm:prSet/>
      <dgm:spPr/>
      <dgm:t>
        <a:bodyPr/>
        <a:lstStyle/>
        <a:p>
          <a:endParaRPr lang="en-US"/>
        </a:p>
      </dgm:t>
    </dgm:pt>
    <dgm:pt modelId="{2AF74322-F98F-429B-8BFC-1A286FC3CF75}" type="sibTrans" cxnId="{888882B7-D2A4-4CFF-88D6-D9F8BEF1CC81}">
      <dgm:prSet/>
      <dgm:spPr/>
      <dgm:t>
        <a:bodyPr/>
        <a:lstStyle/>
        <a:p>
          <a:endParaRPr lang="en-US"/>
        </a:p>
      </dgm:t>
    </dgm:pt>
    <dgm:pt modelId="{807A414B-FDD9-4717-AD06-905974E01EBD}">
      <dgm:prSet phldrT="[Text]"/>
      <dgm:spPr/>
      <dgm:t>
        <a:bodyPr/>
        <a:lstStyle/>
        <a:p>
          <a:r>
            <a:rPr lang="en-US" dirty="0" smtClean="0"/>
            <a:t>TAA Administrative Collection (TAAACS)</a:t>
          </a:r>
          <a:endParaRPr lang="en-US" dirty="0"/>
        </a:p>
      </dgm:t>
    </dgm:pt>
    <dgm:pt modelId="{BEE550F8-B349-4503-B521-7ADE108FAEE8}" type="parTrans" cxnId="{B334C364-26D2-42B1-8494-40660A39BC5B}">
      <dgm:prSet/>
      <dgm:spPr/>
      <dgm:t>
        <a:bodyPr/>
        <a:lstStyle/>
        <a:p>
          <a:endParaRPr lang="en-US"/>
        </a:p>
      </dgm:t>
    </dgm:pt>
    <dgm:pt modelId="{6EE73F91-BB58-4DBC-9833-1EAD6EDA5755}" type="sibTrans" cxnId="{B334C364-26D2-42B1-8494-40660A39BC5B}">
      <dgm:prSet/>
      <dgm:spPr/>
      <dgm:t>
        <a:bodyPr/>
        <a:lstStyle/>
        <a:p>
          <a:endParaRPr lang="en-US"/>
        </a:p>
      </dgm:t>
    </dgm:pt>
    <dgm:pt modelId="{5873430B-B87E-4078-80C2-2486F3A966B1}">
      <dgm:prSet phldrT="[Text]"/>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E67FCD5A-6D80-46F6-BFD7-81498DC30BEC}">
      <dgm:prSet phldrT="[Text]"/>
      <dgm:spPr/>
      <dgm:t>
        <a:bodyPr/>
        <a:lstStyle/>
        <a:p>
          <a:r>
            <a:rPr lang="en-US" dirty="0" smtClean="0"/>
            <a:t>Petition Data</a:t>
          </a:r>
          <a:endParaRPr lang="en-US" dirty="0"/>
        </a:p>
      </dgm:t>
    </dgm:pt>
    <dgm:pt modelId="{6A87B73E-8251-439C-889B-1AF084A6D631}" type="parTrans" cxnId="{E59F1A39-B357-479E-8F17-7648980E73C4}">
      <dgm:prSet/>
      <dgm:spPr/>
      <dgm:t>
        <a:bodyPr/>
        <a:lstStyle/>
        <a:p>
          <a:endParaRPr lang="en-US"/>
        </a:p>
      </dgm:t>
    </dgm:pt>
    <dgm:pt modelId="{A3CBB794-C1D8-426E-93E4-F1AE905B8D6E}" type="sibTrans" cxnId="{E59F1A39-B357-479E-8F17-7648980E73C4}">
      <dgm:prSet/>
      <dgm:spPr/>
      <dgm:t>
        <a:bodyPr/>
        <a:lstStyle/>
        <a:p>
          <a:endParaRPr lang="en-US"/>
        </a:p>
      </dgm:t>
    </dgm:pt>
    <dgm:pt modelId="{3954315E-D108-4923-89D4-88C5BA672700}">
      <dgm:prSet phldrT="[Text]"/>
      <dgm:spPr/>
      <dgm:t>
        <a:bodyPr/>
        <a:lstStyle/>
        <a:p>
          <a:r>
            <a:rPr lang="en-US" dirty="0" smtClean="0"/>
            <a:t>Program (</a:t>
          </a:r>
          <a:r>
            <a:rPr lang="en-US" dirty="0" err="1" smtClean="0"/>
            <a:t>TaOA</a:t>
          </a:r>
          <a:r>
            <a:rPr lang="en-US" dirty="0" smtClean="0"/>
            <a:t>)</a:t>
          </a:r>
        </a:p>
        <a:p>
          <a:r>
            <a:rPr lang="en-US" dirty="0" smtClean="0"/>
            <a:t>ETA-9130(M)</a:t>
          </a:r>
          <a:endParaRPr lang="en-US" dirty="0"/>
        </a:p>
      </dgm:t>
    </dgm:pt>
    <dgm:pt modelId="{44D957A2-CFCC-4201-9DE6-7C565B028942}" type="sibTrans" cxnId="{7A0D16A7-F339-4F95-A654-244233A122A7}">
      <dgm:prSet/>
      <dgm:spPr/>
      <dgm:t>
        <a:bodyPr/>
        <a:lstStyle/>
        <a:p>
          <a:endParaRPr lang="en-US"/>
        </a:p>
      </dgm:t>
    </dgm:pt>
    <dgm:pt modelId="{A30F46DC-0A9F-44A9-9375-2335EF6ECFC8}" type="parTrans" cxnId="{7A0D16A7-F339-4F95-A654-244233A122A7}">
      <dgm:prSet/>
      <dgm:spPr/>
      <dgm:t>
        <a:bodyPr/>
        <a:lstStyle/>
        <a:p>
          <a:endParaRPr lang="en-US"/>
        </a:p>
      </dgm:t>
    </dgm:pt>
    <dgm:pt modelId="{ABB407D4-6D68-433F-9A00-32C2D5715138}">
      <dgm:prSet phldrT="[Text]"/>
      <dgm:spPr/>
      <dgm:t>
        <a:bodyPr/>
        <a:lstStyle/>
        <a:p>
          <a:r>
            <a:rPr lang="en-US" dirty="0" smtClean="0"/>
            <a:t>Benefits (TRA/RTAA)</a:t>
          </a:r>
        </a:p>
        <a:p>
          <a:r>
            <a:rPr lang="en-US" dirty="0" smtClean="0"/>
            <a:t>ETA-9130</a:t>
          </a:r>
          <a:endParaRPr lang="en-US" dirty="0"/>
        </a:p>
      </dgm:t>
    </dgm:pt>
    <dgm:pt modelId="{E9E913EB-B162-40F5-A179-3AC00D9D2F6A}" type="parTrans" cxnId="{81F64BCC-FB63-4199-8260-45A74C024009}">
      <dgm:prSet/>
      <dgm:spPr/>
      <dgm:t>
        <a:bodyPr/>
        <a:lstStyle/>
        <a:p>
          <a:endParaRPr lang="en-US"/>
        </a:p>
      </dgm:t>
    </dgm:pt>
    <dgm:pt modelId="{2AB4D028-075F-40D1-8477-58CCB4608AE8}" type="sibTrans" cxnId="{81F64BCC-FB63-4199-8260-45A74C024009}">
      <dgm:prSet/>
      <dgm:spPr/>
      <dgm:t>
        <a:bodyPr/>
        <a:lstStyle/>
        <a:p>
          <a:endParaRPr lang="en-US"/>
        </a:p>
      </dgm:t>
    </dgm:pt>
    <dgm:pt modelId="{C3E932EB-F12C-4318-A437-B77995F28DCB}">
      <dgm:prSet phldrT="[Text]"/>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4"/>
      <dgm:spPr/>
      <dgm:t>
        <a:bodyPr/>
        <a:lstStyle/>
        <a:p>
          <a:endParaRPr lang="en-US"/>
        </a:p>
      </dgm:t>
    </dgm:pt>
    <dgm:pt modelId="{5CA67129-68C8-46FD-BE8D-1098781DE319}" type="pres">
      <dgm:prSet presAssocID="{794584DC-398B-42C8-887A-96F872C1190C}" presName="textNode" presStyleLbl="bgShp" presStyleIdx="0" presStyleCnt="4"/>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7">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7">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7">
        <dgm:presLayoutVars>
          <dgm:bulletEnabled val="1"/>
        </dgm:presLayoutVars>
      </dgm:prSet>
      <dgm:spPr/>
      <dgm:t>
        <a:bodyPr/>
        <a:lstStyle/>
        <a:p>
          <a:endParaRPr lang="en-US"/>
        </a:p>
      </dgm:t>
    </dgm:pt>
    <dgm:pt modelId="{453E0D9A-8B9B-4E4E-8929-457E33D61636}" type="pres">
      <dgm:prSet presAssocID="{794584DC-398B-42C8-887A-96F872C1190C}" presName="aSpace" presStyleCnt="0"/>
      <dgm:spPr/>
    </dgm:pt>
    <dgm:pt modelId="{096EF450-FFAF-4806-A157-5F7C75C3492F}" type="pres">
      <dgm:prSet presAssocID="{FF10B351-1847-4ADB-81D3-ED1DB3CAF9ED}" presName="compNode" presStyleCnt="0"/>
      <dgm:spPr/>
    </dgm:pt>
    <dgm:pt modelId="{A4624799-4078-41B4-B8F8-B826A1FFA8FD}" type="pres">
      <dgm:prSet presAssocID="{FF10B351-1847-4ADB-81D3-ED1DB3CAF9ED}" presName="aNode" presStyleLbl="bgShp" presStyleIdx="1" presStyleCnt="4"/>
      <dgm:spPr/>
      <dgm:t>
        <a:bodyPr/>
        <a:lstStyle/>
        <a:p>
          <a:endParaRPr lang="en-US"/>
        </a:p>
      </dgm:t>
    </dgm:pt>
    <dgm:pt modelId="{E260C346-1994-4593-AF5C-D7D39C044A63}" type="pres">
      <dgm:prSet presAssocID="{FF10B351-1847-4ADB-81D3-ED1DB3CAF9ED}" presName="textNode" presStyleLbl="bgShp" presStyleIdx="1" presStyleCnt="4"/>
      <dgm:spPr/>
      <dgm:t>
        <a:bodyPr/>
        <a:lstStyle/>
        <a:p>
          <a:endParaRPr lang="en-US"/>
        </a:p>
      </dgm:t>
    </dgm:pt>
    <dgm:pt modelId="{A9B8A5FD-9078-4E0D-8195-A6FDE6D6E640}" type="pres">
      <dgm:prSet presAssocID="{FF10B351-1847-4ADB-81D3-ED1DB3CAF9ED}" presName="compChildNode" presStyleCnt="0"/>
      <dgm:spPr/>
    </dgm:pt>
    <dgm:pt modelId="{CE5141F3-D55B-4FE7-9C0A-1F9B362BC8D2}" type="pres">
      <dgm:prSet presAssocID="{FF10B351-1847-4ADB-81D3-ED1DB3CAF9ED}" presName="theInnerList" presStyleCnt="0"/>
      <dgm:spPr/>
    </dgm:pt>
    <dgm:pt modelId="{71D99080-A15F-4470-B0DF-67BF753AB29D}" type="pres">
      <dgm:prSet presAssocID="{3954315E-D108-4923-89D4-88C5BA672700}" presName="childNode" presStyleLbl="node1" presStyleIdx="3" presStyleCnt="7">
        <dgm:presLayoutVars>
          <dgm:bulletEnabled val="1"/>
        </dgm:presLayoutVars>
      </dgm:prSet>
      <dgm:spPr/>
      <dgm:t>
        <a:bodyPr/>
        <a:lstStyle/>
        <a:p>
          <a:endParaRPr lang="en-US"/>
        </a:p>
      </dgm:t>
    </dgm:pt>
    <dgm:pt modelId="{6F148503-A107-4DEB-BC23-E5396E00FE29}" type="pres">
      <dgm:prSet presAssocID="{3954315E-D108-4923-89D4-88C5BA672700}" presName="aSpace2" presStyleCnt="0"/>
      <dgm:spPr/>
    </dgm:pt>
    <dgm:pt modelId="{BE6551D8-6ED4-4823-8418-AE171B3E0FD8}" type="pres">
      <dgm:prSet presAssocID="{ABB407D4-6D68-433F-9A00-32C2D5715138}" presName="childNode" presStyleLbl="node1" presStyleIdx="4" presStyleCnt="7">
        <dgm:presLayoutVars>
          <dgm:bulletEnabled val="1"/>
        </dgm:presLayoutVars>
      </dgm:prSet>
      <dgm:spPr/>
      <dgm:t>
        <a:bodyPr/>
        <a:lstStyle/>
        <a:p>
          <a:endParaRPr lang="en-US"/>
        </a:p>
      </dgm:t>
    </dgm:pt>
    <dgm:pt modelId="{8F6FD363-F87A-45CE-A8DF-CB7B38D8B6E3}" type="pres">
      <dgm:prSet presAssocID="{FF10B351-1847-4ADB-81D3-ED1DB3CAF9ED}" presName="aSpace" presStyleCnt="0"/>
      <dgm:spPr/>
    </dgm:pt>
    <dgm:pt modelId="{8FF71172-2DCF-4719-9544-055762D2E14D}" type="pres">
      <dgm:prSet presAssocID="{E67FCD5A-6D80-46F6-BFD7-81498DC30BEC}" presName="compNode" presStyleCnt="0"/>
      <dgm:spPr/>
    </dgm:pt>
    <dgm:pt modelId="{D9AC69F7-B998-443E-9AF3-6777B18B5F2D}" type="pres">
      <dgm:prSet presAssocID="{E67FCD5A-6D80-46F6-BFD7-81498DC30BEC}" presName="aNode" presStyleLbl="bgShp" presStyleIdx="2" presStyleCnt="4"/>
      <dgm:spPr/>
      <dgm:t>
        <a:bodyPr/>
        <a:lstStyle/>
        <a:p>
          <a:endParaRPr lang="en-US"/>
        </a:p>
      </dgm:t>
    </dgm:pt>
    <dgm:pt modelId="{7A79D334-E6D2-4FC7-B5E4-05A48566D168}" type="pres">
      <dgm:prSet presAssocID="{E67FCD5A-6D80-46F6-BFD7-81498DC30BEC}" presName="textNode" presStyleLbl="bgShp" presStyleIdx="2" presStyleCnt="4"/>
      <dgm:spPr/>
      <dgm:t>
        <a:bodyPr/>
        <a:lstStyle/>
        <a:p>
          <a:endParaRPr lang="en-US"/>
        </a:p>
      </dgm:t>
    </dgm:pt>
    <dgm:pt modelId="{F1D79251-042D-4223-85AD-FD7F625A079E}" type="pres">
      <dgm:prSet presAssocID="{E67FCD5A-6D80-46F6-BFD7-81498DC30BEC}" presName="compChildNode" presStyleCnt="0"/>
      <dgm:spPr/>
    </dgm:pt>
    <dgm:pt modelId="{7305CF6E-2D3F-46A8-95CF-9179888F7269}" type="pres">
      <dgm:prSet presAssocID="{E67FCD5A-6D80-46F6-BFD7-81498DC30BEC}" presName="theInnerList" presStyleCnt="0"/>
      <dgm:spPr/>
    </dgm:pt>
    <dgm:pt modelId="{0038E71C-B187-4624-9142-897AEB05BA29}" type="pres">
      <dgm:prSet presAssocID="{E67FCD5A-6D80-46F6-BFD7-81498DC30BEC}" presName="aSpace" presStyleCnt="0"/>
      <dgm:spPr/>
    </dgm:pt>
    <dgm:pt modelId="{3E32EC4A-5502-48F0-A581-E17A163D52C3}" type="pres">
      <dgm:prSet presAssocID="{A6992318-E32A-46A0-8F26-054474A967DE}" presName="compNode" presStyleCnt="0"/>
      <dgm:spPr/>
    </dgm:pt>
    <dgm:pt modelId="{0D247C43-9195-42C8-BCA1-ED0928442EA8}" type="pres">
      <dgm:prSet presAssocID="{A6992318-E32A-46A0-8F26-054474A967DE}" presName="aNode" presStyleLbl="bgShp" presStyleIdx="3" presStyleCnt="4"/>
      <dgm:spPr/>
      <dgm:t>
        <a:bodyPr/>
        <a:lstStyle/>
        <a:p>
          <a:endParaRPr lang="en-US"/>
        </a:p>
      </dgm:t>
    </dgm:pt>
    <dgm:pt modelId="{696C1144-DD12-4BA3-B46A-EE97AC7B8183}" type="pres">
      <dgm:prSet presAssocID="{A6992318-E32A-46A0-8F26-054474A967DE}" presName="textNode" presStyleLbl="bgShp" presStyleIdx="3" presStyleCnt="4"/>
      <dgm:spPr/>
      <dgm:t>
        <a:bodyPr/>
        <a:lstStyle/>
        <a:p>
          <a:endParaRPr lang="en-US"/>
        </a:p>
      </dgm:t>
    </dgm:pt>
    <dgm:pt modelId="{79163A6C-C960-4783-819F-A0141D6FF302}" type="pres">
      <dgm:prSet presAssocID="{A6992318-E32A-46A0-8F26-054474A967DE}" presName="compChildNode" presStyleCnt="0"/>
      <dgm:spPr/>
    </dgm:pt>
    <dgm:pt modelId="{A722520A-0B20-4244-81BE-239B973BD488}" type="pres">
      <dgm:prSet presAssocID="{A6992318-E32A-46A0-8F26-054474A967DE}" presName="theInnerList" presStyleCnt="0"/>
      <dgm:spPr/>
    </dgm:pt>
    <dgm:pt modelId="{CC1D93C3-EA78-4355-A422-7E74B1013455}" type="pres">
      <dgm:prSet presAssocID="{4A193954-74BA-42D1-AC0A-163CA446D2FC}" presName="childNode" presStyleLbl="node1" presStyleIdx="5" presStyleCnt="7">
        <dgm:presLayoutVars>
          <dgm:bulletEnabled val="1"/>
        </dgm:presLayoutVars>
      </dgm:prSet>
      <dgm:spPr/>
      <dgm:t>
        <a:bodyPr/>
        <a:lstStyle/>
        <a:p>
          <a:endParaRPr lang="en-US"/>
        </a:p>
      </dgm:t>
    </dgm:pt>
    <dgm:pt modelId="{C89336EC-1A44-49CC-AB6B-9426209F0E84}" type="pres">
      <dgm:prSet presAssocID="{4A193954-74BA-42D1-AC0A-163CA446D2FC}" presName="aSpace2" presStyleCnt="0"/>
      <dgm:spPr/>
    </dgm:pt>
    <dgm:pt modelId="{76D9D850-A4F6-44B5-965C-176C4D72DB48}" type="pres">
      <dgm:prSet presAssocID="{807A414B-FDD9-4717-AD06-905974E01EBD}" presName="childNode" presStyleLbl="node1" presStyleIdx="6" presStyleCnt="7">
        <dgm:presLayoutVars>
          <dgm:bulletEnabled val="1"/>
        </dgm:presLayoutVars>
      </dgm:prSet>
      <dgm:spPr/>
      <dgm:t>
        <a:bodyPr/>
        <a:lstStyle/>
        <a:p>
          <a:endParaRPr lang="en-US"/>
        </a:p>
      </dgm:t>
    </dgm:pt>
  </dgm:ptLst>
  <dgm:cxnLst>
    <dgm:cxn modelId="{40F6C05F-AB59-463C-B8B2-50615404402C}" srcId="{794584DC-398B-42C8-887A-96F872C1190C}" destId="{8CFBC336-54AA-4DA4-95B0-85DB414F21A6}" srcOrd="0" destOrd="0" parTransId="{CC3FE791-FDB3-4A65-8F4F-8BB8A88AE66A}" sibTransId="{E218B99E-10E3-4F4A-BF9D-9F97B08345A1}"/>
    <dgm:cxn modelId="{34B116E2-EEE4-4F70-BAE7-9F8175490C60}" type="presOf" srcId="{5873430B-B87E-4078-80C2-2486F3A966B1}" destId="{DEFAB2A0-A4FE-4D75-8A39-7CDA4F14BAFE}" srcOrd="0" destOrd="0" presId="urn:microsoft.com/office/officeart/2005/8/layout/lProcess2"/>
    <dgm:cxn modelId="{E59F1A39-B357-479E-8F17-7648980E73C4}" srcId="{95779044-AF72-4625-883C-A57A83183CDF}" destId="{E67FCD5A-6D80-46F6-BFD7-81498DC30BEC}" srcOrd="2" destOrd="0" parTransId="{6A87B73E-8251-439C-889B-1AF084A6D631}" sibTransId="{A3CBB794-C1D8-426E-93E4-F1AE905B8D6E}"/>
    <dgm:cxn modelId="{95C63DBB-D9FC-49D9-AA69-C12AB16D67EB}" type="presOf" srcId="{46CD741B-51C3-4DE2-AA5A-2D0D1130803E}" destId="{DEFAB2A0-A4FE-4D75-8A39-7CDA4F14BAFE}" srcOrd="0" destOrd="2" presId="urn:microsoft.com/office/officeart/2005/8/layout/lProcess2"/>
    <dgm:cxn modelId="{C8F695CC-9918-4ED6-BB3B-CF76EBCDFA80}" srcId="{95779044-AF72-4625-883C-A57A83183CDF}" destId="{794584DC-398B-42C8-887A-96F872C1190C}" srcOrd="0" destOrd="0" parTransId="{B7DF2E50-A1CC-4CEF-9075-8BAE30BBA8E5}" sibTransId="{75A008A3-FF6C-4307-B3BD-EA29151326D3}"/>
    <dgm:cxn modelId="{2C2D6BF8-2A42-43F0-A0C1-063E633789B5}" type="presOf" srcId="{D5F8EB8E-7BAF-4E30-A235-1EEA6DFA3B69}" destId="{DEFAB2A0-A4FE-4D75-8A39-7CDA4F14BAFE}" srcOrd="0" destOrd="3" presId="urn:microsoft.com/office/officeart/2005/8/layout/lProcess2"/>
    <dgm:cxn modelId="{2D9DEBF0-51C4-47FA-8454-744B1716895D}" srcId="{95779044-AF72-4625-883C-A57A83183CDF}" destId="{FF10B351-1847-4ADB-81D3-ED1DB3CAF9ED}" srcOrd="1" destOrd="0" parTransId="{0706072D-EC2B-46ED-A5E9-9021793E7780}" sibTransId="{CC0257F8-413C-4016-B2F4-6C475299AD6A}"/>
    <dgm:cxn modelId="{D454C351-A6A9-433C-B5E6-D1EE1D7099CE}" type="presOf" srcId="{E67FCD5A-6D80-46F6-BFD7-81498DC30BEC}" destId="{D9AC69F7-B998-443E-9AF3-6777B18B5F2D}"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B334C364-26D2-42B1-8494-40660A39BC5B}" srcId="{A6992318-E32A-46A0-8F26-054474A967DE}" destId="{807A414B-FDD9-4717-AD06-905974E01EBD}" srcOrd="1" destOrd="0" parTransId="{BEE550F8-B349-4503-B521-7ADE108FAEE8}" sibTransId="{6EE73F91-BB58-4DBC-9833-1EAD6EDA5755}"/>
    <dgm:cxn modelId="{AB16164D-0222-4BA6-8DC4-BC948491D2C3}" srcId="{5873430B-B87E-4078-80C2-2486F3A966B1}" destId="{C3E932EB-F12C-4318-A437-B77995F28DCB}" srcOrd="0" destOrd="0" parTransId="{8CD49079-3EEA-4B61-9BB9-9FA7A61BBC0C}" sibTransId="{F5A6973B-8029-44BA-9179-5F621A6AB19C}"/>
    <dgm:cxn modelId="{C2078D61-4AF6-4D75-B7C1-35B866588D19}" type="presOf" srcId="{95779044-AF72-4625-883C-A57A83183CDF}" destId="{A41874EC-4C71-48E9-ABC0-E044710E359B}" srcOrd="0" destOrd="0" presId="urn:microsoft.com/office/officeart/2005/8/layout/lProcess2"/>
    <dgm:cxn modelId="{D6DDDF35-3B5C-49F2-9CBD-3ABAC7AF91E0}" type="presOf" srcId="{3954315E-D108-4923-89D4-88C5BA672700}" destId="{71D99080-A15F-4470-B0DF-67BF753AB29D}" srcOrd="0" destOrd="0" presId="urn:microsoft.com/office/officeart/2005/8/layout/lProcess2"/>
    <dgm:cxn modelId="{5917C952-AE7D-4FCB-9D2D-FAEEB9DC9228}" type="presOf" srcId="{FF10B351-1847-4ADB-81D3-ED1DB3CAF9ED}" destId="{A4624799-4078-41B4-B8F8-B826A1FFA8FD}" srcOrd="0" destOrd="0" presId="urn:microsoft.com/office/officeart/2005/8/layout/lProcess2"/>
    <dgm:cxn modelId="{2B2823AD-A43A-4187-992C-09B78A36C51D}" type="presOf" srcId="{A6992318-E32A-46A0-8F26-054474A967DE}" destId="{696C1144-DD12-4BA3-B46A-EE97AC7B8183}" srcOrd="1" destOrd="0" presId="urn:microsoft.com/office/officeart/2005/8/layout/lProcess2"/>
    <dgm:cxn modelId="{54D6601F-B2D3-42C4-9F98-95C0ABA8E8D1}" type="presOf" srcId="{FF10B351-1847-4ADB-81D3-ED1DB3CAF9ED}" destId="{E260C346-1994-4593-AF5C-D7D39C044A63}" srcOrd="1"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76B858DB-0264-4A71-884D-DA6D459BB855}" type="presOf" srcId="{794584DC-398B-42C8-887A-96F872C1190C}" destId="{CD82E384-CA11-4723-B951-D45B46F2F625}" srcOrd="0" destOrd="0" presId="urn:microsoft.com/office/officeart/2005/8/layout/lProcess2"/>
    <dgm:cxn modelId="{935B8187-7018-46B1-B084-53AE8418E02B}" type="presOf" srcId="{4A193954-74BA-42D1-AC0A-163CA446D2FC}" destId="{CC1D93C3-EA78-4355-A422-7E74B1013455}" srcOrd="0" destOrd="0" presId="urn:microsoft.com/office/officeart/2005/8/layout/lProcess2"/>
    <dgm:cxn modelId="{A7E01A5C-88FF-430F-AED9-BD9FF8F8BE57}" type="presOf" srcId="{807A414B-FDD9-4717-AD06-905974E01EBD}" destId="{76D9D850-A4F6-44B5-965C-176C4D72DB48}" srcOrd="0" destOrd="0" presId="urn:microsoft.com/office/officeart/2005/8/layout/lProcess2"/>
    <dgm:cxn modelId="{9EA39061-F70B-4239-8C29-41D8C15465EF}" type="presOf" srcId="{8CFBC336-54AA-4DA4-95B0-85DB414F21A6}" destId="{82391827-5814-4115-868D-9DA85A69B003}" srcOrd="0" destOrd="0" presId="urn:microsoft.com/office/officeart/2005/8/layout/lProcess2"/>
    <dgm:cxn modelId="{7A0D16A7-F339-4F95-A654-244233A122A7}" srcId="{FF10B351-1847-4ADB-81D3-ED1DB3CAF9ED}" destId="{3954315E-D108-4923-89D4-88C5BA672700}" srcOrd="0" destOrd="0" parTransId="{A30F46DC-0A9F-44A9-9375-2335EF6ECFC8}" sibTransId="{44D957A2-CFCC-4201-9DE6-7C565B028942}"/>
    <dgm:cxn modelId="{D1FA3A38-7520-4B8C-AC41-05ACF0C060C8}" srcId="{794584DC-398B-42C8-887A-96F872C1190C}" destId="{B3DA0332-C980-4556-89A0-EE7DE629888F}" srcOrd="2" destOrd="0" parTransId="{354AFF5E-51C9-40AC-9490-E6B21CDD9478}" sibTransId="{AABBA01B-2615-4723-8DFD-9130CEAF01DF}"/>
    <dgm:cxn modelId="{888882B7-D2A4-4CFF-88D6-D9F8BEF1CC81}" srcId="{A6992318-E32A-46A0-8F26-054474A967DE}" destId="{4A193954-74BA-42D1-AC0A-163CA446D2FC}" srcOrd="0" destOrd="0" parTransId="{BAA027DD-CF3F-4266-96C1-9C9574A87E8F}" sibTransId="{2AF74322-F98F-429B-8BFC-1A286FC3CF75}"/>
    <dgm:cxn modelId="{4C8347D3-627E-4E0F-ADF7-A728E39ABDD7}" srcId="{5873430B-B87E-4078-80C2-2486F3A966B1}" destId="{D5F8EB8E-7BAF-4E30-A235-1EEA6DFA3B69}" srcOrd="2" destOrd="0" parTransId="{1A133599-31B9-45AA-AA46-00454F29818C}" sibTransId="{057EE8F5-6C34-4FCD-AE98-D5B9A32A2919}"/>
    <dgm:cxn modelId="{A96A9520-1A7C-4609-8489-96344C42BB25}" srcId="{95779044-AF72-4625-883C-A57A83183CDF}" destId="{A6992318-E32A-46A0-8F26-054474A967DE}" srcOrd="3" destOrd="0" parTransId="{7722BBF3-EB1F-4B4A-8F4A-63D47C18BBEB}" sibTransId="{33EE235E-C07F-4190-9C35-7ABC032FF786}"/>
    <dgm:cxn modelId="{8F7E6D01-0E1A-438D-B737-8839A237DED1}" type="presOf" srcId="{A6992318-E32A-46A0-8F26-054474A967DE}" destId="{0D247C43-9195-42C8-BCA1-ED0928442EA8}"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FAEE03EB-0282-423D-ADBF-3C3E056F403C}" type="presOf" srcId="{ABB407D4-6D68-433F-9A00-32C2D5715138}" destId="{BE6551D8-6ED4-4823-8418-AE171B3E0FD8}" srcOrd="0" destOrd="0" presId="urn:microsoft.com/office/officeart/2005/8/layout/lProcess2"/>
    <dgm:cxn modelId="{A7809B0F-E628-4FEC-8110-F8349912002C}" type="presOf" srcId="{E67FCD5A-6D80-46F6-BFD7-81498DC30BEC}" destId="{7A79D334-E6D2-4FC7-B5E4-05A48566D168}" srcOrd="1" destOrd="0" presId="urn:microsoft.com/office/officeart/2005/8/layout/lProcess2"/>
    <dgm:cxn modelId="{81F64BCC-FB63-4199-8260-45A74C024009}" srcId="{FF10B351-1847-4ADB-81D3-ED1DB3CAF9ED}" destId="{ABB407D4-6D68-433F-9A00-32C2D5715138}" srcOrd="1" destOrd="0" parTransId="{E9E913EB-B162-40F5-A179-3AC00D9D2F6A}" sibTransId="{2AB4D028-075F-40D1-8477-58CCB4608AE8}"/>
    <dgm:cxn modelId="{558A510F-9816-4CAB-B055-276D2AD11F8F}"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BB5BD1F2-87EC-4FFF-B0D4-22F22802CB8C}" type="presParOf" srcId="{18465569-9CDD-43A4-A8FC-7BF41789AE1F}" destId="{82391827-5814-4115-868D-9DA85A69B003}" srcOrd="0" destOrd="0" presId="urn:microsoft.com/office/officeart/2005/8/layout/lProcess2"/>
    <dgm:cxn modelId="{AB0AF682-2B39-424A-BC8B-999BBE5555BF}" type="presParOf" srcId="{18465569-9CDD-43A4-A8FC-7BF41789AE1F}" destId="{918FC886-44D7-48B0-9FCA-7D5A4A88F9A6}" srcOrd="1" destOrd="0" presId="urn:microsoft.com/office/officeart/2005/8/layout/lProcess2"/>
    <dgm:cxn modelId="{36D60387-9FA0-48CF-8C38-E8B41DDD2244}"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 modelId="{7E567553-7C97-46FB-BD22-06158AFB99A8}" type="presParOf" srcId="{A41874EC-4C71-48E9-ABC0-E044710E359B}" destId="{453E0D9A-8B9B-4E4E-8929-457E33D61636}" srcOrd="1" destOrd="0" presId="urn:microsoft.com/office/officeart/2005/8/layout/lProcess2"/>
    <dgm:cxn modelId="{067A52F9-D13B-4CA1-B17C-E091A7287457}" type="presParOf" srcId="{A41874EC-4C71-48E9-ABC0-E044710E359B}" destId="{096EF450-FFAF-4806-A157-5F7C75C3492F}" srcOrd="2" destOrd="0" presId="urn:microsoft.com/office/officeart/2005/8/layout/lProcess2"/>
    <dgm:cxn modelId="{E5A18BEE-FE55-44EB-AD17-4738BC817949}" type="presParOf" srcId="{096EF450-FFAF-4806-A157-5F7C75C3492F}" destId="{A4624799-4078-41B4-B8F8-B826A1FFA8FD}" srcOrd="0" destOrd="0" presId="urn:microsoft.com/office/officeart/2005/8/layout/lProcess2"/>
    <dgm:cxn modelId="{4EE35A82-362F-4BBE-A35F-4EB359F15810}" type="presParOf" srcId="{096EF450-FFAF-4806-A157-5F7C75C3492F}" destId="{E260C346-1994-4593-AF5C-D7D39C044A63}" srcOrd="1" destOrd="0" presId="urn:microsoft.com/office/officeart/2005/8/layout/lProcess2"/>
    <dgm:cxn modelId="{5AE543F1-82DB-475E-B188-5034E5C26519}" type="presParOf" srcId="{096EF450-FFAF-4806-A157-5F7C75C3492F}" destId="{A9B8A5FD-9078-4E0D-8195-A6FDE6D6E640}" srcOrd="2" destOrd="0" presId="urn:microsoft.com/office/officeart/2005/8/layout/lProcess2"/>
    <dgm:cxn modelId="{C53D68DB-1858-4F1C-A65E-001BAAE513F0}" type="presParOf" srcId="{A9B8A5FD-9078-4E0D-8195-A6FDE6D6E640}" destId="{CE5141F3-D55B-4FE7-9C0A-1F9B362BC8D2}" srcOrd="0" destOrd="0" presId="urn:microsoft.com/office/officeart/2005/8/layout/lProcess2"/>
    <dgm:cxn modelId="{35263CB8-55FA-46DB-88D9-C6E272B4B8CB}" type="presParOf" srcId="{CE5141F3-D55B-4FE7-9C0A-1F9B362BC8D2}" destId="{71D99080-A15F-4470-B0DF-67BF753AB29D}" srcOrd="0" destOrd="0" presId="urn:microsoft.com/office/officeart/2005/8/layout/lProcess2"/>
    <dgm:cxn modelId="{8AA8CCED-813E-4E1F-9AC4-F5FA300BC30B}" type="presParOf" srcId="{CE5141F3-D55B-4FE7-9C0A-1F9B362BC8D2}" destId="{6F148503-A107-4DEB-BC23-E5396E00FE29}" srcOrd="1" destOrd="0" presId="urn:microsoft.com/office/officeart/2005/8/layout/lProcess2"/>
    <dgm:cxn modelId="{AEB205EA-9F16-40D1-9B4C-EDD8FF17159D}" type="presParOf" srcId="{CE5141F3-D55B-4FE7-9C0A-1F9B362BC8D2}" destId="{BE6551D8-6ED4-4823-8418-AE171B3E0FD8}" srcOrd="2" destOrd="0" presId="urn:microsoft.com/office/officeart/2005/8/layout/lProcess2"/>
    <dgm:cxn modelId="{9659073B-8FC9-4095-A7EB-0E1B354EFC6F}" type="presParOf" srcId="{A41874EC-4C71-48E9-ABC0-E044710E359B}" destId="{8F6FD363-F87A-45CE-A8DF-CB7B38D8B6E3}" srcOrd="3" destOrd="0" presId="urn:microsoft.com/office/officeart/2005/8/layout/lProcess2"/>
    <dgm:cxn modelId="{2B5E2798-D373-432A-B485-18067A973CEE}" type="presParOf" srcId="{A41874EC-4C71-48E9-ABC0-E044710E359B}" destId="{8FF71172-2DCF-4719-9544-055762D2E14D}" srcOrd="4" destOrd="0" presId="urn:microsoft.com/office/officeart/2005/8/layout/lProcess2"/>
    <dgm:cxn modelId="{314F5396-FCD6-4BAF-9680-8228AB537F40}" type="presParOf" srcId="{8FF71172-2DCF-4719-9544-055762D2E14D}" destId="{D9AC69F7-B998-443E-9AF3-6777B18B5F2D}" srcOrd="0" destOrd="0" presId="urn:microsoft.com/office/officeart/2005/8/layout/lProcess2"/>
    <dgm:cxn modelId="{9255414C-1A90-402B-813F-AC2EAC92EB47}" type="presParOf" srcId="{8FF71172-2DCF-4719-9544-055762D2E14D}" destId="{7A79D334-E6D2-4FC7-B5E4-05A48566D168}" srcOrd="1" destOrd="0" presId="urn:microsoft.com/office/officeart/2005/8/layout/lProcess2"/>
    <dgm:cxn modelId="{FC4DCE30-2226-4BD4-A0C0-59994A83DC9C}" type="presParOf" srcId="{8FF71172-2DCF-4719-9544-055762D2E14D}" destId="{F1D79251-042D-4223-85AD-FD7F625A079E}" srcOrd="2" destOrd="0" presId="urn:microsoft.com/office/officeart/2005/8/layout/lProcess2"/>
    <dgm:cxn modelId="{7AB66990-CD55-4B4B-872E-59789AF5A93B}" type="presParOf" srcId="{F1D79251-042D-4223-85AD-FD7F625A079E}" destId="{7305CF6E-2D3F-46A8-95CF-9179888F7269}" srcOrd="0" destOrd="0" presId="urn:microsoft.com/office/officeart/2005/8/layout/lProcess2"/>
    <dgm:cxn modelId="{2799CCFD-2577-490F-88CC-50F401798F05}" type="presParOf" srcId="{A41874EC-4C71-48E9-ABC0-E044710E359B}" destId="{0038E71C-B187-4624-9142-897AEB05BA29}" srcOrd="5" destOrd="0" presId="urn:microsoft.com/office/officeart/2005/8/layout/lProcess2"/>
    <dgm:cxn modelId="{6F3E81EB-2FBB-4DAA-8955-B4A2697DCCED}" type="presParOf" srcId="{A41874EC-4C71-48E9-ABC0-E044710E359B}" destId="{3E32EC4A-5502-48F0-A581-E17A163D52C3}" srcOrd="6" destOrd="0" presId="urn:microsoft.com/office/officeart/2005/8/layout/lProcess2"/>
    <dgm:cxn modelId="{6A53F6B9-1417-4BC2-A0BF-81FEEA7409E5}" type="presParOf" srcId="{3E32EC4A-5502-48F0-A581-E17A163D52C3}" destId="{0D247C43-9195-42C8-BCA1-ED0928442EA8}" srcOrd="0" destOrd="0" presId="urn:microsoft.com/office/officeart/2005/8/layout/lProcess2"/>
    <dgm:cxn modelId="{B3FB3984-A800-4602-9D4B-8A128F493D29}" type="presParOf" srcId="{3E32EC4A-5502-48F0-A581-E17A163D52C3}" destId="{696C1144-DD12-4BA3-B46A-EE97AC7B8183}" srcOrd="1" destOrd="0" presId="urn:microsoft.com/office/officeart/2005/8/layout/lProcess2"/>
    <dgm:cxn modelId="{1F7AABB7-5F70-4F56-AF53-9F0BFEF6096E}" type="presParOf" srcId="{3E32EC4A-5502-48F0-A581-E17A163D52C3}" destId="{79163A6C-C960-4783-819F-A0141D6FF302}" srcOrd="2" destOrd="0" presId="urn:microsoft.com/office/officeart/2005/8/layout/lProcess2"/>
    <dgm:cxn modelId="{A9CCF4E3-2495-4DBA-85BF-F1FCC4361102}" type="presParOf" srcId="{79163A6C-C960-4783-819F-A0141D6FF302}" destId="{A722520A-0B20-4244-81BE-239B973BD488}" srcOrd="0" destOrd="0" presId="urn:microsoft.com/office/officeart/2005/8/layout/lProcess2"/>
    <dgm:cxn modelId="{6720F11A-9AF4-49BB-B5B5-B36BA15A8306}" type="presParOf" srcId="{A722520A-0B20-4244-81BE-239B973BD488}" destId="{CC1D93C3-EA78-4355-A422-7E74B1013455}" srcOrd="0" destOrd="0" presId="urn:microsoft.com/office/officeart/2005/8/layout/lProcess2"/>
    <dgm:cxn modelId="{E474264B-8FB1-45B8-A2BA-F839C5D61C5C}" type="presParOf" srcId="{A722520A-0B20-4244-81BE-239B973BD488}" destId="{C89336EC-1A44-49CC-AB6B-9426209F0E84}" srcOrd="1" destOrd="0" presId="urn:microsoft.com/office/officeart/2005/8/layout/lProcess2"/>
    <dgm:cxn modelId="{B6EAB7C6-1E03-41F2-958C-BACEB8DF9D1D}" type="presParOf" srcId="{A722520A-0B20-4244-81BE-239B973BD488}" destId="{76D9D850-A4F6-44B5-965C-176C4D72DB48}"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rgbClr val="C00000"/>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rgbClr val="C00000"/>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rgbClr val="C00000"/>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chemeClr val="accent6"/>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a:solidFill>
          <a:srgbClr val="C00000"/>
        </a:solidFill>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a:solidFill>
          <a:srgbClr val="C00000"/>
        </a:solidFill>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a:solidFill>
          <a:srgbClr val="C00000"/>
        </a:solidFill>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a:solidFill>
          <a:srgbClr val="C00000"/>
        </a:solidFill>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chemeClr val="accent6"/>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a:solidFill>
          <a:srgbClr val="C00000"/>
        </a:solidFill>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a:solidFill>
          <a:srgbClr val="C00000"/>
        </a:solidFill>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a:solidFill>
          <a:srgbClr val="C00000"/>
        </a:solidFill>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a:solidFill>
          <a:srgbClr val="C00000"/>
        </a:solidFill>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85BD6E-6D24-490C-B301-8B8E4A7D3934}" type="doc">
      <dgm:prSet loTypeId="urn:microsoft.com/office/officeart/2005/8/layout/hChevron3" loCatId="process" qsTypeId="urn:microsoft.com/office/officeart/2005/8/quickstyle/simple1" qsCatId="simple" csTypeId="urn:microsoft.com/office/officeart/2005/8/colors/accent1_2" csCatId="accent1" phldr="1"/>
      <dgm:spPr/>
    </dgm:pt>
    <dgm:pt modelId="{849BEB43-0638-4276-82DD-F86E33C24011}">
      <dgm:prSet phldrT="[Text]"/>
      <dgm:spPr/>
      <dgm:t>
        <a:bodyPr/>
        <a:lstStyle/>
        <a:p>
          <a:r>
            <a:rPr lang="en-US" dirty="0" smtClean="0"/>
            <a:t>TAADI Self-Check</a:t>
          </a:r>
          <a:endParaRPr lang="en-US" dirty="0"/>
        </a:p>
      </dgm:t>
    </dgm:pt>
    <dgm:pt modelId="{F732337E-AE78-48BE-AEC0-96FAB3409992}" type="parTrans" cxnId="{3FB082D9-6421-4753-9828-CB3F5AB06C25}">
      <dgm:prSet/>
      <dgm:spPr/>
      <dgm:t>
        <a:bodyPr/>
        <a:lstStyle/>
        <a:p>
          <a:endParaRPr lang="en-US"/>
        </a:p>
      </dgm:t>
    </dgm:pt>
    <dgm:pt modelId="{2881ECD0-C183-4FD4-87EB-CC0E8C2E5E85}" type="sibTrans" cxnId="{3FB082D9-6421-4753-9828-CB3F5AB06C25}">
      <dgm:prSet/>
      <dgm:spPr/>
      <dgm:t>
        <a:bodyPr/>
        <a:lstStyle/>
        <a:p>
          <a:endParaRPr lang="en-US"/>
        </a:p>
      </dgm:t>
    </dgm:pt>
    <dgm:pt modelId="{E9DE71DF-0647-4109-9C68-66F97EFC186D}">
      <dgm:prSet phldrT="[Text]"/>
      <dgm:spPr>
        <a:solidFill>
          <a:schemeClr val="accent1">
            <a:lumMod val="60000"/>
            <a:lumOff val="40000"/>
          </a:schemeClr>
        </a:solidFill>
      </dgm:spPr>
      <dgm:t>
        <a:bodyPr/>
        <a:lstStyle/>
        <a:p>
          <a:r>
            <a:rPr lang="en-US" dirty="0" smtClean="0"/>
            <a:t>PIRL Submission</a:t>
          </a:r>
          <a:endParaRPr lang="en-US" dirty="0"/>
        </a:p>
      </dgm:t>
    </dgm:pt>
    <dgm:pt modelId="{EAD34B66-315E-418C-A9A9-7B8F515783F6}" type="parTrans" cxnId="{1951AFE3-64A7-4CF8-95A6-434161FADB8C}">
      <dgm:prSet/>
      <dgm:spPr/>
      <dgm:t>
        <a:bodyPr/>
        <a:lstStyle/>
        <a:p>
          <a:endParaRPr lang="en-US"/>
        </a:p>
      </dgm:t>
    </dgm:pt>
    <dgm:pt modelId="{6277160C-BC6E-48CE-8C3E-833D773DB46E}" type="sibTrans" cxnId="{1951AFE3-64A7-4CF8-95A6-434161FADB8C}">
      <dgm:prSet/>
      <dgm:spPr/>
      <dgm:t>
        <a:bodyPr/>
        <a:lstStyle/>
        <a:p>
          <a:endParaRPr lang="en-US"/>
        </a:p>
      </dgm:t>
    </dgm:pt>
    <dgm:pt modelId="{5FB1A08D-F679-4D9B-92F7-6490EB770DF7}">
      <dgm:prSet phldrT="[Text]"/>
      <dgm:spPr/>
      <dgm:t>
        <a:bodyPr/>
        <a:lstStyle/>
        <a:p>
          <a:r>
            <a:rPr lang="en-US" dirty="0" smtClean="0"/>
            <a:t>TAADI Results to States</a:t>
          </a:r>
          <a:endParaRPr lang="en-US" dirty="0"/>
        </a:p>
      </dgm:t>
    </dgm:pt>
    <dgm:pt modelId="{822B35C2-3B03-452A-A237-213FB080A7D2}" type="parTrans" cxnId="{824180F9-D983-4898-924C-1139360AD8E6}">
      <dgm:prSet/>
      <dgm:spPr/>
      <dgm:t>
        <a:bodyPr/>
        <a:lstStyle/>
        <a:p>
          <a:endParaRPr lang="en-US"/>
        </a:p>
      </dgm:t>
    </dgm:pt>
    <dgm:pt modelId="{1448EF5F-9F0F-417D-9360-A118EA01BE72}" type="sibTrans" cxnId="{824180F9-D983-4898-924C-1139360AD8E6}">
      <dgm:prSet/>
      <dgm:spPr/>
      <dgm:t>
        <a:bodyPr/>
        <a:lstStyle/>
        <a:p>
          <a:endParaRPr lang="en-US"/>
        </a:p>
      </dgm:t>
    </dgm:pt>
    <dgm:pt modelId="{CF388844-5DDF-42EF-9CCD-79E49A04A9BA}">
      <dgm:prSet phldrT="[Text]"/>
      <dgm:spPr/>
      <dgm:t>
        <a:bodyPr/>
        <a:lstStyle/>
        <a:p>
          <a:r>
            <a:rPr lang="en-US" dirty="0" smtClean="0"/>
            <a:t>TAADI Responses to Regions/Natl</a:t>
          </a:r>
          <a:endParaRPr lang="en-US" dirty="0"/>
        </a:p>
      </dgm:t>
    </dgm:pt>
    <dgm:pt modelId="{30BB2FFA-67F4-40B5-A8CF-6EC787DA6507}" type="parTrans" cxnId="{0D68493E-A4B7-47AA-BDD7-19345E4FAE8A}">
      <dgm:prSet/>
      <dgm:spPr/>
      <dgm:t>
        <a:bodyPr/>
        <a:lstStyle/>
        <a:p>
          <a:endParaRPr lang="en-US"/>
        </a:p>
      </dgm:t>
    </dgm:pt>
    <dgm:pt modelId="{CFB8E92D-CDA5-4FD0-BC94-2F0868F4477A}" type="sibTrans" cxnId="{0D68493E-A4B7-47AA-BDD7-19345E4FAE8A}">
      <dgm:prSet/>
      <dgm:spPr/>
      <dgm:t>
        <a:bodyPr/>
        <a:lstStyle/>
        <a:p>
          <a:endParaRPr lang="en-US"/>
        </a:p>
      </dgm:t>
    </dgm:pt>
    <dgm:pt modelId="{0039BB4B-2AE8-41D6-BAD1-CF1C001B017D}">
      <dgm:prSet phldrT="[Text]"/>
      <dgm:spPr/>
      <dgm:t>
        <a:bodyPr/>
        <a:lstStyle/>
        <a:p>
          <a:r>
            <a:rPr lang="en-US" dirty="0" smtClean="0"/>
            <a:t>Technical Assistance?</a:t>
          </a:r>
          <a:endParaRPr lang="en-US" dirty="0"/>
        </a:p>
      </dgm:t>
    </dgm:pt>
    <dgm:pt modelId="{B35FDC2F-C748-4484-8E1B-A2D8D7D3D221}" type="parTrans" cxnId="{84030C22-E32E-44EB-AB9F-53599CEC0273}">
      <dgm:prSet/>
      <dgm:spPr/>
      <dgm:t>
        <a:bodyPr/>
        <a:lstStyle/>
        <a:p>
          <a:endParaRPr lang="en-US"/>
        </a:p>
      </dgm:t>
    </dgm:pt>
    <dgm:pt modelId="{B4C73A6F-28B9-4344-84C9-1387FC051986}" type="sibTrans" cxnId="{84030C22-E32E-44EB-AB9F-53599CEC0273}">
      <dgm:prSet/>
      <dgm:spPr/>
      <dgm:t>
        <a:bodyPr/>
        <a:lstStyle/>
        <a:p>
          <a:endParaRPr lang="en-US"/>
        </a:p>
      </dgm:t>
    </dgm:pt>
    <dgm:pt modelId="{097EB53F-1A39-48FB-9C92-CF2AA6638AC7}" type="pres">
      <dgm:prSet presAssocID="{8785BD6E-6D24-490C-B301-8B8E4A7D3934}" presName="Name0" presStyleCnt="0">
        <dgm:presLayoutVars>
          <dgm:dir/>
          <dgm:resizeHandles val="exact"/>
        </dgm:presLayoutVars>
      </dgm:prSet>
      <dgm:spPr/>
    </dgm:pt>
    <dgm:pt modelId="{0BF62F2B-04F4-44A9-9280-A3B5F7516479}" type="pres">
      <dgm:prSet presAssocID="{849BEB43-0638-4276-82DD-F86E33C24011}" presName="parTxOnly" presStyleLbl="node1" presStyleIdx="0" presStyleCnt="5">
        <dgm:presLayoutVars>
          <dgm:bulletEnabled val="1"/>
        </dgm:presLayoutVars>
      </dgm:prSet>
      <dgm:spPr/>
      <dgm:t>
        <a:bodyPr/>
        <a:lstStyle/>
        <a:p>
          <a:endParaRPr lang="en-US"/>
        </a:p>
      </dgm:t>
    </dgm:pt>
    <dgm:pt modelId="{62572100-AA91-4A21-921B-E3063D107BF8}" type="pres">
      <dgm:prSet presAssocID="{2881ECD0-C183-4FD4-87EB-CC0E8C2E5E85}" presName="parSpace" presStyleCnt="0"/>
      <dgm:spPr/>
    </dgm:pt>
    <dgm:pt modelId="{926641BC-7449-4EC4-9DD2-9D8BFBC5DAB9}" type="pres">
      <dgm:prSet presAssocID="{E9DE71DF-0647-4109-9C68-66F97EFC186D}" presName="parTxOnly" presStyleLbl="node1" presStyleIdx="1" presStyleCnt="5">
        <dgm:presLayoutVars>
          <dgm:bulletEnabled val="1"/>
        </dgm:presLayoutVars>
      </dgm:prSet>
      <dgm:spPr/>
      <dgm:t>
        <a:bodyPr/>
        <a:lstStyle/>
        <a:p>
          <a:endParaRPr lang="en-US"/>
        </a:p>
      </dgm:t>
    </dgm:pt>
    <dgm:pt modelId="{98CCB670-FE47-409F-B279-6F76A491AE93}" type="pres">
      <dgm:prSet presAssocID="{6277160C-BC6E-48CE-8C3E-833D773DB46E}" presName="parSpace" presStyleCnt="0"/>
      <dgm:spPr/>
    </dgm:pt>
    <dgm:pt modelId="{AC0E6FBA-1871-4353-AC89-DCB818EE1BCC}" type="pres">
      <dgm:prSet presAssocID="{5FB1A08D-F679-4D9B-92F7-6490EB770DF7}" presName="parTxOnly" presStyleLbl="node1" presStyleIdx="2" presStyleCnt="5">
        <dgm:presLayoutVars>
          <dgm:bulletEnabled val="1"/>
        </dgm:presLayoutVars>
      </dgm:prSet>
      <dgm:spPr/>
      <dgm:t>
        <a:bodyPr/>
        <a:lstStyle/>
        <a:p>
          <a:endParaRPr lang="en-US"/>
        </a:p>
      </dgm:t>
    </dgm:pt>
    <dgm:pt modelId="{606AB49F-347B-4376-982E-C886D7584735}" type="pres">
      <dgm:prSet presAssocID="{1448EF5F-9F0F-417D-9360-A118EA01BE72}" presName="parSpace" presStyleCnt="0"/>
      <dgm:spPr/>
    </dgm:pt>
    <dgm:pt modelId="{BEED61E2-1E57-496D-A5DE-B617D9813B0D}" type="pres">
      <dgm:prSet presAssocID="{CF388844-5DDF-42EF-9CCD-79E49A04A9BA}" presName="parTxOnly" presStyleLbl="node1" presStyleIdx="3" presStyleCnt="5">
        <dgm:presLayoutVars>
          <dgm:bulletEnabled val="1"/>
        </dgm:presLayoutVars>
      </dgm:prSet>
      <dgm:spPr/>
      <dgm:t>
        <a:bodyPr/>
        <a:lstStyle/>
        <a:p>
          <a:endParaRPr lang="en-US"/>
        </a:p>
      </dgm:t>
    </dgm:pt>
    <dgm:pt modelId="{EF50CAE0-23EC-434C-B8D3-64AFD9E79B5C}" type="pres">
      <dgm:prSet presAssocID="{CFB8E92D-CDA5-4FD0-BC94-2F0868F4477A}" presName="parSpace" presStyleCnt="0"/>
      <dgm:spPr/>
    </dgm:pt>
    <dgm:pt modelId="{668612DE-B95E-4943-9CC5-7F7FCE4C54B6}" type="pres">
      <dgm:prSet presAssocID="{0039BB4B-2AE8-41D6-BAD1-CF1C001B017D}" presName="parTxOnly" presStyleLbl="node1" presStyleIdx="4" presStyleCnt="5">
        <dgm:presLayoutVars>
          <dgm:bulletEnabled val="1"/>
        </dgm:presLayoutVars>
      </dgm:prSet>
      <dgm:spPr/>
      <dgm:t>
        <a:bodyPr/>
        <a:lstStyle/>
        <a:p>
          <a:endParaRPr lang="en-US"/>
        </a:p>
      </dgm:t>
    </dgm:pt>
  </dgm:ptLst>
  <dgm:cxnLst>
    <dgm:cxn modelId="{1951AFE3-64A7-4CF8-95A6-434161FADB8C}" srcId="{8785BD6E-6D24-490C-B301-8B8E4A7D3934}" destId="{E9DE71DF-0647-4109-9C68-66F97EFC186D}" srcOrd="1" destOrd="0" parTransId="{EAD34B66-315E-418C-A9A9-7B8F515783F6}" sibTransId="{6277160C-BC6E-48CE-8C3E-833D773DB46E}"/>
    <dgm:cxn modelId="{C513FBA1-F09E-4F59-8D2E-00676635A7EC}" type="presOf" srcId="{5FB1A08D-F679-4D9B-92F7-6490EB770DF7}" destId="{AC0E6FBA-1871-4353-AC89-DCB818EE1BCC}" srcOrd="0" destOrd="0" presId="urn:microsoft.com/office/officeart/2005/8/layout/hChevron3"/>
    <dgm:cxn modelId="{0D68493E-A4B7-47AA-BDD7-19345E4FAE8A}" srcId="{8785BD6E-6D24-490C-B301-8B8E4A7D3934}" destId="{CF388844-5DDF-42EF-9CCD-79E49A04A9BA}" srcOrd="3" destOrd="0" parTransId="{30BB2FFA-67F4-40B5-A8CF-6EC787DA6507}" sibTransId="{CFB8E92D-CDA5-4FD0-BC94-2F0868F4477A}"/>
    <dgm:cxn modelId="{5166B25D-D122-48CA-91FB-3CEEC2A8126A}" type="presOf" srcId="{849BEB43-0638-4276-82DD-F86E33C24011}" destId="{0BF62F2B-04F4-44A9-9280-A3B5F7516479}" srcOrd="0" destOrd="0" presId="urn:microsoft.com/office/officeart/2005/8/layout/hChevron3"/>
    <dgm:cxn modelId="{3FB082D9-6421-4753-9828-CB3F5AB06C25}" srcId="{8785BD6E-6D24-490C-B301-8B8E4A7D3934}" destId="{849BEB43-0638-4276-82DD-F86E33C24011}" srcOrd="0" destOrd="0" parTransId="{F732337E-AE78-48BE-AEC0-96FAB3409992}" sibTransId="{2881ECD0-C183-4FD4-87EB-CC0E8C2E5E85}"/>
    <dgm:cxn modelId="{1A0D5764-047A-4067-BDAE-7ED54F55FCA4}" type="presOf" srcId="{0039BB4B-2AE8-41D6-BAD1-CF1C001B017D}" destId="{668612DE-B95E-4943-9CC5-7F7FCE4C54B6}" srcOrd="0" destOrd="0" presId="urn:microsoft.com/office/officeart/2005/8/layout/hChevron3"/>
    <dgm:cxn modelId="{824180F9-D983-4898-924C-1139360AD8E6}" srcId="{8785BD6E-6D24-490C-B301-8B8E4A7D3934}" destId="{5FB1A08D-F679-4D9B-92F7-6490EB770DF7}" srcOrd="2" destOrd="0" parTransId="{822B35C2-3B03-452A-A237-213FB080A7D2}" sibTransId="{1448EF5F-9F0F-417D-9360-A118EA01BE72}"/>
    <dgm:cxn modelId="{944B9F1E-1AC4-483C-89DE-976A4C19A7E8}" type="presOf" srcId="{E9DE71DF-0647-4109-9C68-66F97EFC186D}" destId="{926641BC-7449-4EC4-9DD2-9D8BFBC5DAB9}" srcOrd="0" destOrd="0" presId="urn:microsoft.com/office/officeart/2005/8/layout/hChevron3"/>
    <dgm:cxn modelId="{F1666376-84F9-463E-9664-5BE62F87D9D0}" type="presOf" srcId="{8785BD6E-6D24-490C-B301-8B8E4A7D3934}" destId="{097EB53F-1A39-48FB-9C92-CF2AA6638AC7}" srcOrd="0" destOrd="0" presId="urn:microsoft.com/office/officeart/2005/8/layout/hChevron3"/>
    <dgm:cxn modelId="{31F55080-35DE-4676-8461-FEB7B7909B85}" type="presOf" srcId="{CF388844-5DDF-42EF-9CCD-79E49A04A9BA}" destId="{BEED61E2-1E57-496D-A5DE-B617D9813B0D}" srcOrd="0" destOrd="0" presId="urn:microsoft.com/office/officeart/2005/8/layout/hChevron3"/>
    <dgm:cxn modelId="{84030C22-E32E-44EB-AB9F-53599CEC0273}" srcId="{8785BD6E-6D24-490C-B301-8B8E4A7D3934}" destId="{0039BB4B-2AE8-41D6-BAD1-CF1C001B017D}" srcOrd="4" destOrd="0" parTransId="{B35FDC2F-C748-4484-8E1B-A2D8D7D3D221}" sibTransId="{B4C73A6F-28B9-4344-84C9-1387FC051986}"/>
    <dgm:cxn modelId="{2CE26E60-6719-4A71-845E-F59F3DCCB614}" type="presParOf" srcId="{097EB53F-1A39-48FB-9C92-CF2AA6638AC7}" destId="{0BF62F2B-04F4-44A9-9280-A3B5F7516479}" srcOrd="0" destOrd="0" presId="urn:microsoft.com/office/officeart/2005/8/layout/hChevron3"/>
    <dgm:cxn modelId="{40476B44-0BFA-4507-81A9-F3C688A47A94}" type="presParOf" srcId="{097EB53F-1A39-48FB-9C92-CF2AA6638AC7}" destId="{62572100-AA91-4A21-921B-E3063D107BF8}" srcOrd="1" destOrd="0" presId="urn:microsoft.com/office/officeart/2005/8/layout/hChevron3"/>
    <dgm:cxn modelId="{AFBB5832-FE94-4A2D-BE0D-5C330298B436}" type="presParOf" srcId="{097EB53F-1A39-48FB-9C92-CF2AA6638AC7}" destId="{926641BC-7449-4EC4-9DD2-9D8BFBC5DAB9}" srcOrd="2" destOrd="0" presId="urn:microsoft.com/office/officeart/2005/8/layout/hChevron3"/>
    <dgm:cxn modelId="{4D2CA3FC-E962-4C52-9EF0-2DC97C2E361E}" type="presParOf" srcId="{097EB53F-1A39-48FB-9C92-CF2AA6638AC7}" destId="{98CCB670-FE47-409F-B279-6F76A491AE93}" srcOrd="3" destOrd="0" presId="urn:microsoft.com/office/officeart/2005/8/layout/hChevron3"/>
    <dgm:cxn modelId="{A4878B75-5EE5-476A-BB00-62196CACFD7F}" type="presParOf" srcId="{097EB53F-1A39-48FB-9C92-CF2AA6638AC7}" destId="{AC0E6FBA-1871-4353-AC89-DCB818EE1BCC}" srcOrd="4" destOrd="0" presId="urn:microsoft.com/office/officeart/2005/8/layout/hChevron3"/>
    <dgm:cxn modelId="{FFC89509-875B-4F5F-915D-C98DD6CF7679}" type="presParOf" srcId="{097EB53F-1A39-48FB-9C92-CF2AA6638AC7}" destId="{606AB49F-347B-4376-982E-C886D7584735}" srcOrd="5" destOrd="0" presId="urn:microsoft.com/office/officeart/2005/8/layout/hChevron3"/>
    <dgm:cxn modelId="{6088CA30-A20C-4A22-B5F4-4518F9EB12A6}" type="presParOf" srcId="{097EB53F-1A39-48FB-9C92-CF2AA6638AC7}" destId="{BEED61E2-1E57-496D-A5DE-B617D9813B0D}" srcOrd="6" destOrd="0" presId="urn:microsoft.com/office/officeart/2005/8/layout/hChevron3"/>
    <dgm:cxn modelId="{7AD9CE31-6F2E-473B-BB28-D92CD83C1772}" type="presParOf" srcId="{097EB53F-1A39-48FB-9C92-CF2AA6638AC7}" destId="{EF50CAE0-23EC-434C-B8D3-64AFD9E79B5C}" srcOrd="7" destOrd="0" presId="urn:microsoft.com/office/officeart/2005/8/layout/hChevron3"/>
    <dgm:cxn modelId="{2B2B1458-07AE-44C4-A501-2F70A82433B7}" type="presParOf" srcId="{097EB53F-1A39-48FB-9C92-CF2AA6638AC7}" destId="{668612DE-B95E-4943-9CC5-7F7FCE4C54B6}" srcOrd="8" destOrd="0" presId="urn:microsoft.com/office/officeart/2005/8/layout/hChevron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chemeClr val="accent6"/>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a:solidFill>
          <a:srgbClr val="C00000"/>
        </a:solidFill>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a:solidFill>
          <a:srgbClr val="C00000"/>
        </a:solidFill>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a:solidFill>
          <a:srgbClr val="C00000"/>
        </a:solidFill>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a:solidFill>
          <a:srgbClr val="C00000"/>
        </a:solidFill>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chemeClr val="accent6">
            <a:lumMod val="50000"/>
          </a:schemeClr>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794584DC-398B-42C8-887A-96F872C1190C}">
      <dgm:prSet phldrT="[Text]"/>
      <dgm:spPr/>
      <dgm:t>
        <a:bodyPr/>
        <a:lstStyle/>
        <a:p>
          <a:r>
            <a:rPr lang="en-US" dirty="0" smtClean="0"/>
            <a:t>Participant Reporting</a:t>
          </a:r>
          <a:endParaRPr lang="en-US" dirty="0"/>
        </a:p>
      </dgm:t>
    </dgm:pt>
    <dgm:pt modelId="{B7DF2E50-A1CC-4CEF-9075-8BAE30BBA8E5}" type="parTrans" cxnId="{C8F695CC-9918-4ED6-BB3B-CF76EBCDFA80}">
      <dgm:prSet/>
      <dgm:spPr/>
      <dgm:t>
        <a:bodyPr/>
        <a:lstStyle/>
        <a:p>
          <a:endParaRPr lang="en-US"/>
        </a:p>
      </dgm:t>
    </dgm:pt>
    <dgm:pt modelId="{75A008A3-FF6C-4307-B3BD-EA29151326D3}" type="sibTrans" cxnId="{C8F695CC-9918-4ED6-BB3B-CF76EBCDFA80}">
      <dgm:prSet/>
      <dgm:spPr/>
      <dgm:t>
        <a:bodyPr/>
        <a:lstStyle/>
        <a:p>
          <a:endParaRPr lang="en-US"/>
        </a:p>
      </dgm:t>
    </dgm:pt>
    <dgm:pt modelId="{8CFBC336-54AA-4DA4-95B0-85DB414F21A6}">
      <dgm:prSet phldrT="[Text]"/>
      <dgm:spPr>
        <a:solidFill>
          <a:schemeClr val="accent6"/>
        </a:solidFill>
      </dgm:spPr>
      <dgm:t>
        <a:bodyPr/>
        <a:lstStyle/>
        <a:p>
          <a:r>
            <a:rPr lang="en-US" dirty="0" smtClean="0"/>
            <a:t>Participant Individual Record Layout (PIRL)</a:t>
          </a:r>
          <a:endParaRPr lang="en-US" dirty="0"/>
        </a:p>
      </dgm:t>
    </dgm:pt>
    <dgm:pt modelId="{CC3FE791-FDB3-4A65-8F4F-8BB8A88AE66A}" type="parTrans" cxnId="{40F6C05F-AB59-463C-B8B2-50615404402C}">
      <dgm:prSet/>
      <dgm:spPr/>
      <dgm:t>
        <a:bodyPr/>
        <a:lstStyle/>
        <a:p>
          <a:endParaRPr lang="en-US"/>
        </a:p>
      </dgm:t>
    </dgm:pt>
    <dgm:pt modelId="{E218B99E-10E3-4F4A-BF9D-9F97B08345A1}" type="sibTrans" cxnId="{40F6C05F-AB59-463C-B8B2-50615404402C}">
      <dgm:prSet/>
      <dgm:spPr/>
      <dgm:t>
        <a:bodyPr/>
        <a:lstStyle/>
        <a:p>
          <a:endParaRPr lang="en-US"/>
        </a:p>
      </dgm:t>
    </dgm:pt>
    <dgm:pt modelId="{5873430B-B87E-4078-80C2-2486F3A966B1}">
      <dgm:prSet phldrT="[Text]"/>
      <dgm:spPr/>
      <dgm:t>
        <a:bodyPr/>
        <a:lstStyle/>
        <a:p>
          <a:pPr algn="ctr"/>
          <a:r>
            <a:rPr lang="en-US" dirty="0" smtClean="0"/>
            <a:t>TAA Data Integrity (TAADI)</a:t>
          </a:r>
          <a:endParaRPr lang="en-US" dirty="0"/>
        </a:p>
      </dgm:t>
    </dgm:pt>
    <dgm:pt modelId="{10079E7D-1028-40AD-A25D-B07B01E4777D}" type="parTrans" cxnId="{542C9316-ED11-47EE-A23F-B2C1B3D8717D}">
      <dgm:prSet/>
      <dgm:spPr/>
      <dgm:t>
        <a:bodyPr/>
        <a:lstStyle/>
        <a:p>
          <a:endParaRPr lang="en-US"/>
        </a:p>
      </dgm:t>
    </dgm:pt>
    <dgm:pt modelId="{DE5D2A3C-2463-4992-882D-0CD9FF84BAC6}" type="sibTrans" cxnId="{542C9316-ED11-47EE-A23F-B2C1B3D8717D}">
      <dgm:prSet/>
      <dgm:spPr/>
      <dgm:t>
        <a:bodyPr/>
        <a:lstStyle/>
        <a:p>
          <a:endParaRPr lang="en-US"/>
        </a:p>
      </dgm:t>
    </dgm:pt>
    <dgm:pt modelId="{C3E932EB-F12C-4318-A437-B77995F28DCB}">
      <dgm:prSet phldrT="[Text]"/>
      <dgm:spPr/>
      <dgm:t>
        <a:bodyPr/>
        <a:lstStyle/>
        <a:p>
          <a:pPr algn="ctr"/>
          <a:r>
            <a:rPr lang="en-US" dirty="0" smtClean="0"/>
            <a:t>TAADI Self-Check</a:t>
          </a:r>
          <a:endParaRPr lang="en-US" dirty="0"/>
        </a:p>
      </dgm:t>
    </dgm:pt>
    <dgm:pt modelId="{8CD49079-3EEA-4B61-9BB9-9FA7A61BBC0C}" type="parTrans" cxnId="{AB16164D-0222-4BA6-8DC4-BC948491D2C3}">
      <dgm:prSet/>
      <dgm:spPr/>
      <dgm:t>
        <a:bodyPr/>
        <a:lstStyle/>
        <a:p>
          <a:endParaRPr lang="en-US"/>
        </a:p>
      </dgm:t>
    </dgm:pt>
    <dgm:pt modelId="{F5A6973B-8029-44BA-9179-5F621A6AB19C}" type="sibTrans" cxnId="{AB16164D-0222-4BA6-8DC4-BC948491D2C3}">
      <dgm:prSet/>
      <dgm:spPr/>
      <dgm:t>
        <a:bodyPr/>
        <a:lstStyle/>
        <a:p>
          <a:endParaRPr lang="en-US"/>
        </a:p>
      </dgm:t>
    </dgm:pt>
    <dgm:pt modelId="{46CD741B-51C3-4DE2-AA5A-2D0D1130803E}">
      <dgm:prSet phldrT="[Text]"/>
      <dgm:spPr/>
      <dgm:t>
        <a:bodyPr/>
        <a:lstStyle/>
        <a:p>
          <a:pPr algn="ctr"/>
          <a:r>
            <a:rPr lang="en-US" dirty="0" smtClean="0"/>
            <a:t>Quarterly Sheets</a:t>
          </a:r>
          <a:endParaRPr lang="en-US" dirty="0"/>
        </a:p>
      </dgm:t>
    </dgm:pt>
    <dgm:pt modelId="{1152363A-77A9-4BD9-A645-9045EFF167EC}" type="parTrans" cxnId="{4BFC98D5-5DDF-4396-83AF-3E0AFC082E1F}">
      <dgm:prSet/>
      <dgm:spPr/>
      <dgm:t>
        <a:bodyPr/>
        <a:lstStyle/>
        <a:p>
          <a:endParaRPr lang="en-US"/>
        </a:p>
      </dgm:t>
    </dgm:pt>
    <dgm:pt modelId="{DCDB0574-7D28-4546-8FFE-D05A1E66E302}" type="sibTrans" cxnId="{4BFC98D5-5DDF-4396-83AF-3E0AFC082E1F}">
      <dgm:prSet/>
      <dgm:spPr/>
      <dgm:t>
        <a:bodyPr/>
        <a:lstStyle/>
        <a:p>
          <a:endParaRPr lang="en-US"/>
        </a:p>
      </dgm:t>
    </dgm:pt>
    <dgm:pt modelId="{D5F8EB8E-7BAF-4E30-A235-1EEA6DFA3B69}">
      <dgm:prSet phldrT="[Text]"/>
      <dgm:spPr/>
      <dgm:t>
        <a:bodyPr/>
        <a:lstStyle/>
        <a:p>
          <a:pPr algn="ctr"/>
          <a:r>
            <a:rPr lang="en-US" dirty="0" smtClean="0"/>
            <a:t>Annual Review</a:t>
          </a:r>
          <a:endParaRPr lang="en-US" dirty="0"/>
        </a:p>
      </dgm:t>
    </dgm:pt>
    <dgm:pt modelId="{1A133599-31B9-45AA-AA46-00454F29818C}" type="parTrans" cxnId="{4C8347D3-627E-4E0F-ADF7-A728E39ABDD7}">
      <dgm:prSet/>
      <dgm:spPr/>
      <dgm:t>
        <a:bodyPr/>
        <a:lstStyle/>
        <a:p>
          <a:endParaRPr lang="en-US"/>
        </a:p>
      </dgm:t>
    </dgm:pt>
    <dgm:pt modelId="{057EE8F5-6C34-4FCD-AE98-D5B9A32A2919}" type="sibTrans" cxnId="{4C8347D3-627E-4E0F-ADF7-A728E39ABDD7}">
      <dgm:prSet/>
      <dgm:spPr/>
      <dgm:t>
        <a:bodyPr/>
        <a:lstStyle/>
        <a:p>
          <a:endParaRPr lang="en-US"/>
        </a:p>
      </dgm:t>
    </dgm:pt>
    <dgm:pt modelId="{B3DA0332-C980-4556-89A0-EE7DE629888F}">
      <dgm:prSet phldrT="[Text]"/>
      <dgm:spPr>
        <a:solidFill>
          <a:srgbClr val="C00000"/>
        </a:solidFill>
      </dgm:spPr>
      <dgm:t>
        <a:bodyPr/>
        <a:lstStyle/>
        <a:p>
          <a:r>
            <a:rPr lang="en-US" dirty="0" smtClean="0"/>
            <a:t>Data Validation</a:t>
          </a:r>
        </a:p>
        <a:p>
          <a:r>
            <a:rPr lang="en-US" dirty="0" smtClean="0"/>
            <a:t>(State Operated)</a:t>
          </a:r>
          <a:endParaRPr lang="en-US" dirty="0"/>
        </a:p>
      </dgm:t>
    </dgm:pt>
    <dgm:pt modelId="{354AFF5E-51C9-40AC-9490-E6B21CDD9478}" type="parTrans" cxnId="{D1FA3A38-7520-4B8C-AC41-05ACF0C060C8}">
      <dgm:prSet/>
      <dgm:spPr/>
      <dgm:t>
        <a:bodyPr/>
        <a:lstStyle/>
        <a:p>
          <a:endParaRPr lang="en-US"/>
        </a:p>
      </dgm:t>
    </dgm:pt>
    <dgm:pt modelId="{AABBA01B-2615-4723-8DFD-9130CEAF01DF}" type="sibTrans" cxnId="{D1FA3A38-7520-4B8C-AC41-05ACF0C060C8}">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E3A0028D-CE41-497D-BE9F-40A01D62CCB7}" type="pres">
      <dgm:prSet presAssocID="{794584DC-398B-42C8-887A-96F872C1190C}" presName="compNode" presStyleCnt="0"/>
      <dgm:spPr/>
    </dgm:pt>
    <dgm:pt modelId="{CD82E384-CA11-4723-B951-D45B46F2F625}" type="pres">
      <dgm:prSet presAssocID="{794584DC-398B-42C8-887A-96F872C1190C}" presName="aNode" presStyleLbl="bgShp" presStyleIdx="0" presStyleCnt="1"/>
      <dgm:spPr/>
      <dgm:t>
        <a:bodyPr/>
        <a:lstStyle/>
        <a:p>
          <a:endParaRPr lang="en-US"/>
        </a:p>
      </dgm:t>
    </dgm:pt>
    <dgm:pt modelId="{5CA67129-68C8-46FD-BE8D-1098781DE319}" type="pres">
      <dgm:prSet presAssocID="{794584DC-398B-42C8-887A-96F872C1190C}" presName="textNode" presStyleLbl="bgShp" presStyleIdx="0" presStyleCnt="1"/>
      <dgm:spPr/>
      <dgm:t>
        <a:bodyPr/>
        <a:lstStyle/>
        <a:p>
          <a:endParaRPr lang="en-US"/>
        </a:p>
      </dgm:t>
    </dgm:pt>
    <dgm:pt modelId="{CE72CCB4-3D87-48D7-AE22-282271D5F560}" type="pres">
      <dgm:prSet presAssocID="{794584DC-398B-42C8-887A-96F872C1190C}" presName="compChildNode" presStyleCnt="0"/>
      <dgm:spPr/>
    </dgm:pt>
    <dgm:pt modelId="{18465569-9CDD-43A4-A8FC-7BF41789AE1F}" type="pres">
      <dgm:prSet presAssocID="{794584DC-398B-42C8-887A-96F872C1190C}" presName="theInnerList" presStyleCnt="0"/>
      <dgm:spPr/>
    </dgm:pt>
    <dgm:pt modelId="{82391827-5814-4115-868D-9DA85A69B003}" type="pres">
      <dgm:prSet presAssocID="{8CFBC336-54AA-4DA4-95B0-85DB414F21A6}" presName="childNode" presStyleLbl="node1" presStyleIdx="0" presStyleCnt="3">
        <dgm:presLayoutVars>
          <dgm:bulletEnabled val="1"/>
        </dgm:presLayoutVars>
      </dgm:prSet>
      <dgm:spPr/>
      <dgm:t>
        <a:bodyPr/>
        <a:lstStyle/>
        <a:p>
          <a:endParaRPr lang="en-US"/>
        </a:p>
      </dgm:t>
    </dgm:pt>
    <dgm:pt modelId="{918FC886-44D7-48B0-9FCA-7D5A4A88F9A6}" type="pres">
      <dgm:prSet presAssocID="{8CFBC336-54AA-4DA4-95B0-85DB414F21A6}" presName="aSpace2" presStyleCnt="0"/>
      <dgm:spPr/>
    </dgm:pt>
    <dgm:pt modelId="{DEFAB2A0-A4FE-4D75-8A39-7CDA4F14BAFE}" type="pres">
      <dgm:prSet presAssocID="{5873430B-B87E-4078-80C2-2486F3A966B1}" presName="childNode" presStyleLbl="node1" presStyleIdx="1" presStyleCnt="3">
        <dgm:presLayoutVars>
          <dgm:bulletEnabled val="1"/>
        </dgm:presLayoutVars>
      </dgm:prSet>
      <dgm:spPr/>
      <dgm:t>
        <a:bodyPr/>
        <a:lstStyle/>
        <a:p>
          <a:endParaRPr lang="en-US"/>
        </a:p>
      </dgm:t>
    </dgm:pt>
    <dgm:pt modelId="{494F3387-C818-4808-869B-EF4B17218EC4}" type="pres">
      <dgm:prSet presAssocID="{5873430B-B87E-4078-80C2-2486F3A966B1}" presName="aSpace2" presStyleCnt="0"/>
      <dgm:spPr/>
    </dgm:pt>
    <dgm:pt modelId="{0EE54D51-919B-43A4-BA45-330BE0E76DA4}" type="pres">
      <dgm:prSet presAssocID="{B3DA0332-C980-4556-89A0-EE7DE629888F}" presName="childNode" presStyleLbl="node1" presStyleIdx="2" presStyleCnt="3">
        <dgm:presLayoutVars>
          <dgm:bulletEnabled val="1"/>
        </dgm:presLayoutVars>
      </dgm:prSet>
      <dgm:spPr/>
      <dgm:t>
        <a:bodyPr/>
        <a:lstStyle/>
        <a:p>
          <a:endParaRPr lang="en-US"/>
        </a:p>
      </dgm:t>
    </dgm:pt>
  </dgm:ptLst>
  <dgm:cxnLst>
    <dgm:cxn modelId="{AB16164D-0222-4BA6-8DC4-BC948491D2C3}" srcId="{5873430B-B87E-4078-80C2-2486F3A966B1}" destId="{C3E932EB-F12C-4318-A437-B77995F28DCB}" srcOrd="0" destOrd="0" parTransId="{8CD49079-3EEA-4B61-9BB9-9FA7A61BBC0C}" sibTransId="{F5A6973B-8029-44BA-9179-5F621A6AB19C}"/>
    <dgm:cxn modelId="{6B77D017-C27F-48FF-B4E9-04F3BD5B449E}" type="presOf" srcId="{D5F8EB8E-7BAF-4E30-A235-1EEA6DFA3B69}" destId="{DEFAB2A0-A4FE-4D75-8A39-7CDA4F14BAFE}" srcOrd="0" destOrd="3" presId="urn:microsoft.com/office/officeart/2005/8/layout/lProcess2"/>
    <dgm:cxn modelId="{BD3A0455-2544-40A0-84D2-CCC121BADAD6}" type="presOf" srcId="{5873430B-B87E-4078-80C2-2486F3A966B1}" destId="{DEFAB2A0-A4FE-4D75-8A39-7CDA4F14BAFE}" srcOrd="0" destOrd="0" presId="urn:microsoft.com/office/officeart/2005/8/layout/lProcess2"/>
    <dgm:cxn modelId="{542C9316-ED11-47EE-A23F-B2C1B3D8717D}" srcId="{794584DC-398B-42C8-887A-96F872C1190C}" destId="{5873430B-B87E-4078-80C2-2486F3A966B1}" srcOrd="1" destOrd="0" parTransId="{10079E7D-1028-40AD-A25D-B07B01E4777D}" sibTransId="{DE5D2A3C-2463-4992-882D-0CD9FF84BAC6}"/>
    <dgm:cxn modelId="{76B858DB-0264-4A71-884D-DA6D459BB855}" type="presOf" srcId="{794584DC-398B-42C8-887A-96F872C1190C}" destId="{CD82E384-CA11-4723-B951-D45B46F2F625}" srcOrd="0" destOrd="0" presId="urn:microsoft.com/office/officeart/2005/8/layout/lProcess2"/>
    <dgm:cxn modelId="{FADAAEEC-3D61-4291-A920-F81AB8587F59}" type="presOf" srcId="{8CFBC336-54AA-4DA4-95B0-85DB414F21A6}" destId="{82391827-5814-4115-868D-9DA85A69B003}" srcOrd="0" destOrd="0" presId="urn:microsoft.com/office/officeart/2005/8/layout/lProcess2"/>
    <dgm:cxn modelId="{40F6C05F-AB59-463C-B8B2-50615404402C}" srcId="{794584DC-398B-42C8-887A-96F872C1190C}" destId="{8CFBC336-54AA-4DA4-95B0-85DB414F21A6}" srcOrd="0" destOrd="0" parTransId="{CC3FE791-FDB3-4A65-8F4F-8BB8A88AE66A}" sibTransId="{E218B99E-10E3-4F4A-BF9D-9F97B08345A1}"/>
    <dgm:cxn modelId="{C2078D61-4AF6-4D75-B7C1-35B866588D19}" type="presOf" srcId="{95779044-AF72-4625-883C-A57A83183CDF}" destId="{A41874EC-4C71-48E9-ABC0-E044710E359B}" srcOrd="0" destOrd="0" presId="urn:microsoft.com/office/officeart/2005/8/layout/lProcess2"/>
    <dgm:cxn modelId="{0D81C729-C9D5-4CA9-8F2E-BC6BC65ADD84}" type="presOf" srcId="{B3DA0332-C980-4556-89A0-EE7DE629888F}" destId="{0EE54D51-919B-43A4-BA45-330BE0E76DA4}" srcOrd="0" destOrd="0" presId="urn:microsoft.com/office/officeart/2005/8/layout/lProcess2"/>
    <dgm:cxn modelId="{F0F917A9-BACF-44C3-9A4E-981AD8083807}" type="presOf" srcId="{794584DC-398B-42C8-887A-96F872C1190C}" destId="{5CA67129-68C8-46FD-BE8D-1098781DE319}" srcOrd="1" destOrd="0" presId="urn:microsoft.com/office/officeart/2005/8/layout/lProcess2"/>
    <dgm:cxn modelId="{66394969-3244-47CE-B6D0-3421A3589ECD}" type="presOf" srcId="{C3E932EB-F12C-4318-A437-B77995F28DCB}" destId="{DEFAB2A0-A4FE-4D75-8A39-7CDA4F14BAFE}" srcOrd="0" destOrd="1" presId="urn:microsoft.com/office/officeart/2005/8/layout/lProcess2"/>
    <dgm:cxn modelId="{4BFC98D5-5DDF-4396-83AF-3E0AFC082E1F}" srcId="{5873430B-B87E-4078-80C2-2486F3A966B1}" destId="{46CD741B-51C3-4DE2-AA5A-2D0D1130803E}" srcOrd="1" destOrd="0" parTransId="{1152363A-77A9-4BD9-A645-9045EFF167EC}" sibTransId="{DCDB0574-7D28-4546-8FFE-D05A1E66E302}"/>
    <dgm:cxn modelId="{C8F695CC-9918-4ED6-BB3B-CF76EBCDFA80}" srcId="{95779044-AF72-4625-883C-A57A83183CDF}" destId="{794584DC-398B-42C8-887A-96F872C1190C}" srcOrd="0" destOrd="0" parTransId="{B7DF2E50-A1CC-4CEF-9075-8BAE30BBA8E5}" sibTransId="{75A008A3-FF6C-4307-B3BD-EA29151326D3}"/>
    <dgm:cxn modelId="{C31AE401-0115-450C-9DB9-A9CA5F7728B1}" type="presOf" srcId="{46CD741B-51C3-4DE2-AA5A-2D0D1130803E}" destId="{DEFAB2A0-A4FE-4D75-8A39-7CDA4F14BAFE}" srcOrd="0" destOrd="2" presId="urn:microsoft.com/office/officeart/2005/8/layout/lProcess2"/>
    <dgm:cxn modelId="{4C8347D3-627E-4E0F-ADF7-A728E39ABDD7}" srcId="{5873430B-B87E-4078-80C2-2486F3A966B1}" destId="{D5F8EB8E-7BAF-4E30-A235-1EEA6DFA3B69}" srcOrd="2" destOrd="0" parTransId="{1A133599-31B9-45AA-AA46-00454F29818C}" sibTransId="{057EE8F5-6C34-4FCD-AE98-D5B9A32A2919}"/>
    <dgm:cxn modelId="{D1FA3A38-7520-4B8C-AC41-05ACF0C060C8}" srcId="{794584DC-398B-42C8-887A-96F872C1190C}" destId="{B3DA0332-C980-4556-89A0-EE7DE629888F}" srcOrd="2" destOrd="0" parTransId="{354AFF5E-51C9-40AC-9490-E6B21CDD9478}" sibTransId="{AABBA01B-2615-4723-8DFD-9130CEAF01DF}"/>
    <dgm:cxn modelId="{E8BC8C08-7491-4720-A1E9-79C13670C66D}" type="presParOf" srcId="{A41874EC-4C71-48E9-ABC0-E044710E359B}" destId="{E3A0028D-CE41-497D-BE9F-40A01D62CCB7}" srcOrd="0" destOrd="0" presId="urn:microsoft.com/office/officeart/2005/8/layout/lProcess2"/>
    <dgm:cxn modelId="{6380666E-C266-4E7C-B537-4DDBDFA2FE47}" type="presParOf" srcId="{E3A0028D-CE41-497D-BE9F-40A01D62CCB7}" destId="{CD82E384-CA11-4723-B951-D45B46F2F625}" srcOrd="0" destOrd="0" presId="urn:microsoft.com/office/officeart/2005/8/layout/lProcess2"/>
    <dgm:cxn modelId="{298D78CD-49B5-4812-8B0D-F8CD63E357D6}" type="presParOf" srcId="{E3A0028D-CE41-497D-BE9F-40A01D62CCB7}" destId="{5CA67129-68C8-46FD-BE8D-1098781DE319}" srcOrd="1" destOrd="0" presId="urn:microsoft.com/office/officeart/2005/8/layout/lProcess2"/>
    <dgm:cxn modelId="{CBAC0B26-7D3E-43B1-9441-C1FDCE4A21CA}" type="presParOf" srcId="{E3A0028D-CE41-497D-BE9F-40A01D62CCB7}" destId="{CE72CCB4-3D87-48D7-AE22-282271D5F560}" srcOrd="2" destOrd="0" presId="urn:microsoft.com/office/officeart/2005/8/layout/lProcess2"/>
    <dgm:cxn modelId="{74DC6FFD-D3CE-4923-9FDE-48CEDC1DBBAD}" type="presParOf" srcId="{CE72CCB4-3D87-48D7-AE22-282271D5F560}" destId="{18465569-9CDD-43A4-A8FC-7BF41789AE1F}" srcOrd="0" destOrd="0" presId="urn:microsoft.com/office/officeart/2005/8/layout/lProcess2"/>
    <dgm:cxn modelId="{317FA8E0-5B21-447D-93CA-EA7E1C93A00C}" type="presParOf" srcId="{18465569-9CDD-43A4-A8FC-7BF41789AE1F}" destId="{82391827-5814-4115-868D-9DA85A69B003}" srcOrd="0" destOrd="0" presId="urn:microsoft.com/office/officeart/2005/8/layout/lProcess2"/>
    <dgm:cxn modelId="{DA1C18C8-3DC2-4BB0-8518-CED958B4738E}" type="presParOf" srcId="{18465569-9CDD-43A4-A8FC-7BF41789AE1F}" destId="{918FC886-44D7-48B0-9FCA-7D5A4A88F9A6}" srcOrd="1" destOrd="0" presId="urn:microsoft.com/office/officeart/2005/8/layout/lProcess2"/>
    <dgm:cxn modelId="{DCD21366-9921-49C6-964C-2181029BC02B}" type="presParOf" srcId="{18465569-9CDD-43A4-A8FC-7BF41789AE1F}" destId="{DEFAB2A0-A4FE-4D75-8A39-7CDA4F14BAFE}" srcOrd="2" destOrd="0" presId="urn:microsoft.com/office/officeart/2005/8/layout/lProcess2"/>
    <dgm:cxn modelId="{58A67A5B-5EF7-4DDB-87AF-9E6A9761F144}" type="presParOf" srcId="{18465569-9CDD-43A4-A8FC-7BF41789AE1F}" destId="{494F3387-C818-4808-869B-EF4B17218EC4}" srcOrd="3" destOrd="0" presId="urn:microsoft.com/office/officeart/2005/8/layout/lProcess2"/>
    <dgm:cxn modelId="{15606957-A5C9-49F3-B05C-D4D9D16F6B72}" type="presParOf" srcId="{18465569-9CDD-43A4-A8FC-7BF41789AE1F}" destId="{0EE54D51-919B-43A4-BA45-330BE0E76DA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ABB407D4-6D68-433F-9A00-32C2D5715138}">
      <dgm:prSet phldrT="[Text]"/>
      <dgm:spPr/>
      <dgm:t>
        <a:bodyPr/>
        <a:lstStyle/>
        <a:p>
          <a:r>
            <a:rPr lang="en-US" dirty="0" smtClean="0"/>
            <a:t>Benefits (TRA/RTAA)</a:t>
          </a:r>
        </a:p>
        <a:p>
          <a:r>
            <a:rPr lang="en-US" dirty="0" smtClean="0"/>
            <a:t>ETA-9130</a:t>
          </a:r>
          <a:endParaRPr lang="en-US" dirty="0"/>
        </a:p>
      </dgm:t>
    </dgm:pt>
    <dgm:pt modelId="{2AB4D028-075F-40D1-8477-58CCB4608AE8}" type="sibTrans" cxnId="{81F64BCC-FB63-4199-8260-45A74C024009}">
      <dgm:prSet/>
      <dgm:spPr/>
      <dgm:t>
        <a:bodyPr/>
        <a:lstStyle/>
        <a:p>
          <a:endParaRPr lang="en-US"/>
        </a:p>
      </dgm:t>
    </dgm:pt>
    <dgm:pt modelId="{E9E913EB-B162-40F5-A179-3AC00D9D2F6A}" type="parTrans" cxnId="{81F64BCC-FB63-4199-8260-45A74C024009}">
      <dgm:prSet/>
      <dgm:spPr/>
      <dgm:t>
        <a:bodyPr/>
        <a:lstStyle/>
        <a:p>
          <a:endParaRPr lang="en-US"/>
        </a:p>
      </dgm:t>
    </dgm:pt>
    <dgm:pt modelId="{3954315E-D108-4923-89D4-88C5BA672700}">
      <dgm:prSet phldrT="[Text]"/>
      <dgm:spPr>
        <a:solidFill>
          <a:srgbClr val="C00000"/>
        </a:solidFill>
      </dgm:spPr>
      <dgm:t>
        <a:bodyPr/>
        <a:lstStyle/>
        <a:p>
          <a:r>
            <a:rPr lang="en-US" dirty="0" smtClean="0"/>
            <a:t>Program (</a:t>
          </a:r>
          <a:r>
            <a:rPr lang="en-US" dirty="0" err="1" smtClean="0"/>
            <a:t>TaOA</a:t>
          </a:r>
          <a:r>
            <a:rPr lang="en-US" dirty="0" smtClean="0"/>
            <a:t>)</a:t>
          </a:r>
        </a:p>
        <a:p>
          <a:r>
            <a:rPr lang="en-US" dirty="0" smtClean="0"/>
            <a:t>ETA-9130(M)</a:t>
          </a:r>
          <a:endParaRPr lang="en-US" dirty="0"/>
        </a:p>
      </dgm:t>
    </dgm:pt>
    <dgm:pt modelId="{44D957A2-CFCC-4201-9DE6-7C565B028942}" type="sibTrans" cxnId="{7A0D16A7-F339-4F95-A654-244233A122A7}">
      <dgm:prSet/>
      <dgm:spPr/>
      <dgm:t>
        <a:bodyPr/>
        <a:lstStyle/>
        <a:p>
          <a:endParaRPr lang="en-US"/>
        </a:p>
      </dgm:t>
    </dgm:pt>
    <dgm:pt modelId="{A30F46DC-0A9F-44A9-9375-2335EF6ECFC8}" type="parTrans" cxnId="{7A0D16A7-F339-4F95-A654-244233A122A7}">
      <dgm:prSet/>
      <dgm:spPr/>
      <dgm:t>
        <a:bodyPr/>
        <a:lstStyle/>
        <a:p>
          <a:endParaRPr lang="en-US"/>
        </a:p>
      </dgm:t>
    </dgm:pt>
    <dgm:pt modelId="{FF10B351-1847-4ADB-81D3-ED1DB3CAF9ED}">
      <dgm:prSet phldrT="[Text]"/>
      <dgm:spPr/>
      <dgm:t>
        <a:bodyPr/>
        <a:lstStyle/>
        <a:p>
          <a:r>
            <a:rPr lang="en-US" dirty="0" smtClean="0"/>
            <a:t>Financial Reporting</a:t>
          </a:r>
          <a:endParaRPr lang="en-US" dirty="0"/>
        </a:p>
      </dgm:t>
    </dgm:pt>
    <dgm:pt modelId="{CC0257F8-413C-4016-B2F4-6C475299AD6A}" type="sibTrans" cxnId="{2D9DEBF0-51C4-47FA-8454-744B1716895D}">
      <dgm:prSet/>
      <dgm:spPr/>
      <dgm:t>
        <a:bodyPr/>
        <a:lstStyle/>
        <a:p>
          <a:endParaRPr lang="en-US"/>
        </a:p>
      </dgm:t>
    </dgm:pt>
    <dgm:pt modelId="{0706072D-EC2B-46ED-A5E9-9021793E7780}" type="parTrans" cxnId="{2D9DEBF0-51C4-47FA-8454-744B1716895D}">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096EF450-FFAF-4806-A157-5F7C75C3492F}" type="pres">
      <dgm:prSet presAssocID="{FF10B351-1847-4ADB-81D3-ED1DB3CAF9ED}" presName="compNode" presStyleCnt="0"/>
      <dgm:spPr/>
    </dgm:pt>
    <dgm:pt modelId="{A4624799-4078-41B4-B8F8-B826A1FFA8FD}" type="pres">
      <dgm:prSet presAssocID="{FF10B351-1847-4ADB-81D3-ED1DB3CAF9ED}" presName="aNode" presStyleLbl="bgShp" presStyleIdx="0" presStyleCnt="1" custLinFactNeighborX="13556" custLinFactNeighborY="-4370"/>
      <dgm:spPr/>
      <dgm:t>
        <a:bodyPr/>
        <a:lstStyle/>
        <a:p>
          <a:endParaRPr lang="en-US"/>
        </a:p>
      </dgm:t>
    </dgm:pt>
    <dgm:pt modelId="{E260C346-1994-4593-AF5C-D7D39C044A63}" type="pres">
      <dgm:prSet presAssocID="{FF10B351-1847-4ADB-81D3-ED1DB3CAF9ED}" presName="textNode" presStyleLbl="bgShp" presStyleIdx="0" presStyleCnt="1"/>
      <dgm:spPr/>
      <dgm:t>
        <a:bodyPr/>
        <a:lstStyle/>
        <a:p>
          <a:endParaRPr lang="en-US"/>
        </a:p>
      </dgm:t>
    </dgm:pt>
    <dgm:pt modelId="{A9B8A5FD-9078-4E0D-8195-A6FDE6D6E640}" type="pres">
      <dgm:prSet presAssocID="{FF10B351-1847-4ADB-81D3-ED1DB3CAF9ED}" presName="compChildNode" presStyleCnt="0"/>
      <dgm:spPr/>
    </dgm:pt>
    <dgm:pt modelId="{CE5141F3-D55B-4FE7-9C0A-1F9B362BC8D2}" type="pres">
      <dgm:prSet presAssocID="{FF10B351-1847-4ADB-81D3-ED1DB3CAF9ED}" presName="theInnerList" presStyleCnt="0"/>
      <dgm:spPr/>
    </dgm:pt>
    <dgm:pt modelId="{71D99080-A15F-4470-B0DF-67BF753AB29D}" type="pres">
      <dgm:prSet presAssocID="{3954315E-D108-4923-89D4-88C5BA672700}" presName="childNode" presStyleLbl="node1" presStyleIdx="0" presStyleCnt="2">
        <dgm:presLayoutVars>
          <dgm:bulletEnabled val="1"/>
        </dgm:presLayoutVars>
      </dgm:prSet>
      <dgm:spPr/>
      <dgm:t>
        <a:bodyPr/>
        <a:lstStyle/>
        <a:p>
          <a:endParaRPr lang="en-US"/>
        </a:p>
      </dgm:t>
    </dgm:pt>
    <dgm:pt modelId="{6F148503-A107-4DEB-BC23-E5396E00FE29}" type="pres">
      <dgm:prSet presAssocID="{3954315E-D108-4923-89D4-88C5BA672700}" presName="aSpace2" presStyleCnt="0"/>
      <dgm:spPr/>
    </dgm:pt>
    <dgm:pt modelId="{BE6551D8-6ED4-4823-8418-AE171B3E0FD8}" type="pres">
      <dgm:prSet presAssocID="{ABB407D4-6D68-433F-9A00-32C2D5715138}" presName="childNode" presStyleLbl="node1" presStyleIdx="1" presStyleCnt="2">
        <dgm:presLayoutVars>
          <dgm:bulletEnabled val="1"/>
        </dgm:presLayoutVars>
      </dgm:prSet>
      <dgm:spPr/>
      <dgm:t>
        <a:bodyPr/>
        <a:lstStyle/>
        <a:p>
          <a:endParaRPr lang="en-US"/>
        </a:p>
      </dgm:t>
    </dgm:pt>
  </dgm:ptLst>
  <dgm:cxnLst>
    <dgm:cxn modelId="{81F64BCC-FB63-4199-8260-45A74C024009}" srcId="{FF10B351-1847-4ADB-81D3-ED1DB3CAF9ED}" destId="{ABB407D4-6D68-433F-9A00-32C2D5715138}" srcOrd="1" destOrd="0" parTransId="{E9E913EB-B162-40F5-A179-3AC00D9D2F6A}" sibTransId="{2AB4D028-075F-40D1-8477-58CCB4608AE8}"/>
    <dgm:cxn modelId="{2D9DEBF0-51C4-47FA-8454-744B1716895D}" srcId="{95779044-AF72-4625-883C-A57A83183CDF}" destId="{FF10B351-1847-4ADB-81D3-ED1DB3CAF9ED}" srcOrd="0" destOrd="0" parTransId="{0706072D-EC2B-46ED-A5E9-9021793E7780}" sibTransId="{CC0257F8-413C-4016-B2F4-6C475299AD6A}"/>
    <dgm:cxn modelId="{FAEE03EB-0282-423D-ADBF-3C3E056F403C}" type="presOf" srcId="{ABB407D4-6D68-433F-9A00-32C2D5715138}" destId="{BE6551D8-6ED4-4823-8418-AE171B3E0FD8}" srcOrd="0" destOrd="0" presId="urn:microsoft.com/office/officeart/2005/8/layout/lProcess2"/>
    <dgm:cxn modelId="{7A0D16A7-F339-4F95-A654-244233A122A7}" srcId="{FF10B351-1847-4ADB-81D3-ED1DB3CAF9ED}" destId="{3954315E-D108-4923-89D4-88C5BA672700}" srcOrd="0" destOrd="0" parTransId="{A30F46DC-0A9F-44A9-9375-2335EF6ECFC8}" sibTransId="{44D957A2-CFCC-4201-9DE6-7C565B028942}"/>
    <dgm:cxn modelId="{5917C952-AE7D-4FCB-9D2D-FAEEB9DC9228}" type="presOf" srcId="{FF10B351-1847-4ADB-81D3-ED1DB3CAF9ED}" destId="{A4624799-4078-41B4-B8F8-B826A1FFA8FD}" srcOrd="0" destOrd="0" presId="urn:microsoft.com/office/officeart/2005/8/layout/lProcess2"/>
    <dgm:cxn modelId="{D6DDDF35-3B5C-49F2-9CBD-3ABAC7AF91E0}" type="presOf" srcId="{3954315E-D108-4923-89D4-88C5BA672700}" destId="{71D99080-A15F-4470-B0DF-67BF753AB29D}"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54D6601F-B2D3-42C4-9F98-95C0ABA8E8D1}" type="presOf" srcId="{FF10B351-1847-4ADB-81D3-ED1DB3CAF9ED}" destId="{E260C346-1994-4593-AF5C-D7D39C044A63}" srcOrd="1" destOrd="0" presId="urn:microsoft.com/office/officeart/2005/8/layout/lProcess2"/>
    <dgm:cxn modelId="{067A52F9-D13B-4CA1-B17C-E091A7287457}" type="presParOf" srcId="{A41874EC-4C71-48E9-ABC0-E044710E359B}" destId="{096EF450-FFAF-4806-A157-5F7C75C3492F}" srcOrd="0" destOrd="0" presId="urn:microsoft.com/office/officeart/2005/8/layout/lProcess2"/>
    <dgm:cxn modelId="{E5A18BEE-FE55-44EB-AD17-4738BC817949}" type="presParOf" srcId="{096EF450-FFAF-4806-A157-5F7C75C3492F}" destId="{A4624799-4078-41B4-B8F8-B826A1FFA8FD}" srcOrd="0" destOrd="0" presId="urn:microsoft.com/office/officeart/2005/8/layout/lProcess2"/>
    <dgm:cxn modelId="{4EE35A82-362F-4BBE-A35F-4EB359F15810}" type="presParOf" srcId="{096EF450-FFAF-4806-A157-5F7C75C3492F}" destId="{E260C346-1994-4593-AF5C-D7D39C044A63}" srcOrd="1" destOrd="0" presId="urn:microsoft.com/office/officeart/2005/8/layout/lProcess2"/>
    <dgm:cxn modelId="{5AE543F1-82DB-475E-B188-5034E5C26519}" type="presParOf" srcId="{096EF450-FFAF-4806-A157-5F7C75C3492F}" destId="{A9B8A5FD-9078-4E0D-8195-A6FDE6D6E640}" srcOrd="2" destOrd="0" presId="urn:microsoft.com/office/officeart/2005/8/layout/lProcess2"/>
    <dgm:cxn modelId="{C53D68DB-1858-4F1C-A65E-001BAAE513F0}" type="presParOf" srcId="{A9B8A5FD-9078-4E0D-8195-A6FDE6D6E640}" destId="{CE5141F3-D55B-4FE7-9C0A-1F9B362BC8D2}" srcOrd="0" destOrd="0" presId="urn:microsoft.com/office/officeart/2005/8/layout/lProcess2"/>
    <dgm:cxn modelId="{35263CB8-55FA-46DB-88D9-C6E272B4B8CB}" type="presParOf" srcId="{CE5141F3-D55B-4FE7-9C0A-1F9B362BC8D2}" destId="{71D99080-A15F-4470-B0DF-67BF753AB29D}" srcOrd="0" destOrd="0" presId="urn:microsoft.com/office/officeart/2005/8/layout/lProcess2"/>
    <dgm:cxn modelId="{8AA8CCED-813E-4E1F-9AC4-F5FA300BC30B}" type="presParOf" srcId="{CE5141F3-D55B-4FE7-9C0A-1F9B362BC8D2}" destId="{6F148503-A107-4DEB-BC23-E5396E00FE29}" srcOrd="1" destOrd="0" presId="urn:microsoft.com/office/officeart/2005/8/layout/lProcess2"/>
    <dgm:cxn modelId="{AEB205EA-9F16-40D1-9B4C-EDD8FF17159D}" type="presParOf" srcId="{CE5141F3-D55B-4FE7-9C0A-1F9B362BC8D2}" destId="{BE6551D8-6ED4-4823-8418-AE171B3E0FD8}"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FF10B351-1847-4ADB-81D3-ED1DB3CAF9ED}">
      <dgm:prSet phldrT="[Text]"/>
      <dgm:spPr/>
      <dgm:t>
        <a:bodyPr/>
        <a:lstStyle/>
        <a:p>
          <a:r>
            <a:rPr lang="en-US" dirty="0" smtClean="0"/>
            <a:t>Financial Reporting</a:t>
          </a:r>
          <a:endParaRPr lang="en-US" dirty="0"/>
        </a:p>
      </dgm:t>
    </dgm:pt>
    <dgm:pt modelId="{0706072D-EC2B-46ED-A5E9-9021793E7780}" type="parTrans" cxnId="{2D9DEBF0-51C4-47FA-8454-744B1716895D}">
      <dgm:prSet/>
      <dgm:spPr/>
      <dgm:t>
        <a:bodyPr/>
        <a:lstStyle/>
        <a:p>
          <a:endParaRPr lang="en-US"/>
        </a:p>
      </dgm:t>
    </dgm:pt>
    <dgm:pt modelId="{CC0257F8-413C-4016-B2F4-6C475299AD6A}" type="sibTrans" cxnId="{2D9DEBF0-51C4-47FA-8454-744B1716895D}">
      <dgm:prSet/>
      <dgm:spPr/>
      <dgm:t>
        <a:bodyPr/>
        <a:lstStyle/>
        <a:p>
          <a:endParaRPr lang="en-US"/>
        </a:p>
      </dgm:t>
    </dgm:pt>
    <dgm:pt modelId="{3954315E-D108-4923-89D4-88C5BA672700}">
      <dgm:prSet phldrT="[Text]"/>
      <dgm:spPr/>
      <dgm:t>
        <a:bodyPr/>
        <a:lstStyle/>
        <a:p>
          <a:r>
            <a:rPr lang="en-US" dirty="0" smtClean="0"/>
            <a:t>Program (</a:t>
          </a:r>
          <a:r>
            <a:rPr lang="en-US" dirty="0" err="1" smtClean="0"/>
            <a:t>TaOA</a:t>
          </a:r>
          <a:r>
            <a:rPr lang="en-US" dirty="0" smtClean="0"/>
            <a:t>)</a:t>
          </a:r>
        </a:p>
        <a:p>
          <a:r>
            <a:rPr lang="en-US" dirty="0" smtClean="0"/>
            <a:t>ETA-9130(M)</a:t>
          </a:r>
          <a:endParaRPr lang="en-US" dirty="0"/>
        </a:p>
      </dgm:t>
    </dgm:pt>
    <dgm:pt modelId="{44D957A2-CFCC-4201-9DE6-7C565B028942}" type="sibTrans" cxnId="{7A0D16A7-F339-4F95-A654-244233A122A7}">
      <dgm:prSet/>
      <dgm:spPr/>
      <dgm:t>
        <a:bodyPr/>
        <a:lstStyle/>
        <a:p>
          <a:endParaRPr lang="en-US"/>
        </a:p>
      </dgm:t>
    </dgm:pt>
    <dgm:pt modelId="{A30F46DC-0A9F-44A9-9375-2335EF6ECFC8}" type="parTrans" cxnId="{7A0D16A7-F339-4F95-A654-244233A122A7}">
      <dgm:prSet/>
      <dgm:spPr/>
      <dgm:t>
        <a:bodyPr/>
        <a:lstStyle/>
        <a:p>
          <a:endParaRPr lang="en-US"/>
        </a:p>
      </dgm:t>
    </dgm:pt>
    <dgm:pt modelId="{ABB407D4-6D68-433F-9A00-32C2D5715138}">
      <dgm:prSet phldrT="[Text]"/>
      <dgm:spPr>
        <a:solidFill>
          <a:srgbClr val="C00000"/>
        </a:solidFill>
      </dgm:spPr>
      <dgm:t>
        <a:bodyPr/>
        <a:lstStyle/>
        <a:p>
          <a:r>
            <a:rPr lang="en-US" dirty="0" smtClean="0"/>
            <a:t>Benefits (TRA/RTAA)</a:t>
          </a:r>
        </a:p>
        <a:p>
          <a:r>
            <a:rPr lang="en-US" dirty="0" smtClean="0"/>
            <a:t>ETA-9130</a:t>
          </a:r>
          <a:endParaRPr lang="en-US" dirty="0"/>
        </a:p>
      </dgm:t>
    </dgm:pt>
    <dgm:pt modelId="{E9E913EB-B162-40F5-A179-3AC00D9D2F6A}" type="parTrans" cxnId="{81F64BCC-FB63-4199-8260-45A74C024009}">
      <dgm:prSet/>
      <dgm:spPr/>
      <dgm:t>
        <a:bodyPr/>
        <a:lstStyle/>
        <a:p>
          <a:endParaRPr lang="en-US"/>
        </a:p>
      </dgm:t>
    </dgm:pt>
    <dgm:pt modelId="{2AB4D028-075F-40D1-8477-58CCB4608AE8}" type="sibTrans" cxnId="{81F64BCC-FB63-4199-8260-45A74C024009}">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096EF450-FFAF-4806-A157-5F7C75C3492F}" type="pres">
      <dgm:prSet presAssocID="{FF10B351-1847-4ADB-81D3-ED1DB3CAF9ED}" presName="compNode" presStyleCnt="0"/>
      <dgm:spPr/>
    </dgm:pt>
    <dgm:pt modelId="{A4624799-4078-41B4-B8F8-B826A1FFA8FD}" type="pres">
      <dgm:prSet presAssocID="{FF10B351-1847-4ADB-81D3-ED1DB3CAF9ED}" presName="aNode" presStyleLbl="bgShp" presStyleIdx="0" presStyleCnt="1" custLinFactNeighborX="13556" custLinFactNeighborY="-4370"/>
      <dgm:spPr/>
      <dgm:t>
        <a:bodyPr/>
        <a:lstStyle/>
        <a:p>
          <a:endParaRPr lang="en-US"/>
        </a:p>
      </dgm:t>
    </dgm:pt>
    <dgm:pt modelId="{E260C346-1994-4593-AF5C-D7D39C044A63}" type="pres">
      <dgm:prSet presAssocID="{FF10B351-1847-4ADB-81D3-ED1DB3CAF9ED}" presName="textNode" presStyleLbl="bgShp" presStyleIdx="0" presStyleCnt="1"/>
      <dgm:spPr/>
      <dgm:t>
        <a:bodyPr/>
        <a:lstStyle/>
        <a:p>
          <a:endParaRPr lang="en-US"/>
        </a:p>
      </dgm:t>
    </dgm:pt>
    <dgm:pt modelId="{A9B8A5FD-9078-4E0D-8195-A6FDE6D6E640}" type="pres">
      <dgm:prSet presAssocID="{FF10B351-1847-4ADB-81D3-ED1DB3CAF9ED}" presName="compChildNode" presStyleCnt="0"/>
      <dgm:spPr/>
    </dgm:pt>
    <dgm:pt modelId="{CE5141F3-D55B-4FE7-9C0A-1F9B362BC8D2}" type="pres">
      <dgm:prSet presAssocID="{FF10B351-1847-4ADB-81D3-ED1DB3CAF9ED}" presName="theInnerList" presStyleCnt="0"/>
      <dgm:spPr/>
    </dgm:pt>
    <dgm:pt modelId="{71D99080-A15F-4470-B0DF-67BF753AB29D}" type="pres">
      <dgm:prSet presAssocID="{3954315E-D108-4923-89D4-88C5BA672700}" presName="childNode" presStyleLbl="node1" presStyleIdx="0" presStyleCnt="2">
        <dgm:presLayoutVars>
          <dgm:bulletEnabled val="1"/>
        </dgm:presLayoutVars>
      </dgm:prSet>
      <dgm:spPr/>
      <dgm:t>
        <a:bodyPr/>
        <a:lstStyle/>
        <a:p>
          <a:endParaRPr lang="en-US"/>
        </a:p>
      </dgm:t>
    </dgm:pt>
    <dgm:pt modelId="{6F148503-A107-4DEB-BC23-E5396E00FE29}" type="pres">
      <dgm:prSet presAssocID="{3954315E-D108-4923-89D4-88C5BA672700}" presName="aSpace2" presStyleCnt="0"/>
      <dgm:spPr/>
    </dgm:pt>
    <dgm:pt modelId="{BE6551D8-6ED4-4823-8418-AE171B3E0FD8}" type="pres">
      <dgm:prSet presAssocID="{ABB407D4-6D68-433F-9A00-32C2D5715138}" presName="childNode" presStyleLbl="node1" presStyleIdx="1" presStyleCnt="2">
        <dgm:presLayoutVars>
          <dgm:bulletEnabled val="1"/>
        </dgm:presLayoutVars>
      </dgm:prSet>
      <dgm:spPr/>
      <dgm:t>
        <a:bodyPr/>
        <a:lstStyle/>
        <a:p>
          <a:endParaRPr lang="en-US"/>
        </a:p>
      </dgm:t>
    </dgm:pt>
  </dgm:ptLst>
  <dgm:cxnLst>
    <dgm:cxn modelId="{81F64BCC-FB63-4199-8260-45A74C024009}" srcId="{FF10B351-1847-4ADB-81D3-ED1DB3CAF9ED}" destId="{ABB407D4-6D68-433F-9A00-32C2D5715138}" srcOrd="1" destOrd="0" parTransId="{E9E913EB-B162-40F5-A179-3AC00D9D2F6A}" sibTransId="{2AB4D028-075F-40D1-8477-58CCB4608AE8}"/>
    <dgm:cxn modelId="{2D9DEBF0-51C4-47FA-8454-744B1716895D}" srcId="{95779044-AF72-4625-883C-A57A83183CDF}" destId="{FF10B351-1847-4ADB-81D3-ED1DB3CAF9ED}" srcOrd="0" destOrd="0" parTransId="{0706072D-EC2B-46ED-A5E9-9021793E7780}" sibTransId="{CC0257F8-413C-4016-B2F4-6C475299AD6A}"/>
    <dgm:cxn modelId="{FAEE03EB-0282-423D-ADBF-3C3E056F403C}" type="presOf" srcId="{ABB407D4-6D68-433F-9A00-32C2D5715138}" destId="{BE6551D8-6ED4-4823-8418-AE171B3E0FD8}" srcOrd="0" destOrd="0" presId="urn:microsoft.com/office/officeart/2005/8/layout/lProcess2"/>
    <dgm:cxn modelId="{7A0D16A7-F339-4F95-A654-244233A122A7}" srcId="{FF10B351-1847-4ADB-81D3-ED1DB3CAF9ED}" destId="{3954315E-D108-4923-89D4-88C5BA672700}" srcOrd="0" destOrd="0" parTransId="{A30F46DC-0A9F-44A9-9375-2335EF6ECFC8}" sibTransId="{44D957A2-CFCC-4201-9DE6-7C565B028942}"/>
    <dgm:cxn modelId="{5917C952-AE7D-4FCB-9D2D-FAEEB9DC9228}" type="presOf" srcId="{FF10B351-1847-4ADB-81D3-ED1DB3CAF9ED}" destId="{A4624799-4078-41B4-B8F8-B826A1FFA8FD}" srcOrd="0" destOrd="0" presId="urn:microsoft.com/office/officeart/2005/8/layout/lProcess2"/>
    <dgm:cxn modelId="{D6DDDF35-3B5C-49F2-9CBD-3ABAC7AF91E0}" type="presOf" srcId="{3954315E-D108-4923-89D4-88C5BA672700}" destId="{71D99080-A15F-4470-B0DF-67BF753AB29D}"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54D6601F-B2D3-42C4-9F98-95C0ABA8E8D1}" type="presOf" srcId="{FF10B351-1847-4ADB-81D3-ED1DB3CAF9ED}" destId="{E260C346-1994-4593-AF5C-D7D39C044A63}" srcOrd="1" destOrd="0" presId="urn:microsoft.com/office/officeart/2005/8/layout/lProcess2"/>
    <dgm:cxn modelId="{067A52F9-D13B-4CA1-B17C-E091A7287457}" type="presParOf" srcId="{A41874EC-4C71-48E9-ABC0-E044710E359B}" destId="{096EF450-FFAF-4806-A157-5F7C75C3492F}" srcOrd="0" destOrd="0" presId="urn:microsoft.com/office/officeart/2005/8/layout/lProcess2"/>
    <dgm:cxn modelId="{E5A18BEE-FE55-44EB-AD17-4738BC817949}" type="presParOf" srcId="{096EF450-FFAF-4806-A157-5F7C75C3492F}" destId="{A4624799-4078-41B4-B8F8-B826A1FFA8FD}" srcOrd="0" destOrd="0" presId="urn:microsoft.com/office/officeart/2005/8/layout/lProcess2"/>
    <dgm:cxn modelId="{4EE35A82-362F-4BBE-A35F-4EB359F15810}" type="presParOf" srcId="{096EF450-FFAF-4806-A157-5F7C75C3492F}" destId="{E260C346-1994-4593-AF5C-D7D39C044A63}" srcOrd="1" destOrd="0" presId="urn:microsoft.com/office/officeart/2005/8/layout/lProcess2"/>
    <dgm:cxn modelId="{5AE543F1-82DB-475E-B188-5034E5C26519}" type="presParOf" srcId="{096EF450-FFAF-4806-A157-5F7C75C3492F}" destId="{A9B8A5FD-9078-4E0D-8195-A6FDE6D6E640}" srcOrd="2" destOrd="0" presId="urn:microsoft.com/office/officeart/2005/8/layout/lProcess2"/>
    <dgm:cxn modelId="{C53D68DB-1858-4F1C-A65E-001BAAE513F0}" type="presParOf" srcId="{A9B8A5FD-9078-4E0D-8195-A6FDE6D6E640}" destId="{CE5141F3-D55B-4FE7-9C0A-1F9B362BC8D2}" srcOrd="0" destOrd="0" presId="urn:microsoft.com/office/officeart/2005/8/layout/lProcess2"/>
    <dgm:cxn modelId="{35263CB8-55FA-46DB-88D9-C6E272B4B8CB}" type="presParOf" srcId="{CE5141F3-D55B-4FE7-9C0A-1F9B362BC8D2}" destId="{71D99080-A15F-4470-B0DF-67BF753AB29D}" srcOrd="0" destOrd="0" presId="urn:microsoft.com/office/officeart/2005/8/layout/lProcess2"/>
    <dgm:cxn modelId="{8AA8CCED-813E-4E1F-9AC4-F5FA300BC30B}" type="presParOf" srcId="{CE5141F3-D55B-4FE7-9C0A-1F9B362BC8D2}" destId="{6F148503-A107-4DEB-BC23-E5396E00FE29}" srcOrd="1" destOrd="0" presId="urn:microsoft.com/office/officeart/2005/8/layout/lProcess2"/>
    <dgm:cxn modelId="{AEB205EA-9F16-40D1-9B4C-EDD8FF17159D}" type="presParOf" srcId="{CE5141F3-D55B-4FE7-9C0A-1F9B362BC8D2}" destId="{BE6551D8-6ED4-4823-8418-AE171B3E0FD8}"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FF10B351-1847-4ADB-81D3-ED1DB3CAF9ED}">
      <dgm:prSet phldrT="[Text]"/>
      <dgm:spPr/>
      <dgm:t>
        <a:bodyPr/>
        <a:lstStyle/>
        <a:p>
          <a:r>
            <a:rPr lang="en-US" dirty="0" smtClean="0"/>
            <a:t>Financial Reporting</a:t>
          </a:r>
          <a:endParaRPr lang="en-US" dirty="0"/>
        </a:p>
      </dgm:t>
    </dgm:pt>
    <dgm:pt modelId="{0706072D-EC2B-46ED-A5E9-9021793E7780}" type="parTrans" cxnId="{2D9DEBF0-51C4-47FA-8454-744B1716895D}">
      <dgm:prSet/>
      <dgm:spPr/>
      <dgm:t>
        <a:bodyPr/>
        <a:lstStyle/>
        <a:p>
          <a:endParaRPr lang="en-US"/>
        </a:p>
      </dgm:t>
    </dgm:pt>
    <dgm:pt modelId="{CC0257F8-413C-4016-B2F4-6C475299AD6A}" type="sibTrans" cxnId="{2D9DEBF0-51C4-47FA-8454-744B1716895D}">
      <dgm:prSet/>
      <dgm:spPr/>
      <dgm:t>
        <a:bodyPr/>
        <a:lstStyle/>
        <a:p>
          <a:endParaRPr lang="en-US"/>
        </a:p>
      </dgm:t>
    </dgm:pt>
    <dgm:pt modelId="{3954315E-D108-4923-89D4-88C5BA672700}">
      <dgm:prSet phldrT="[Text]"/>
      <dgm:spPr/>
      <dgm:t>
        <a:bodyPr/>
        <a:lstStyle/>
        <a:p>
          <a:r>
            <a:rPr lang="en-US" dirty="0" smtClean="0"/>
            <a:t>Program (</a:t>
          </a:r>
          <a:r>
            <a:rPr lang="en-US" dirty="0" err="1" smtClean="0"/>
            <a:t>TaOA</a:t>
          </a:r>
          <a:r>
            <a:rPr lang="en-US" dirty="0" smtClean="0"/>
            <a:t>)</a:t>
          </a:r>
        </a:p>
        <a:p>
          <a:r>
            <a:rPr lang="en-US" dirty="0" smtClean="0"/>
            <a:t>ETA-9130(m)</a:t>
          </a:r>
          <a:endParaRPr lang="en-US" dirty="0"/>
        </a:p>
      </dgm:t>
    </dgm:pt>
    <dgm:pt modelId="{44D957A2-CFCC-4201-9DE6-7C565B028942}" type="sibTrans" cxnId="{7A0D16A7-F339-4F95-A654-244233A122A7}">
      <dgm:prSet/>
      <dgm:spPr/>
      <dgm:t>
        <a:bodyPr/>
        <a:lstStyle/>
        <a:p>
          <a:endParaRPr lang="en-US"/>
        </a:p>
      </dgm:t>
    </dgm:pt>
    <dgm:pt modelId="{A30F46DC-0A9F-44A9-9375-2335EF6ECFC8}" type="parTrans" cxnId="{7A0D16A7-F339-4F95-A654-244233A122A7}">
      <dgm:prSet/>
      <dgm:spPr/>
      <dgm:t>
        <a:bodyPr/>
        <a:lstStyle/>
        <a:p>
          <a:endParaRPr lang="en-US"/>
        </a:p>
      </dgm:t>
    </dgm:pt>
    <dgm:pt modelId="{ABB407D4-6D68-433F-9A00-32C2D5715138}">
      <dgm:prSet phldrT="[Text]"/>
      <dgm:spPr>
        <a:solidFill>
          <a:srgbClr val="C00000"/>
        </a:solidFill>
      </dgm:spPr>
      <dgm:t>
        <a:bodyPr/>
        <a:lstStyle/>
        <a:p>
          <a:r>
            <a:rPr lang="en-US" dirty="0" smtClean="0"/>
            <a:t>Benefits (TRA/RTAA)</a:t>
          </a:r>
        </a:p>
        <a:p>
          <a:r>
            <a:rPr lang="en-US" dirty="0" smtClean="0"/>
            <a:t>ETA-9130</a:t>
          </a:r>
          <a:endParaRPr lang="en-US" dirty="0"/>
        </a:p>
      </dgm:t>
    </dgm:pt>
    <dgm:pt modelId="{E9E913EB-B162-40F5-A179-3AC00D9D2F6A}" type="parTrans" cxnId="{81F64BCC-FB63-4199-8260-45A74C024009}">
      <dgm:prSet/>
      <dgm:spPr/>
      <dgm:t>
        <a:bodyPr/>
        <a:lstStyle/>
        <a:p>
          <a:endParaRPr lang="en-US"/>
        </a:p>
      </dgm:t>
    </dgm:pt>
    <dgm:pt modelId="{2AB4D028-075F-40D1-8477-58CCB4608AE8}" type="sibTrans" cxnId="{81F64BCC-FB63-4199-8260-45A74C024009}">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096EF450-FFAF-4806-A157-5F7C75C3492F}" type="pres">
      <dgm:prSet presAssocID="{FF10B351-1847-4ADB-81D3-ED1DB3CAF9ED}" presName="compNode" presStyleCnt="0"/>
      <dgm:spPr/>
    </dgm:pt>
    <dgm:pt modelId="{A4624799-4078-41B4-B8F8-B826A1FFA8FD}" type="pres">
      <dgm:prSet presAssocID="{FF10B351-1847-4ADB-81D3-ED1DB3CAF9ED}" presName="aNode" presStyleLbl="bgShp" presStyleIdx="0" presStyleCnt="1" custLinFactNeighborX="13556" custLinFactNeighborY="-4370"/>
      <dgm:spPr/>
      <dgm:t>
        <a:bodyPr/>
        <a:lstStyle/>
        <a:p>
          <a:endParaRPr lang="en-US"/>
        </a:p>
      </dgm:t>
    </dgm:pt>
    <dgm:pt modelId="{E260C346-1994-4593-AF5C-D7D39C044A63}" type="pres">
      <dgm:prSet presAssocID="{FF10B351-1847-4ADB-81D3-ED1DB3CAF9ED}" presName="textNode" presStyleLbl="bgShp" presStyleIdx="0" presStyleCnt="1"/>
      <dgm:spPr/>
      <dgm:t>
        <a:bodyPr/>
        <a:lstStyle/>
        <a:p>
          <a:endParaRPr lang="en-US"/>
        </a:p>
      </dgm:t>
    </dgm:pt>
    <dgm:pt modelId="{A9B8A5FD-9078-4E0D-8195-A6FDE6D6E640}" type="pres">
      <dgm:prSet presAssocID="{FF10B351-1847-4ADB-81D3-ED1DB3CAF9ED}" presName="compChildNode" presStyleCnt="0"/>
      <dgm:spPr/>
    </dgm:pt>
    <dgm:pt modelId="{CE5141F3-D55B-4FE7-9C0A-1F9B362BC8D2}" type="pres">
      <dgm:prSet presAssocID="{FF10B351-1847-4ADB-81D3-ED1DB3CAF9ED}" presName="theInnerList" presStyleCnt="0"/>
      <dgm:spPr/>
    </dgm:pt>
    <dgm:pt modelId="{71D99080-A15F-4470-B0DF-67BF753AB29D}" type="pres">
      <dgm:prSet presAssocID="{3954315E-D108-4923-89D4-88C5BA672700}" presName="childNode" presStyleLbl="node1" presStyleIdx="0" presStyleCnt="2">
        <dgm:presLayoutVars>
          <dgm:bulletEnabled val="1"/>
        </dgm:presLayoutVars>
      </dgm:prSet>
      <dgm:spPr/>
      <dgm:t>
        <a:bodyPr/>
        <a:lstStyle/>
        <a:p>
          <a:endParaRPr lang="en-US"/>
        </a:p>
      </dgm:t>
    </dgm:pt>
    <dgm:pt modelId="{6F148503-A107-4DEB-BC23-E5396E00FE29}" type="pres">
      <dgm:prSet presAssocID="{3954315E-D108-4923-89D4-88C5BA672700}" presName="aSpace2" presStyleCnt="0"/>
      <dgm:spPr/>
    </dgm:pt>
    <dgm:pt modelId="{BE6551D8-6ED4-4823-8418-AE171B3E0FD8}" type="pres">
      <dgm:prSet presAssocID="{ABB407D4-6D68-433F-9A00-32C2D5715138}" presName="childNode" presStyleLbl="node1" presStyleIdx="1" presStyleCnt="2">
        <dgm:presLayoutVars>
          <dgm:bulletEnabled val="1"/>
        </dgm:presLayoutVars>
      </dgm:prSet>
      <dgm:spPr/>
      <dgm:t>
        <a:bodyPr/>
        <a:lstStyle/>
        <a:p>
          <a:endParaRPr lang="en-US"/>
        </a:p>
      </dgm:t>
    </dgm:pt>
  </dgm:ptLst>
  <dgm:cxnLst>
    <dgm:cxn modelId="{81F64BCC-FB63-4199-8260-45A74C024009}" srcId="{FF10B351-1847-4ADB-81D3-ED1DB3CAF9ED}" destId="{ABB407D4-6D68-433F-9A00-32C2D5715138}" srcOrd="1" destOrd="0" parTransId="{E9E913EB-B162-40F5-A179-3AC00D9D2F6A}" sibTransId="{2AB4D028-075F-40D1-8477-58CCB4608AE8}"/>
    <dgm:cxn modelId="{2D9DEBF0-51C4-47FA-8454-744B1716895D}" srcId="{95779044-AF72-4625-883C-A57A83183CDF}" destId="{FF10B351-1847-4ADB-81D3-ED1DB3CAF9ED}" srcOrd="0" destOrd="0" parTransId="{0706072D-EC2B-46ED-A5E9-9021793E7780}" sibTransId="{CC0257F8-413C-4016-B2F4-6C475299AD6A}"/>
    <dgm:cxn modelId="{FAEE03EB-0282-423D-ADBF-3C3E056F403C}" type="presOf" srcId="{ABB407D4-6D68-433F-9A00-32C2D5715138}" destId="{BE6551D8-6ED4-4823-8418-AE171B3E0FD8}" srcOrd="0" destOrd="0" presId="urn:microsoft.com/office/officeart/2005/8/layout/lProcess2"/>
    <dgm:cxn modelId="{7A0D16A7-F339-4F95-A654-244233A122A7}" srcId="{FF10B351-1847-4ADB-81D3-ED1DB3CAF9ED}" destId="{3954315E-D108-4923-89D4-88C5BA672700}" srcOrd="0" destOrd="0" parTransId="{A30F46DC-0A9F-44A9-9375-2335EF6ECFC8}" sibTransId="{44D957A2-CFCC-4201-9DE6-7C565B028942}"/>
    <dgm:cxn modelId="{5917C952-AE7D-4FCB-9D2D-FAEEB9DC9228}" type="presOf" srcId="{FF10B351-1847-4ADB-81D3-ED1DB3CAF9ED}" destId="{A4624799-4078-41B4-B8F8-B826A1FFA8FD}" srcOrd="0" destOrd="0" presId="urn:microsoft.com/office/officeart/2005/8/layout/lProcess2"/>
    <dgm:cxn modelId="{D6DDDF35-3B5C-49F2-9CBD-3ABAC7AF91E0}" type="presOf" srcId="{3954315E-D108-4923-89D4-88C5BA672700}" destId="{71D99080-A15F-4470-B0DF-67BF753AB29D}"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54D6601F-B2D3-42C4-9F98-95C0ABA8E8D1}" type="presOf" srcId="{FF10B351-1847-4ADB-81D3-ED1DB3CAF9ED}" destId="{E260C346-1994-4593-AF5C-D7D39C044A63}" srcOrd="1" destOrd="0" presId="urn:microsoft.com/office/officeart/2005/8/layout/lProcess2"/>
    <dgm:cxn modelId="{067A52F9-D13B-4CA1-B17C-E091A7287457}" type="presParOf" srcId="{A41874EC-4C71-48E9-ABC0-E044710E359B}" destId="{096EF450-FFAF-4806-A157-5F7C75C3492F}" srcOrd="0" destOrd="0" presId="urn:microsoft.com/office/officeart/2005/8/layout/lProcess2"/>
    <dgm:cxn modelId="{E5A18BEE-FE55-44EB-AD17-4738BC817949}" type="presParOf" srcId="{096EF450-FFAF-4806-A157-5F7C75C3492F}" destId="{A4624799-4078-41B4-B8F8-B826A1FFA8FD}" srcOrd="0" destOrd="0" presId="urn:microsoft.com/office/officeart/2005/8/layout/lProcess2"/>
    <dgm:cxn modelId="{4EE35A82-362F-4BBE-A35F-4EB359F15810}" type="presParOf" srcId="{096EF450-FFAF-4806-A157-5F7C75C3492F}" destId="{E260C346-1994-4593-AF5C-D7D39C044A63}" srcOrd="1" destOrd="0" presId="urn:microsoft.com/office/officeart/2005/8/layout/lProcess2"/>
    <dgm:cxn modelId="{5AE543F1-82DB-475E-B188-5034E5C26519}" type="presParOf" srcId="{096EF450-FFAF-4806-A157-5F7C75C3492F}" destId="{A9B8A5FD-9078-4E0D-8195-A6FDE6D6E640}" srcOrd="2" destOrd="0" presId="urn:microsoft.com/office/officeart/2005/8/layout/lProcess2"/>
    <dgm:cxn modelId="{C53D68DB-1858-4F1C-A65E-001BAAE513F0}" type="presParOf" srcId="{A9B8A5FD-9078-4E0D-8195-A6FDE6D6E640}" destId="{CE5141F3-D55B-4FE7-9C0A-1F9B362BC8D2}" srcOrd="0" destOrd="0" presId="urn:microsoft.com/office/officeart/2005/8/layout/lProcess2"/>
    <dgm:cxn modelId="{35263CB8-55FA-46DB-88D9-C6E272B4B8CB}" type="presParOf" srcId="{CE5141F3-D55B-4FE7-9C0A-1F9B362BC8D2}" destId="{71D99080-A15F-4470-B0DF-67BF753AB29D}" srcOrd="0" destOrd="0" presId="urn:microsoft.com/office/officeart/2005/8/layout/lProcess2"/>
    <dgm:cxn modelId="{8AA8CCED-813E-4E1F-9AC4-F5FA300BC30B}" type="presParOf" srcId="{CE5141F3-D55B-4FE7-9C0A-1F9B362BC8D2}" destId="{6F148503-A107-4DEB-BC23-E5396E00FE29}" srcOrd="1" destOrd="0" presId="urn:microsoft.com/office/officeart/2005/8/layout/lProcess2"/>
    <dgm:cxn modelId="{AEB205EA-9F16-40D1-9B4C-EDD8FF17159D}" type="presParOf" srcId="{CE5141F3-D55B-4FE7-9C0A-1F9B362BC8D2}" destId="{BE6551D8-6ED4-4823-8418-AE171B3E0FD8}"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9D5712C8-1733-4F46-B8CE-688546F5DC81}">
      <dgm:prSet phldrT="[Text]"/>
      <dgm:spPr/>
      <dgm:t>
        <a:bodyPr/>
        <a:lstStyle/>
        <a:p>
          <a:r>
            <a:rPr lang="en-US" dirty="0" smtClean="0"/>
            <a:t>Petition Data</a:t>
          </a:r>
          <a:endParaRPr lang="en-US" dirty="0"/>
        </a:p>
      </dgm:t>
    </dgm:pt>
    <dgm:pt modelId="{4CCABDFB-2789-4DAB-8C83-DE25D4A05555}" type="parTrans" cxnId="{835EF50E-C30A-4B7C-A5A6-AAD43CFAA7BA}">
      <dgm:prSet/>
      <dgm:spPr/>
      <dgm:t>
        <a:bodyPr/>
        <a:lstStyle/>
        <a:p>
          <a:endParaRPr lang="en-US"/>
        </a:p>
      </dgm:t>
    </dgm:pt>
    <dgm:pt modelId="{F1A1F69C-A729-4154-BD00-805F26C119F3}" type="sibTrans" cxnId="{835EF50E-C30A-4B7C-A5A6-AAD43CFAA7BA}">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B730F1C7-3203-4A82-8EF5-9AB1EEC387BC}" type="pres">
      <dgm:prSet presAssocID="{9D5712C8-1733-4F46-B8CE-688546F5DC81}" presName="compNode" presStyleCnt="0"/>
      <dgm:spPr/>
    </dgm:pt>
    <dgm:pt modelId="{81C53A56-37EB-4F17-9974-D1163D08F3D3}" type="pres">
      <dgm:prSet presAssocID="{9D5712C8-1733-4F46-B8CE-688546F5DC81}" presName="aNode" presStyleLbl="bgShp" presStyleIdx="0" presStyleCnt="1"/>
      <dgm:spPr/>
      <dgm:t>
        <a:bodyPr/>
        <a:lstStyle/>
        <a:p>
          <a:endParaRPr lang="en-US"/>
        </a:p>
      </dgm:t>
    </dgm:pt>
    <dgm:pt modelId="{9153D0FF-79EC-44CD-972E-439CF5B5EE37}" type="pres">
      <dgm:prSet presAssocID="{9D5712C8-1733-4F46-B8CE-688546F5DC81}" presName="textNode" presStyleLbl="bgShp" presStyleIdx="0" presStyleCnt="1"/>
      <dgm:spPr/>
      <dgm:t>
        <a:bodyPr/>
        <a:lstStyle/>
        <a:p>
          <a:endParaRPr lang="en-US"/>
        </a:p>
      </dgm:t>
    </dgm:pt>
    <dgm:pt modelId="{FB6B757A-9FDD-470A-8FEC-E7E177939644}" type="pres">
      <dgm:prSet presAssocID="{9D5712C8-1733-4F46-B8CE-688546F5DC81}" presName="compChildNode" presStyleCnt="0"/>
      <dgm:spPr/>
    </dgm:pt>
    <dgm:pt modelId="{F363595E-8834-415B-89F8-247A7A379DC5}" type="pres">
      <dgm:prSet presAssocID="{9D5712C8-1733-4F46-B8CE-688546F5DC81}" presName="theInnerList" presStyleCnt="0"/>
      <dgm:spPr/>
    </dgm:pt>
  </dgm:ptLst>
  <dgm:cxnLst>
    <dgm:cxn modelId="{C2078D61-4AF6-4D75-B7C1-35B866588D19}" type="presOf" srcId="{95779044-AF72-4625-883C-A57A83183CDF}" destId="{A41874EC-4C71-48E9-ABC0-E044710E359B}" srcOrd="0" destOrd="0" presId="urn:microsoft.com/office/officeart/2005/8/layout/lProcess2"/>
    <dgm:cxn modelId="{32D467D7-6580-42E9-843E-EA10778B5004}" type="presOf" srcId="{9D5712C8-1733-4F46-B8CE-688546F5DC81}" destId="{81C53A56-37EB-4F17-9974-D1163D08F3D3}" srcOrd="0" destOrd="0" presId="urn:microsoft.com/office/officeart/2005/8/layout/lProcess2"/>
    <dgm:cxn modelId="{59E7ADD8-B7D5-4420-81FB-565D6CC2055B}" type="presOf" srcId="{9D5712C8-1733-4F46-B8CE-688546F5DC81}" destId="{9153D0FF-79EC-44CD-972E-439CF5B5EE37}" srcOrd="1" destOrd="0" presId="urn:microsoft.com/office/officeart/2005/8/layout/lProcess2"/>
    <dgm:cxn modelId="{835EF50E-C30A-4B7C-A5A6-AAD43CFAA7BA}" srcId="{95779044-AF72-4625-883C-A57A83183CDF}" destId="{9D5712C8-1733-4F46-B8CE-688546F5DC81}" srcOrd="0" destOrd="0" parTransId="{4CCABDFB-2789-4DAB-8C83-DE25D4A05555}" sibTransId="{F1A1F69C-A729-4154-BD00-805F26C119F3}"/>
    <dgm:cxn modelId="{D5F53C87-0FE3-488B-950B-B1DC9C5C6A82}" type="presParOf" srcId="{A41874EC-4C71-48E9-ABC0-E044710E359B}" destId="{B730F1C7-3203-4A82-8EF5-9AB1EEC387BC}" srcOrd="0" destOrd="0" presId="urn:microsoft.com/office/officeart/2005/8/layout/lProcess2"/>
    <dgm:cxn modelId="{0113EDAF-BFD2-43E6-8737-98A8AF3148ED}" type="presParOf" srcId="{B730F1C7-3203-4A82-8EF5-9AB1EEC387BC}" destId="{81C53A56-37EB-4F17-9974-D1163D08F3D3}" srcOrd="0" destOrd="0" presId="urn:microsoft.com/office/officeart/2005/8/layout/lProcess2"/>
    <dgm:cxn modelId="{C19B9D26-9ECE-4219-A06D-D72E95B86BB5}" type="presParOf" srcId="{B730F1C7-3203-4A82-8EF5-9AB1EEC387BC}" destId="{9153D0FF-79EC-44CD-972E-439CF5B5EE37}" srcOrd="1" destOrd="0" presId="urn:microsoft.com/office/officeart/2005/8/layout/lProcess2"/>
    <dgm:cxn modelId="{AF7DAA6B-B139-474C-AB0F-2D443F576182}" type="presParOf" srcId="{B730F1C7-3203-4A82-8EF5-9AB1EEC387BC}" destId="{FB6B757A-9FDD-470A-8FEC-E7E177939644}" srcOrd="2" destOrd="0" presId="urn:microsoft.com/office/officeart/2005/8/layout/lProcess2"/>
    <dgm:cxn modelId="{FF854270-7F48-41DB-9B21-C558274886CF}" type="presParOf" srcId="{FB6B757A-9FDD-470A-8FEC-E7E177939644}" destId="{F363595E-8834-415B-89F8-247A7A379DC5}"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C837E0CE-90AA-433A-8751-B324E667D589}">
      <dgm:prSet phldrT="[Text]"/>
      <dgm:spPr/>
      <dgm:t>
        <a:bodyPr/>
        <a:lstStyle/>
        <a:p>
          <a:r>
            <a:rPr lang="en-US" dirty="0" smtClean="0"/>
            <a:t>State Practices</a:t>
          </a:r>
          <a:endParaRPr lang="en-US" dirty="0"/>
        </a:p>
      </dgm:t>
    </dgm:pt>
    <dgm:pt modelId="{78F4D38D-C06D-4C9F-B85F-95C233E48543}" type="parTrans" cxnId="{533DBE7B-A7AF-4E3B-867C-D7E6464DC8D9}">
      <dgm:prSet/>
      <dgm:spPr/>
      <dgm:t>
        <a:bodyPr/>
        <a:lstStyle/>
        <a:p>
          <a:endParaRPr lang="en-US"/>
        </a:p>
      </dgm:t>
    </dgm:pt>
    <dgm:pt modelId="{C618356A-D109-452D-8450-79906814A907}" type="sibTrans" cxnId="{533DBE7B-A7AF-4E3B-867C-D7E6464DC8D9}">
      <dgm:prSet/>
      <dgm:spPr/>
      <dgm:t>
        <a:bodyPr/>
        <a:lstStyle/>
        <a:p>
          <a:endParaRPr lang="en-US"/>
        </a:p>
      </dgm:t>
    </dgm:pt>
    <dgm:pt modelId="{162208E2-F0D9-4198-B169-A04775CD1BF8}">
      <dgm:prSet phldrT="[Text]"/>
      <dgm:spPr>
        <a:solidFill>
          <a:srgbClr val="C00000"/>
        </a:solidFill>
      </dgm:spPr>
      <dgm:t>
        <a:bodyPr/>
        <a:lstStyle/>
        <a:p>
          <a:r>
            <a:rPr lang="en-US" dirty="0" smtClean="0"/>
            <a:t>Efforts to Improve Outcomes</a:t>
          </a:r>
          <a:endParaRPr lang="en-US" dirty="0"/>
        </a:p>
      </dgm:t>
    </dgm:pt>
    <dgm:pt modelId="{A6FF3B1B-2868-44DB-B7C1-789315F271DD}" type="parTrans" cxnId="{FB955E32-5446-4488-8016-E42148D3997D}">
      <dgm:prSet/>
      <dgm:spPr/>
      <dgm:t>
        <a:bodyPr/>
        <a:lstStyle/>
        <a:p>
          <a:endParaRPr lang="en-US"/>
        </a:p>
      </dgm:t>
    </dgm:pt>
    <dgm:pt modelId="{1C1DA79D-08E5-4965-9641-AF936A844735}" type="sibTrans" cxnId="{FB955E32-5446-4488-8016-E42148D3997D}">
      <dgm:prSet/>
      <dgm:spPr/>
      <dgm:t>
        <a:bodyPr/>
        <a:lstStyle/>
        <a:p>
          <a:endParaRPr lang="en-US"/>
        </a:p>
      </dgm:t>
    </dgm:pt>
    <dgm:pt modelId="{7F9F0B07-A05D-4E81-8A7F-518457853420}">
      <dgm:prSet phldrT="[Text]"/>
      <dgm:spPr/>
      <dgm:t>
        <a:bodyPr/>
        <a:lstStyle/>
        <a:p>
          <a:r>
            <a:rPr lang="en-US" dirty="0" smtClean="0"/>
            <a:t>TAA Administrative Collection (TAAACS)</a:t>
          </a:r>
          <a:endParaRPr lang="en-US" dirty="0"/>
        </a:p>
      </dgm:t>
    </dgm:pt>
    <dgm:pt modelId="{430E6BD5-EDE0-4EDD-A0FA-631DCEE49F43}" type="parTrans" cxnId="{159313AF-BF59-4E68-ADA2-9ADE3841AD31}">
      <dgm:prSet/>
      <dgm:spPr/>
      <dgm:t>
        <a:bodyPr/>
        <a:lstStyle/>
        <a:p>
          <a:endParaRPr lang="en-US"/>
        </a:p>
      </dgm:t>
    </dgm:pt>
    <dgm:pt modelId="{484D6712-88FD-431C-A62A-80BD5F3EFCAA}" type="sibTrans" cxnId="{159313AF-BF59-4E68-ADA2-9ADE3841AD31}">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C38F2A40-5A31-4452-BEA9-D6F8811E0FD6}" type="pres">
      <dgm:prSet presAssocID="{C837E0CE-90AA-433A-8751-B324E667D589}" presName="compNode" presStyleCnt="0"/>
      <dgm:spPr/>
    </dgm:pt>
    <dgm:pt modelId="{6DCE691E-8BF7-4346-9034-32EE5CA19A0C}" type="pres">
      <dgm:prSet presAssocID="{C837E0CE-90AA-433A-8751-B324E667D589}" presName="aNode" presStyleLbl="bgShp" presStyleIdx="0" presStyleCnt="1"/>
      <dgm:spPr/>
      <dgm:t>
        <a:bodyPr/>
        <a:lstStyle/>
        <a:p>
          <a:endParaRPr lang="en-US"/>
        </a:p>
      </dgm:t>
    </dgm:pt>
    <dgm:pt modelId="{4C3D7F78-49DE-4695-8B57-0E9CEA85DE56}" type="pres">
      <dgm:prSet presAssocID="{C837E0CE-90AA-433A-8751-B324E667D589}" presName="textNode" presStyleLbl="bgShp" presStyleIdx="0" presStyleCnt="1"/>
      <dgm:spPr/>
      <dgm:t>
        <a:bodyPr/>
        <a:lstStyle/>
        <a:p>
          <a:endParaRPr lang="en-US"/>
        </a:p>
      </dgm:t>
    </dgm:pt>
    <dgm:pt modelId="{8CECF0E9-489A-4B12-8E20-DFD8CF73721A}" type="pres">
      <dgm:prSet presAssocID="{C837E0CE-90AA-433A-8751-B324E667D589}" presName="compChildNode" presStyleCnt="0"/>
      <dgm:spPr/>
    </dgm:pt>
    <dgm:pt modelId="{2DA1EEC2-8437-4C7F-88B1-69B9ADB31E48}" type="pres">
      <dgm:prSet presAssocID="{C837E0CE-90AA-433A-8751-B324E667D589}" presName="theInnerList" presStyleCnt="0"/>
      <dgm:spPr/>
    </dgm:pt>
    <dgm:pt modelId="{63B826E6-D0DF-454F-8684-39DA67003B87}" type="pres">
      <dgm:prSet presAssocID="{162208E2-F0D9-4198-B169-A04775CD1BF8}" presName="childNode" presStyleLbl="node1" presStyleIdx="0" presStyleCnt="2">
        <dgm:presLayoutVars>
          <dgm:bulletEnabled val="1"/>
        </dgm:presLayoutVars>
      </dgm:prSet>
      <dgm:spPr/>
      <dgm:t>
        <a:bodyPr/>
        <a:lstStyle/>
        <a:p>
          <a:endParaRPr lang="en-US"/>
        </a:p>
      </dgm:t>
    </dgm:pt>
    <dgm:pt modelId="{F8CDC14A-9D7B-4381-BFFC-14DDBF6BD588}" type="pres">
      <dgm:prSet presAssocID="{162208E2-F0D9-4198-B169-A04775CD1BF8}" presName="aSpace2" presStyleCnt="0"/>
      <dgm:spPr/>
    </dgm:pt>
    <dgm:pt modelId="{4D161337-744F-433D-BEBD-944DD791A779}" type="pres">
      <dgm:prSet presAssocID="{7F9F0B07-A05D-4E81-8A7F-518457853420}" presName="childNode" presStyleLbl="node1" presStyleIdx="1" presStyleCnt="2">
        <dgm:presLayoutVars>
          <dgm:bulletEnabled val="1"/>
        </dgm:presLayoutVars>
      </dgm:prSet>
      <dgm:spPr/>
      <dgm:t>
        <a:bodyPr/>
        <a:lstStyle/>
        <a:p>
          <a:endParaRPr lang="en-US"/>
        </a:p>
      </dgm:t>
    </dgm:pt>
  </dgm:ptLst>
  <dgm:cxnLst>
    <dgm:cxn modelId="{CCE4406F-5364-4B14-935F-AC45E295B47E}" type="presOf" srcId="{C837E0CE-90AA-433A-8751-B324E667D589}" destId="{4C3D7F78-49DE-4695-8B57-0E9CEA85DE56}" srcOrd="1" destOrd="0" presId="urn:microsoft.com/office/officeart/2005/8/layout/lProcess2"/>
    <dgm:cxn modelId="{FB955E32-5446-4488-8016-E42148D3997D}" srcId="{C837E0CE-90AA-433A-8751-B324E667D589}" destId="{162208E2-F0D9-4198-B169-A04775CD1BF8}" srcOrd="0" destOrd="0" parTransId="{A6FF3B1B-2868-44DB-B7C1-789315F271DD}" sibTransId="{1C1DA79D-08E5-4965-9641-AF936A844735}"/>
    <dgm:cxn modelId="{05635576-511D-43AE-93BD-1C34D2DD3E3A}" type="presOf" srcId="{7F9F0B07-A05D-4E81-8A7F-518457853420}" destId="{4D161337-744F-433D-BEBD-944DD791A779}" srcOrd="0" destOrd="0" presId="urn:microsoft.com/office/officeart/2005/8/layout/lProcess2"/>
    <dgm:cxn modelId="{533DBE7B-A7AF-4E3B-867C-D7E6464DC8D9}" srcId="{95779044-AF72-4625-883C-A57A83183CDF}" destId="{C837E0CE-90AA-433A-8751-B324E667D589}" srcOrd="0" destOrd="0" parTransId="{78F4D38D-C06D-4C9F-B85F-95C233E48543}" sibTransId="{C618356A-D109-452D-8450-79906814A907}"/>
    <dgm:cxn modelId="{D124BF65-8B41-4746-BCDA-AABB8B6CC780}" type="presOf" srcId="{162208E2-F0D9-4198-B169-A04775CD1BF8}" destId="{63B826E6-D0DF-454F-8684-39DA67003B87}"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7CC95B8A-8B16-4081-83BD-840E072DA3F4}" type="presOf" srcId="{C837E0CE-90AA-433A-8751-B324E667D589}" destId="{6DCE691E-8BF7-4346-9034-32EE5CA19A0C}" srcOrd="0" destOrd="0" presId="urn:microsoft.com/office/officeart/2005/8/layout/lProcess2"/>
    <dgm:cxn modelId="{159313AF-BF59-4E68-ADA2-9ADE3841AD31}" srcId="{C837E0CE-90AA-433A-8751-B324E667D589}" destId="{7F9F0B07-A05D-4E81-8A7F-518457853420}" srcOrd="1" destOrd="0" parTransId="{430E6BD5-EDE0-4EDD-A0FA-631DCEE49F43}" sibTransId="{484D6712-88FD-431C-A62A-80BD5F3EFCAA}"/>
    <dgm:cxn modelId="{2A6AC08E-A471-476F-A3EB-D10C9CBEC2D2}" type="presParOf" srcId="{A41874EC-4C71-48E9-ABC0-E044710E359B}" destId="{C38F2A40-5A31-4452-BEA9-D6F8811E0FD6}" srcOrd="0" destOrd="0" presId="urn:microsoft.com/office/officeart/2005/8/layout/lProcess2"/>
    <dgm:cxn modelId="{5E37BE1B-052B-46E4-8387-FA15C419AA76}" type="presParOf" srcId="{C38F2A40-5A31-4452-BEA9-D6F8811E0FD6}" destId="{6DCE691E-8BF7-4346-9034-32EE5CA19A0C}" srcOrd="0" destOrd="0" presId="urn:microsoft.com/office/officeart/2005/8/layout/lProcess2"/>
    <dgm:cxn modelId="{5BEFF8DB-05FC-4785-A67B-6F8A508C1936}" type="presParOf" srcId="{C38F2A40-5A31-4452-BEA9-D6F8811E0FD6}" destId="{4C3D7F78-49DE-4695-8B57-0E9CEA85DE56}" srcOrd="1" destOrd="0" presId="urn:microsoft.com/office/officeart/2005/8/layout/lProcess2"/>
    <dgm:cxn modelId="{13DDAA7D-50D7-4CF9-9137-6F025D8F1A54}" type="presParOf" srcId="{C38F2A40-5A31-4452-BEA9-D6F8811E0FD6}" destId="{8CECF0E9-489A-4B12-8E20-DFD8CF73721A}" srcOrd="2" destOrd="0" presId="urn:microsoft.com/office/officeart/2005/8/layout/lProcess2"/>
    <dgm:cxn modelId="{0C72924E-39F7-4DE7-93AC-5F9E9950492A}" type="presParOf" srcId="{8CECF0E9-489A-4B12-8E20-DFD8CF73721A}" destId="{2DA1EEC2-8437-4C7F-88B1-69B9ADB31E48}" srcOrd="0" destOrd="0" presId="urn:microsoft.com/office/officeart/2005/8/layout/lProcess2"/>
    <dgm:cxn modelId="{4A142F61-3A55-42BB-91E7-8784EE56B791}" type="presParOf" srcId="{2DA1EEC2-8437-4C7F-88B1-69B9ADB31E48}" destId="{63B826E6-D0DF-454F-8684-39DA67003B87}" srcOrd="0" destOrd="0" presId="urn:microsoft.com/office/officeart/2005/8/layout/lProcess2"/>
    <dgm:cxn modelId="{BF134A68-5B08-4630-A50A-DA6313860463}" type="presParOf" srcId="{2DA1EEC2-8437-4C7F-88B1-69B9ADB31E48}" destId="{F8CDC14A-9D7B-4381-BFFC-14DDBF6BD588}" srcOrd="1" destOrd="0" presId="urn:microsoft.com/office/officeart/2005/8/layout/lProcess2"/>
    <dgm:cxn modelId="{5AE74BF4-6AA9-4C40-A1C5-125FCB6AD182}" type="presParOf" srcId="{2DA1EEC2-8437-4C7F-88B1-69B9ADB31E48}" destId="{4D161337-744F-433D-BEBD-944DD791A779}"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C837E0CE-90AA-433A-8751-B324E667D589}">
      <dgm:prSet phldrT="[Text]"/>
      <dgm:spPr/>
      <dgm:t>
        <a:bodyPr/>
        <a:lstStyle/>
        <a:p>
          <a:r>
            <a:rPr lang="en-US" dirty="0" smtClean="0"/>
            <a:t>State Practices</a:t>
          </a:r>
          <a:endParaRPr lang="en-US" dirty="0"/>
        </a:p>
      </dgm:t>
    </dgm:pt>
    <dgm:pt modelId="{78F4D38D-C06D-4C9F-B85F-95C233E48543}" type="parTrans" cxnId="{533DBE7B-A7AF-4E3B-867C-D7E6464DC8D9}">
      <dgm:prSet/>
      <dgm:spPr/>
      <dgm:t>
        <a:bodyPr/>
        <a:lstStyle/>
        <a:p>
          <a:endParaRPr lang="en-US"/>
        </a:p>
      </dgm:t>
    </dgm:pt>
    <dgm:pt modelId="{C618356A-D109-452D-8450-79906814A907}" type="sibTrans" cxnId="{533DBE7B-A7AF-4E3B-867C-D7E6464DC8D9}">
      <dgm:prSet/>
      <dgm:spPr/>
      <dgm:t>
        <a:bodyPr/>
        <a:lstStyle/>
        <a:p>
          <a:endParaRPr lang="en-US"/>
        </a:p>
      </dgm:t>
    </dgm:pt>
    <dgm:pt modelId="{162208E2-F0D9-4198-B169-A04775CD1BF8}">
      <dgm:prSet phldrT="[Text]"/>
      <dgm:spPr>
        <a:solidFill>
          <a:srgbClr val="C00000"/>
        </a:solidFill>
      </dgm:spPr>
      <dgm:t>
        <a:bodyPr/>
        <a:lstStyle/>
        <a:p>
          <a:r>
            <a:rPr lang="en-US" dirty="0" smtClean="0"/>
            <a:t>Efforts to Improve Outcomes</a:t>
          </a:r>
          <a:endParaRPr lang="en-US" dirty="0"/>
        </a:p>
      </dgm:t>
    </dgm:pt>
    <dgm:pt modelId="{A6FF3B1B-2868-44DB-B7C1-789315F271DD}" type="parTrans" cxnId="{FB955E32-5446-4488-8016-E42148D3997D}">
      <dgm:prSet/>
      <dgm:spPr/>
      <dgm:t>
        <a:bodyPr/>
        <a:lstStyle/>
        <a:p>
          <a:endParaRPr lang="en-US"/>
        </a:p>
      </dgm:t>
    </dgm:pt>
    <dgm:pt modelId="{1C1DA79D-08E5-4965-9641-AF936A844735}" type="sibTrans" cxnId="{FB955E32-5446-4488-8016-E42148D3997D}">
      <dgm:prSet/>
      <dgm:spPr/>
      <dgm:t>
        <a:bodyPr/>
        <a:lstStyle/>
        <a:p>
          <a:endParaRPr lang="en-US"/>
        </a:p>
      </dgm:t>
    </dgm:pt>
    <dgm:pt modelId="{7F9F0B07-A05D-4E81-8A7F-518457853420}">
      <dgm:prSet phldrT="[Text]"/>
      <dgm:spPr/>
      <dgm:t>
        <a:bodyPr/>
        <a:lstStyle/>
        <a:p>
          <a:r>
            <a:rPr lang="en-US" dirty="0" smtClean="0"/>
            <a:t>TAA Administrative Collection (TAAACS)</a:t>
          </a:r>
          <a:endParaRPr lang="en-US" dirty="0"/>
        </a:p>
      </dgm:t>
    </dgm:pt>
    <dgm:pt modelId="{430E6BD5-EDE0-4EDD-A0FA-631DCEE49F43}" type="parTrans" cxnId="{159313AF-BF59-4E68-ADA2-9ADE3841AD31}">
      <dgm:prSet/>
      <dgm:spPr/>
      <dgm:t>
        <a:bodyPr/>
        <a:lstStyle/>
        <a:p>
          <a:endParaRPr lang="en-US"/>
        </a:p>
      </dgm:t>
    </dgm:pt>
    <dgm:pt modelId="{484D6712-88FD-431C-A62A-80BD5F3EFCAA}" type="sibTrans" cxnId="{159313AF-BF59-4E68-ADA2-9ADE3841AD31}">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C38F2A40-5A31-4452-BEA9-D6F8811E0FD6}" type="pres">
      <dgm:prSet presAssocID="{C837E0CE-90AA-433A-8751-B324E667D589}" presName="compNode" presStyleCnt="0"/>
      <dgm:spPr/>
    </dgm:pt>
    <dgm:pt modelId="{6DCE691E-8BF7-4346-9034-32EE5CA19A0C}" type="pres">
      <dgm:prSet presAssocID="{C837E0CE-90AA-433A-8751-B324E667D589}" presName="aNode" presStyleLbl="bgShp" presStyleIdx="0" presStyleCnt="1"/>
      <dgm:spPr/>
      <dgm:t>
        <a:bodyPr/>
        <a:lstStyle/>
        <a:p>
          <a:endParaRPr lang="en-US"/>
        </a:p>
      </dgm:t>
    </dgm:pt>
    <dgm:pt modelId="{4C3D7F78-49DE-4695-8B57-0E9CEA85DE56}" type="pres">
      <dgm:prSet presAssocID="{C837E0CE-90AA-433A-8751-B324E667D589}" presName="textNode" presStyleLbl="bgShp" presStyleIdx="0" presStyleCnt="1"/>
      <dgm:spPr/>
      <dgm:t>
        <a:bodyPr/>
        <a:lstStyle/>
        <a:p>
          <a:endParaRPr lang="en-US"/>
        </a:p>
      </dgm:t>
    </dgm:pt>
    <dgm:pt modelId="{8CECF0E9-489A-4B12-8E20-DFD8CF73721A}" type="pres">
      <dgm:prSet presAssocID="{C837E0CE-90AA-433A-8751-B324E667D589}" presName="compChildNode" presStyleCnt="0"/>
      <dgm:spPr/>
    </dgm:pt>
    <dgm:pt modelId="{2DA1EEC2-8437-4C7F-88B1-69B9ADB31E48}" type="pres">
      <dgm:prSet presAssocID="{C837E0CE-90AA-433A-8751-B324E667D589}" presName="theInnerList" presStyleCnt="0"/>
      <dgm:spPr/>
    </dgm:pt>
    <dgm:pt modelId="{63B826E6-D0DF-454F-8684-39DA67003B87}" type="pres">
      <dgm:prSet presAssocID="{162208E2-F0D9-4198-B169-A04775CD1BF8}" presName="childNode" presStyleLbl="node1" presStyleIdx="0" presStyleCnt="2">
        <dgm:presLayoutVars>
          <dgm:bulletEnabled val="1"/>
        </dgm:presLayoutVars>
      </dgm:prSet>
      <dgm:spPr/>
      <dgm:t>
        <a:bodyPr/>
        <a:lstStyle/>
        <a:p>
          <a:endParaRPr lang="en-US"/>
        </a:p>
      </dgm:t>
    </dgm:pt>
    <dgm:pt modelId="{F8CDC14A-9D7B-4381-BFFC-14DDBF6BD588}" type="pres">
      <dgm:prSet presAssocID="{162208E2-F0D9-4198-B169-A04775CD1BF8}" presName="aSpace2" presStyleCnt="0"/>
      <dgm:spPr/>
    </dgm:pt>
    <dgm:pt modelId="{4D161337-744F-433D-BEBD-944DD791A779}" type="pres">
      <dgm:prSet presAssocID="{7F9F0B07-A05D-4E81-8A7F-518457853420}" presName="childNode" presStyleLbl="node1" presStyleIdx="1" presStyleCnt="2">
        <dgm:presLayoutVars>
          <dgm:bulletEnabled val="1"/>
        </dgm:presLayoutVars>
      </dgm:prSet>
      <dgm:spPr/>
      <dgm:t>
        <a:bodyPr/>
        <a:lstStyle/>
        <a:p>
          <a:endParaRPr lang="en-US"/>
        </a:p>
      </dgm:t>
    </dgm:pt>
  </dgm:ptLst>
  <dgm:cxnLst>
    <dgm:cxn modelId="{CCE4406F-5364-4B14-935F-AC45E295B47E}" type="presOf" srcId="{C837E0CE-90AA-433A-8751-B324E667D589}" destId="{4C3D7F78-49DE-4695-8B57-0E9CEA85DE56}" srcOrd="1" destOrd="0" presId="urn:microsoft.com/office/officeart/2005/8/layout/lProcess2"/>
    <dgm:cxn modelId="{FB955E32-5446-4488-8016-E42148D3997D}" srcId="{C837E0CE-90AA-433A-8751-B324E667D589}" destId="{162208E2-F0D9-4198-B169-A04775CD1BF8}" srcOrd="0" destOrd="0" parTransId="{A6FF3B1B-2868-44DB-B7C1-789315F271DD}" sibTransId="{1C1DA79D-08E5-4965-9641-AF936A844735}"/>
    <dgm:cxn modelId="{05635576-511D-43AE-93BD-1C34D2DD3E3A}" type="presOf" srcId="{7F9F0B07-A05D-4E81-8A7F-518457853420}" destId="{4D161337-744F-433D-BEBD-944DD791A779}" srcOrd="0" destOrd="0" presId="urn:microsoft.com/office/officeart/2005/8/layout/lProcess2"/>
    <dgm:cxn modelId="{533DBE7B-A7AF-4E3B-867C-D7E6464DC8D9}" srcId="{95779044-AF72-4625-883C-A57A83183CDF}" destId="{C837E0CE-90AA-433A-8751-B324E667D589}" srcOrd="0" destOrd="0" parTransId="{78F4D38D-C06D-4C9F-B85F-95C233E48543}" sibTransId="{C618356A-D109-452D-8450-79906814A907}"/>
    <dgm:cxn modelId="{D124BF65-8B41-4746-BCDA-AABB8B6CC780}" type="presOf" srcId="{162208E2-F0D9-4198-B169-A04775CD1BF8}" destId="{63B826E6-D0DF-454F-8684-39DA67003B87}"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7CC95B8A-8B16-4081-83BD-840E072DA3F4}" type="presOf" srcId="{C837E0CE-90AA-433A-8751-B324E667D589}" destId="{6DCE691E-8BF7-4346-9034-32EE5CA19A0C}" srcOrd="0" destOrd="0" presId="urn:microsoft.com/office/officeart/2005/8/layout/lProcess2"/>
    <dgm:cxn modelId="{159313AF-BF59-4E68-ADA2-9ADE3841AD31}" srcId="{C837E0CE-90AA-433A-8751-B324E667D589}" destId="{7F9F0B07-A05D-4E81-8A7F-518457853420}" srcOrd="1" destOrd="0" parTransId="{430E6BD5-EDE0-4EDD-A0FA-631DCEE49F43}" sibTransId="{484D6712-88FD-431C-A62A-80BD5F3EFCAA}"/>
    <dgm:cxn modelId="{2A6AC08E-A471-476F-A3EB-D10C9CBEC2D2}" type="presParOf" srcId="{A41874EC-4C71-48E9-ABC0-E044710E359B}" destId="{C38F2A40-5A31-4452-BEA9-D6F8811E0FD6}" srcOrd="0" destOrd="0" presId="urn:microsoft.com/office/officeart/2005/8/layout/lProcess2"/>
    <dgm:cxn modelId="{5E37BE1B-052B-46E4-8387-FA15C419AA76}" type="presParOf" srcId="{C38F2A40-5A31-4452-BEA9-D6F8811E0FD6}" destId="{6DCE691E-8BF7-4346-9034-32EE5CA19A0C}" srcOrd="0" destOrd="0" presId="urn:microsoft.com/office/officeart/2005/8/layout/lProcess2"/>
    <dgm:cxn modelId="{5BEFF8DB-05FC-4785-A67B-6F8A508C1936}" type="presParOf" srcId="{C38F2A40-5A31-4452-BEA9-D6F8811E0FD6}" destId="{4C3D7F78-49DE-4695-8B57-0E9CEA85DE56}" srcOrd="1" destOrd="0" presId="urn:microsoft.com/office/officeart/2005/8/layout/lProcess2"/>
    <dgm:cxn modelId="{13DDAA7D-50D7-4CF9-9137-6F025D8F1A54}" type="presParOf" srcId="{C38F2A40-5A31-4452-BEA9-D6F8811E0FD6}" destId="{8CECF0E9-489A-4B12-8E20-DFD8CF73721A}" srcOrd="2" destOrd="0" presId="urn:microsoft.com/office/officeart/2005/8/layout/lProcess2"/>
    <dgm:cxn modelId="{0C72924E-39F7-4DE7-93AC-5F9E9950492A}" type="presParOf" srcId="{8CECF0E9-489A-4B12-8E20-DFD8CF73721A}" destId="{2DA1EEC2-8437-4C7F-88B1-69B9ADB31E48}" srcOrd="0" destOrd="0" presId="urn:microsoft.com/office/officeart/2005/8/layout/lProcess2"/>
    <dgm:cxn modelId="{4A142F61-3A55-42BB-91E7-8784EE56B791}" type="presParOf" srcId="{2DA1EEC2-8437-4C7F-88B1-69B9ADB31E48}" destId="{63B826E6-D0DF-454F-8684-39DA67003B87}" srcOrd="0" destOrd="0" presId="urn:microsoft.com/office/officeart/2005/8/layout/lProcess2"/>
    <dgm:cxn modelId="{BF134A68-5B08-4630-A50A-DA6313860463}" type="presParOf" srcId="{2DA1EEC2-8437-4C7F-88B1-69B9ADB31E48}" destId="{F8CDC14A-9D7B-4381-BFFC-14DDBF6BD588}" srcOrd="1" destOrd="0" presId="urn:microsoft.com/office/officeart/2005/8/layout/lProcess2"/>
    <dgm:cxn modelId="{5AE74BF4-6AA9-4C40-A1C5-125FCB6AD182}" type="presParOf" srcId="{2DA1EEC2-8437-4C7F-88B1-69B9ADB31E48}" destId="{4D161337-744F-433D-BEBD-944DD791A779}" srcOrd="2" destOrd="0" presId="urn:microsoft.com/office/officeart/2005/8/layout/lProcess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C837E0CE-90AA-433A-8751-B324E667D589}">
      <dgm:prSet phldrT="[Text]"/>
      <dgm:spPr/>
      <dgm:t>
        <a:bodyPr/>
        <a:lstStyle/>
        <a:p>
          <a:r>
            <a:rPr lang="en-US" dirty="0" smtClean="0"/>
            <a:t>State Practices</a:t>
          </a:r>
          <a:endParaRPr lang="en-US" dirty="0"/>
        </a:p>
      </dgm:t>
    </dgm:pt>
    <dgm:pt modelId="{78F4D38D-C06D-4C9F-B85F-95C233E48543}" type="parTrans" cxnId="{533DBE7B-A7AF-4E3B-867C-D7E6464DC8D9}">
      <dgm:prSet/>
      <dgm:spPr/>
      <dgm:t>
        <a:bodyPr/>
        <a:lstStyle/>
        <a:p>
          <a:endParaRPr lang="en-US"/>
        </a:p>
      </dgm:t>
    </dgm:pt>
    <dgm:pt modelId="{C618356A-D109-452D-8450-79906814A907}" type="sibTrans" cxnId="{533DBE7B-A7AF-4E3B-867C-D7E6464DC8D9}">
      <dgm:prSet/>
      <dgm:spPr/>
      <dgm:t>
        <a:bodyPr/>
        <a:lstStyle/>
        <a:p>
          <a:endParaRPr lang="en-US"/>
        </a:p>
      </dgm:t>
    </dgm:pt>
    <dgm:pt modelId="{162208E2-F0D9-4198-B169-A04775CD1BF8}">
      <dgm:prSet phldrT="[Text]"/>
      <dgm:spPr>
        <a:solidFill>
          <a:schemeClr val="accent6"/>
        </a:solidFill>
      </dgm:spPr>
      <dgm:t>
        <a:bodyPr/>
        <a:lstStyle/>
        <a:p>
          <a:r>
            <a:rPr lang="en-US" dirty="0" smtClean="0"/>
            <a:t>Efforts to Improve Outcomes</a:t>
          </a:r>
          <a:endParaRPr lang="en-US" dirty="0"/>
        </a:p>
      </dgm:t>
    </dgm:pt>
    <dgm:pt modelId="{A6FF3B1B-2868-44DB-B7C1-789315F271DD}" type="parTrans" cxnId="{FB955E32-5446-4488-8016-E42148D3997D}">
      <dgm:prSet/>
      <dgm:spPr/>
      <dgm:t>
        <a:bodyPr/>
        <a:lstStyle/>
        <a:p>
          <a:endParaRPr lang="en-US"/>
        </a:p>
      </dgm:t>
    </dgm:pt>
    <dgm:pt modelId="{1C1DA79D-08E5-4965-9641-AF936A844735}" type="sibTrans" cxnId="{FB955E32-5446-4488-8016-E42148D3997D}">
      <dgm:prSet/>
      <dgm:spPr/>
      <dgm:t>
        <a:bodyPr/>
        <a:lstStyle/>
        <a:p>
          <a:endParaRPr lang="en-US"/>
        </a:p>
      </dgm:t>
    </dgm:pt>
    <dgm:pt modelId="{7F9F0B07-A05D-4E81-8A7F-518457853420}">
      <dgm:prSet phldrT="[Text]"/>
      <dgm:spPr>
        <a:solidFill>
          <a:srgbClr val="C00000"/>
        </a:solidFill>
      </dgm:spPr>
      <dgm:t>
        <a:bodyPr/>
        <a:lstStyle/>
        <a:p>
          <a:r>
            <a:rPr lang="en-US" dirty="0" smtClean="0"/>
            <a:t>TAA Administrative Collection (TAAACS)</a:t>
          </a:r>
          <a:endParaRPr lang="en-US" dirty="0"/>
        </a:p>
      </dgm:t>
    </dgm:pt>
    <dgm:pt modelId="{430E6BD5-EDE0-4EDD-A0FA-631DCEE49F43}" type="parTrans" cxnId="{159313AF-BF59-4E68-ADA2-9ADE3841AD31}">
      <dgm:prSet/>
      <dgm:spPr/>
      <dgm:t>
        <a:bodyPr/>
        <a:lstStyle/>
        <a:p>
          <a:endParaRPr lang="en-US"/>
        </a:p>
      </dgm:t>
    </dgm:pt>
    <dgm:pt modelId="{484D6712-88FD-431C-A62A-80BD5F3EFCAA}" type="sibTrans" cxnId="{159313AF-BF59-4E68-ADA2-9ADE3841AD31}">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C38F2A40-5A31-4452-BEA9-D6F8811E0FD6}" type="pres">
      <dgm:prSet presAssocID="{C837E0CE-90AA-433A-8751-B324E667D589}" presName="compNode" presStyleCnt="0"/>
      <dgm:spPr/>
    </dgm:pt>
    <dgm:pt modelId="{6DCE691E-8BF7-4346-9034-32EE5CA19A0C}" type="pres">
      <dgm:prSet presAssocID="{C837E0CE-90AA-433A-8751-B324E667D589}" presName="aNode" presStyleLbl="bgShp" presStyleIdx="0" presStyleCnt="1"/>
      <dgm:spPr/>
      <dgm:t>
        <a:bodyPr/>
        <a:lstStyle/>
        <a:p>
          <a:endParaRPr lang="en-US"/>
        </a:p>
      </dgm:t>
    </dgm:pt>
    <dgm:pt modelId="{4C3D7F78-49DE-4695-8B57-0E9CEA85DE56}" type="pres">
      <dgm:prSet presAssocID="{C837E0CE-90AA-433A-8751-B324E667D589}" presName="textNode" presStyleLbl="bgShp" presStyleIdx="0" presStyleCnt="1"/>
      <dgm:spPr/>
      <dgm:t>
        <a:bodyPr/>
        <a:lstStyle/>
        <a:p>
          <a:endParaRPr lang="en-US"/>
        </a:p>
      </dgm:t>
    </dgm:pt>
    <dgm:pt modelId="{8CECF0E9-489A-4B12-8E20-DFD8CF73721A}" type="pres">
      <dgm:prSet presAssocID="{C837E0CE-90AA-433A-8751-B324E667D589}" presName="compChildNode" presStyleCnt="0"/>
      <dgm:spPr/>
    </dgm:pt>
    <dgm:pt modelId="{2DA1EEC2-8437-4C7F-88B1-69B9ADB31E48}" type="pres">
      <dgm:prSet presAssocID="{C837E0CE-90AA-433A-8751-B324E667D589}" presName="theInnerList" presStyleCnt="0"/>
      <dgm:spPr/>
    </dgm:pt>
    <dgm:pt modelId="{63B826E6-D0DF-454F-8684-39DA67003B87}" type="pres">
      <dgm:prSet presAssocID="{162208E2-F0D9-4198-B169-A04775CD1BF8}" presName="childNode" presStyleLbl="node1" presStyleIdx="0" presStyleCnt="2">
        <dgm:presLayoutVars>
          <dgm:bulletEnabled val="1"/>
        </dgm:presLayoutVars>
      </dgm:prSet>
      <dgm:spPr/>
      <dgm:t>
        <a:bodyPr/>
        <a:lstStyle/>
        <a:p>
          <a:endParaRPr lang="en-US"/>
        </a:p>
      </dgm:t>
    </dgm:pt>
    <dgm:pt modelId="{F8CDC14A-9D7B-4381-BFFC-14DDBF6BD588}" type="pres">
      <dgm:prSet presAssocID="{162208E2-F0D9-4198-B169-A04775CD1BF8}" presName="aSpace2" presStyleCnt="0"/>
      <dgm:spPr/>
    </dgm:pt>
    <dgm:pt modelId="{4D161337-744F-433D-BEBD-944DD791A779}" type="pres">
      <dgm:prSet presAssocID="{7F9F0B07-A05D-4E81-8A7F-518457853420}" presName="childNode" presStyleLbl="node1" presStyleIdx="1" presStyleCnt="2">
        <dgm:presLayoutVars>
          <dgm:bulletEnabled val="1"/>
        </dgm:presLayoutVars>
      </dgm:prSet>
      <dgm:spPr/>
      <dgm:t>
        <a:bodyPr/>
        <a:lstStyle/>
        <a:p>
          <a:endParaRPr lang="en-US"/>
        </a:p>
      </dgm:t>
    </dgm:pt>
  </dgm:ptLst>
  <dgm:cxnLst>
    <dgm:cxn modelId="{CCE4406F-5364-4B14-935F-AC45E295B47E}" type="presOf" srcId="{C837E0CE-90AA-433A-8751-B324E667D589}" destId="{4C3D7F78-49DE-4695-8B57-0E9CEA85DE56}" srcOrd="1" destOrd="0" presId="urn:microsoft.com/office/officeart/2005/8/layout/lProcess2"/>
    <dgm:cxn modelId="{FB955E32-5446-4488-8016-E42148D3997D}" srcId="{C837E0CE-90AA-433A-8751-B324E667D589}" destId="{162208E2-F0D9-4198-B169-A04775CD1BF8}" srcOrd="0" destOrd="0" parTransId="{A6FF3B1B-2868-44DB-B7C1-789315F271DD}" sibTransId="{1C1DA79D-08E5-4965-9641-AF936A844735}"/>
    <dgm:cxn modelId="{05635576-511D-43AE-93BD-1C34D2DD3E3A}" type="presOf" srcId="{7F9F0B07-A05D-4E81-8A7F-518457853420}" destId="{4D161337-744F-433D-BEBD-944DD791A779}" srcOrd="0" destOrd="0" presId="urn:microsoft.com/office/officeart/2005/8/layout/lProcess2"/>
    <dgm:cxn modelId="{533DBE7B-A7AF-4E3B-867C-D7E6464DC8D9}" srcId="{95779044-AF72-4625-883C-A57A83183CDF}" destId="{C837E0CE-90AA-433A-8751-B324E667D589}" srcOrd="0" destOrd="0" parTransId="{78F4D38D-C06D-4C9F-B85F-95C233E48543}" sibTransId="{C618356A-D109-452D-8450-79906814A907}"/>
    <dgm:cxn modelId="{D124BF65-8B41-4746-BCDA-AABB8B6CC780}" type="presOf" srcId="{162208E2-F0D9-4198-B169-A04775CD1BF8}" destId="{63B826E6-D0DF-454F-8684-39DA67003B87}"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7CC95B8A-8B16-4081-83BD-840E072DA3F4}" type="presOf" srcId="{C837E0CE-90AA-433A-8751-B324E667D589}" destId="{6DCE691E-8BF7-4346-9034-32EE5CA19A0C}" srcOrd="0" destOrd="0" presId="urn:microsoft.com/office/officeart/2005/8/layout/lProcess2"/>
    <dgm:cxn modelId="{159313AF-BF59-4E68-ADA2-9ADE3841AD31}" srcId="{C837E0CE-90AA-433A-8751-B324E667D589}" destId="{7F9F0B07-A05D-4E81-8A7F-518457853420}" srcOrd="1" destOrd="0" parTransId="{430E6BD5-EDE0-4EDD-A0FA-631DCEE49F43}" sibTransId="{484D6712-88FD-431C-A62A-80BD5F3EFCAA}"/>
    <dgm:cxn modelId="{2A6AC08E-A471-476F-A3EB-D10C9CBEC2D2}" type="presParOf" srcId="{A41874EC-4C71-48E9-ABC0-E044710E359B}" destId="{C38F2A40-5A31-4452-BEA9-D6F8811E0FD6}" srcOrd="0" destOrd="0" presId="urn:microsoft.com/office/officeart/2005/8/layout/lProcess2"/>
    <dgm:cxn modelId="{5E37BE1B-052B-46E4-8387-FA15C419AA76}" type="presParOf" srcId="{C38F2A40-5A31-4452-BEA9-D6F8811E0FD6}" destId="{6DCE691E-8BF7-4346-9034-32EE5CA19A0C}" srcOrd="0" destOrd="0" presId="urn:microsoft.com/office/officeart/2005/8/layout/lProcess2"/>
    <dgm:cxn modelId="{5BEFF8DB-05FC-4785-A67B-6F8A508C1936}" type="presParOf" srcId="{C38F2A40-5A31-4452-BEA9-D6F8811E0FD6}" destId="{4C3D7F78-49DE-4695-8B57-0E9CEA85DE56}" srcOrd="1" destOrd="0" presId="urn:microsoft.com/office/officeart/2005/8/layout/lProcess2"/>
    <dgm:cxn modelId="{13DDAA7D-50D7-4CF9-9137-6F025D8F1A54}" type="presParOf" srcId="{C38F2A40-5A31-4452-BEA9-D6F8811E0FD6}" destId="{8CECF0E9-489A-4B12-8E20-DFD8CF73721A}" srcOrd="2" destOrd="0" presId="urn:microsoft.com/office/officeart/2005/8/layout/lProcess2"/>
    <dgm:cxn modelId="{0C72924E-39F7-4DE7-93AC-5F9E9950492A}" type="presParOf" srcId="{8CECF0E9-489A-4B12-8E20-DFD8CF73721A}" destId="{2DA1EEC2-8437-4C7F-88B1-69B9ADB31E48}" srcOrd="0" destOrd="0" presId="urn:microsoft.com/office/officeart/2005/8/layout/lProcess2"/>
    <dgm:cxn modelId="{4A142F61-3A55-42BB-91E7-8784EE56B791}" type="presParOf" srcId="{2DA1EEC2-8437-4C7F-88B1-69B9ADB31E48}" destId="{63B826E6-D0DF-454F-8684-39DA67003B87}" srcOrd="0" destOrd="0" presId="urn:microsoft.com/office/officeart/2005/8/layout/lProcess2"/>
    <dgm:cxn modelId="{BF134A68-5B08-4630-A50A-DA6313860463}" type="presParOf" srcId="{2DA1EEC2-8437-4C7F-88B1-69B9ADB31E48}" destId="{F8CDC14A-9D7B-4381-BFFC-14DDBF6BD588}" srcOrd="1" destOrd="0" presId="urn:microsoft.com/office/officeart/2005/8/layout/lProcess2"/>
    <dgm:cxn modelId="{5AE74BF4-6AA9-4C40-A1C5-125FCB6AD182}" type="presParOf" srcId="{2DA1EEC2-8437-4C7F-88B1-69B9ADB31E48}" destId="{4D161337-744F-433D-BEBD-944DD791A779}"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5779044-AF72-4625-883C-A57A83183CDF}" type="doc">
      <dgm:prSet loTypeId="urn:microsoft.com/office/officeart/2005/8/layout/lProcess2" loCatId="relationship" qsTypeId="urn:microsoft.com/office/officeart/2005/8/quickstyle/simple1" qsCatId="simple" csTypeId="urn:microsoft.com/office/officeart/2005/8/colors/accent6_2" csCatId="accent6" phldr="1"/>
      <dgm:spPr/>
      <dgm:t>
        <a:bodyPr/>
        <a:lstStyle/>
        <a:p>
          <a:endParaRPr lang="en-US"/>
        </a:p>
      </dgm:t>
    </dgm:pt>
    <dgm:pt modelId="{C837E0CE-90AA-433A-8751-B324E667D589}">
      <dgm:prSet phldrT="[Text]"/>
      <dgm:spPr/>
      <dgm:t>
        <a:bodyPr/>
        <a:lstStyle/>
        <a:p>
          <a:r>
            <a:rPr lang="en-US" dirty="0" smtClean="0"/>
            <a:t>State Practices</a:t>
          </a:r>
          <a:endParaRPr lang="en-US" dirty="0"/>
        </a:p>
      </dgm:t>
    </dgm:pt>
    <dgm:pt modelId="{78F4D38D-C06D-4C9F-B85F-95C233E48543}" type="parTrans" cxnId="{533DBE7B-A7AF-4E3B-867C-D7E6464DC8D9}">
      <dgm:prSet/>
      <dgm:spPr/>
      <dgm:t>
        <a:bodyPr/>
        <a:lstStyle/>
        <a:p>
          <a:endParaRPr lang="en-US"/>
        </a:p>
      </dgm:t>
    </dgm:pt>
    <dgm:pt modelId="{C618356A-D109-452D-8450-79906814A907}" type="sibTrans" cxnId="{533DBE7B-A7AF-4E3B-867C-D7E6464DC8D9}">
      <dgm:prSet/>
      <dgm:spPr/>
      <dgm:t>
        <a:bodyPr/>
        <a:lstStyle/>
        <a:p>
          <a:endParaRPr lang="en-US"/>
        </a:p>
      </dgm:t>
    </dgm:pt>
    <dgm:pt modelId="{162208E2-F0D9-4198-B169-A04775CD1BF8}">
      <dgm:prSet phldrT="[Text]"/>
      <dgm:spPr>
        <a:solidFill>
          <a:schemeClr val="accent6"/>
        </a:solidFill>
      </dgm:spPr>
      <dgm:t>
        <a:bodyPr/>
        <a:lstStyle/>
        <a:p>
          <a:r>
            <a:rPr lang="en-US" dirty="0" smtClean="0"/>
            <a:t>Efforts to Improve Outcomes</a:t>
          </a:r>
          <a:endParaRPr lang="en-US" dirty="0"/>
        </a:p>
      </dgm:t>
    </dgm:pt>
    <dgm:pt modelId="{A6FF3B1B-2868-44DB-B7C1-789315F271DD}" type="parTrans" cxnId="{FB955E32-5446-4488-8016-E42148D3997D}">
      <dgm:prSet/>
      <dgm:spPr/>
      <dgm:t>
        <a:bodyPr/>
        <a:lstStyle/>
        <a:p>
          <a:endParaRPr lang="en-US"/>
        </a:p>
      </dgm:t>
    </dgm:pt>
    <dgm:pt modelId="{1C1DA79D-08E5-4965-9641-AF936A844735}" type="sibTrans" cxnId="{FB955E32-5446-4488-8016-E42148D3997D}">
      <dgm:prSet/>
      <dgm:spPr/>
      <dgm:t>
        <a:bodyPr/>
        <a:lstStyle/>
        <a:p>
          <a:endParaRPr lang="en-US"/>
        </a:p>
      </dgm:t>
    </dgm:pt>
    <dgm:pt modelId="{7F9F0B07-A05D-4E81-8A7F-518457853420}">
      <dgm:prSet phldrT="[Text]"/>
      <dgm:spPr>
        <a:solidFill>
          <a:srgbClr val="C00000"/>
        </a:solidFill>
      </dgm:spPr>
      <dgm:t>
        <a:bodyPr/>
        <a:lstStyle/>
        <a:p>
          <a:r>
            <a:rPr lang="en-US" dirty="0" smtClean="0"/>
            <a:t>TAA Administrative Collection (TAAACS)</a:t>
          </a:r>
          <a:endParaRPr lang="en-US" dirty="0"/>
        </a:p>
      </dgm:t>
    </dgm:pt>
    <dgm:pt modelId="{430E6BD5-EDE0-4EDD-A0FA-631DCEE49F43}" type="parTrans" cxnId="{159313AF-BF59-4E68-ADA2-9ADE3841AD31}">
      <dgm:prSet/>
      <dgm:spPr/>
      <dgm:t>
        <a:bodyPr/>
        <a:lstStyle/>
        <a:p>
          <a:endParaRPr lang="en-US"/>
        </a:p>
      </dgm:t>
    </dgm:pt>
    <dgm:pt modelId="{484D6712-88FD-431C-A62A-80BD5F3EFCAA}" type="sibTrans" cxnId="{159313AF-BF59-4E68-ADA2-9ADE3841AD31}">
      <dgm:prSet/>
      <dgm:spPr/>
      <dgm:t>
        <a:bodyPr/>
        <a:lstStyle/>
        <a:p>
          <a:endParaRPr lang="en-US"/>
        </a:p>
      </dgm:t>
    </dgm:pt>
    <dgm:pt modelId="{A41874EC-4C71-48E9-ABC0-E044710E359B}" type="pres">
      <dgm:prSet presAssocID="{95779044-AF72-4625-883C-A57A83183CDF}" presName="theList" presStyleCnt="0">
        <dgm:presLayoutVars>
          <dgm:dir/>
          <dgm:animLvl val="lvl"/>
          <dgm:resizeHandles val="exact"/>
        </dgm:presLayoutVars>
      </dgm:prSet>
      <dgm:spPr/>
      <dgm:t>
        <a:bodyPr/>
        <a:lstStyle/>
        <a:p>
          <a:endParaRPr lang="en-US"/>
        </a:p>
      </dgm:t>
    </dgm:pt>
    <dgm:pt modelId="{C38F2A40-5A31-4452-BEA9-D6F8811E0FD6}" type="pres">
      <dgm:prSet presAssocID="{C837E0CE-90AA-433A-8751-B324E667D589}" presName="compNode" presStyleCnt="0"/>
      <dgm:spPr/>
    </dgm:pt>
    <dgm:pt modelId="{6DCE691E-8BF7-4346-9034-32EE5CA19A0C}" type="pres">
      <dgm:prSet presAssocID="{C837E0CE-90AA-433A-8751-B324E667D589}" presName="aNode" presStyleLbl="bgShp" presStyleIdx="0" presStyleCnt="1"/>
      <dgm:spPr/>
      <dgm:t>
        <a:bodyPr/>
        <a:lstStyle/>
        <a:p>
          <a:endParaRPr lang="en-US"/>
        </a:p>
      </dgm:t>
    </dgm:pt>
    <dgm:pt modelId="{4C3D7F78-49DE-4695-8B57-0E9CEA85DE56}" type="pres">
      <dgm:prSet presAssocID="{C837E0CE-90AA-433A-8751-B324E667D589}" presName="textNode" presStyleLbl="bgShp" presStyleIdx="0" presStyleCnt="1"/>
      <dgm:spPr/>
      <dgm:t>
        <a:bodyPr/>
        <a:lstStyle/>
        <a:p>
          <a:endParaRPr lang="en-US"/>
        </a:p>
      </dgm:t>
    </dgm:pt>
    <dgm:pt modelId="{8CECF0E9-489A-4B12-8E20-DFD8CF73721A}" type="pres">
      <dgm:prSet presAssocID="{C837E0CE-90AA-433A-8751-B324E667D589}" presName="compChildNode" presStyleCnt="0"/>
      <dgm:spPr/>
    </dgm:pt>
    <dgm:pt modelId="{2DA1EEC2-8437-4C7F-88B1-69B9ADB31E48}" type="pres">
      <dgm:prSet presAssocID="{C837E0CE-90AA-433A-8751-B324E667D589}" presName="theInnerList" presStyleCnt="0"/>
      <dgm:spPr/>
    </dgm:pt>
    <dgm:pt modelId="{63B826E6-D0DF-454F-8684-39DA67003B87}" type="pres">
      <dgm:prSet presAssocID="{162208E2-F0D9-4198-B169-A04775CD1BF8}" presName="childNode" presStyleLbl="node1" presStyleIdx="0" presStyleCnt="2">
        <dgm:presLayoutVars>
          <dgm:bulletEnabled val="1"/>
        </dgm:presLayoutVars>
      </dgm:prSet>
      <dgm:spPr/>
      <dgm:t>
        <a:bodyPr/>
        <a:lstStyle/>
        <a:p>
          <a:endParaRPr lang="en-US"/>
        </a:p>
      </dgm:t>
    </dgm:pt>
    <dgm:pt modelId="{F8CDC14A-9D7B-4381-BFFC-14DDBF6BD588}" type="pres">
      <dgm:prSet presAssocID="{162208E2-F0D9-4198-B169-A04775CD1BF8}" presName="aSpace2" presStyleCnt="0"/>
      <dgm:spPr/>
    </dgm:pt>
    <dgm:pt modelId="{4D161337-744F-433D-BEBD-944DD791A779}" type="pres">
      <dgm:prSet presAssocID="{7F9F0B07-A05D-4E81-8A7F-518457853420}" presName="childNode" presStyleLbl="node1" presStyleIdx="1" presStyleCnt="2">
        <dgm:presLayoutVars>
          <dgm:bulletEnabled val="1"/>
        </dgm:presLayoutVars>
      </dgm:prSet>
      <dgm:spPr/>
      <dgm:t>
        <a:bodyPr/>
        <a:lstStyle/>
        <a:p>
          <a:endParaRPr lang="en-US"/>
        </a:p>
      </dgm:t>
    </dgm:pt>
  </dgm:ptLst>
  <dgm:cxnLst>
    <dgm:cxn modelId="{CCE4406F-5364-4B14-935F-AC45E295B47E}" type="presOf" srcId="{C837E0CE-90AA-433A-8751-B324E667D589}" destId="{4C3D7F78-49DE-4695-8B57-0E9CEA85DE56}" srcOrd="1" destOrd="0" presId="urn:microsoft.com/office/officeart/2005/8/layout/lProcess2"/>
    <dgm:cxn modelId="{FB955E32-5446-4488-8016-E42148D3997D}" srcId="{C837E0CE-90AA-433A-8751-B324E667D589}" destId="{162208E2-F0D9-4198-B169-A04775CD1BF8}" srcOrd="0" destOrd="0" parTransId="{A6FF3B1B-2868-44DB-B7C1-789315F271DD}" sibTransId="{1C1DA79D-08E5-4965-9641-AF936A844735}"/>
    <dgm:cxn modelId="{05635576-511D-43AE-93BD-1C34D2DD3E3A}" type="presOf" srcId="{7F9F0B07-A05D-4E81-8A7F-518457853420}" destId="{4D161337-744F-433D-BEBD-944DD791A779}" srcOrd="0" destOrd="0" presId="urn:microsoft.com/office/officeart/2005/8/layout/lProcess2"/>
    <dgm:cxn modelId="{533DBE7B-A7AF-4E3B-867C-D7E6464DC8D9}" srcId="{95779044-AF72-4625-883C-A57A83183CDF}" destId="{C837E0CE-90AA-433A-8751-B324E667D589}" srcOrd="0" destOrd="0" parTransId="{78F4D38D-C06D-4C9F-B85F-95C233E48543}" sibTransId="{C618356A-D109-452D-8450-79906814A907}"/>
    <dgm:cxn modelId="{D124BF65-8B41-4746-BCDA-AABB8B6CC780}" type="presOf" srcId="{162208E2-F0D9-4198-B169-A04775CD1BF8}" destId="{63B826E6-D0DF-454F-8684-39DA67003B87}" srcOrd="0" destOrd="0" presId="urn:microsoft.com/office/officeart/2005/8/layout/lProcess2"/>
    <dgm:cxn modelId="{C2078D61-4AF6-4D75-B7C1-35B866588D19}" type="presOf" srcId="{95779044-AF72-4625-883C-A57A83183CDF}" destId="{A41874EC-4C71-48E9-ABC0-E044710E359B}" srcOrd="0" destOrd="0" presId="urn:microsoft.com/office/officeart/2005/8/layout/lProcess2"/>
    <dgm:cxn modelId="{7CC95B8A-8B16-4081-83BD-840E072DA3F4}" type="presOf" srcId="{C837E0CE-90AA-433A-8751-B324E667D589}" destId="{6DCE691E-8BF7-4346-9034-32EE5CA19A0C}" srcOrd="0" destOrd="0" presId="urn:microsoft.com/office/officeart/2005/8/layout/lProcess2"/>
    <dgm:cxn modelId="{159313AF-BF59-4E68-ADA2-9ADE3841AD31}" srcId="{C837E0CE-90AA-433A-8751-B324E667D589}" destId="{7F9F0B07-A05D-4E81-8A7F-518457853420}" srcOrd="1" destOrd="0" parTransId="{430E6BD5-EDE0-4EDD-A0FA-631DCEE49F43}" sibTransId="{484D6712-88FD-431C-A62A-80BD5F3EFCAA}"/>
    <dgm:cxn modelId="{2A6AC08E-A471-476F-A3EB-D10C9CBEC2D2}" type="presParOf" srcId="{A41874EC-4C71-48E9-ABC0-E044710E359B}" destId="{C38F2A40-5A31-4452-BEA9-D6F8811E0FD6}" srcOrd="0" destOrd="0" presId="urn:microsoft.com/office/officeart/2005/8/layout/lProcess2"/>
    <dgm:cxn modelId="{5E37BE1B-052B-46E4-8387-FA15C419AA76}" type="presParOf" srcId="{C38F2A40-5A31-4452-BEA9-D6F8811E0FD6}" destId="{6DCE691E-8BF7-4346-9034-32EE5CA19A0C}" srcOrd="0" destOrd="0" presId="urn:microsoft.com/office/officeart/2005/8/layout/lProcess2"/>
    <dgm:cxn modelId="{5BEFF8DB-05FC-4785-A67B-6F8A508C1936}" type="presParOf" srcId="{C38F2A40-5A31-4452-BEA9-D6F8811E0FD6}" destId="{4C3D7F78-49DE-4695-8B57-0E9CEA85DE56}" srcOrd="1" destOrd="0" presId="urn:microsoft.com/office/officeart/2005/8/layout/lProcess2"/>
    <dgm:cxn modelId="{13DDAA7D-50D7-4CF9-9137-6F025D8F1A54}" type="presParOf" srcId="{C38F2A40-5A31-4452-BEA9-D6F8811E0FD6}" destId="{8CECF0E9-489A-4B12-8E20-DFD8CF73721A}" srcOrd="2" destOrd="0" presId="urn:microsoft.com/office/officeart/2005/8/layout/lProcess2"/>
    <dgm:cxn modelId="{0C72924E-39F7-4DE7-93AC-5F9E9950492A}" type="presParOf" srcId="{8CECF0E9-489A-4B12-8E20-DFD8CF73721A}" destId="{2DA1EEC2-8437-4C7F-88B1-69B9ADB31E48}" srcOrd="0" destOrd="0" presId="urn:microsoft.com/office/officeart/2005/8/layout/lProcess2"/>
    <dgm:cxn modelId="{4A142F61-3A55-42BB-91E7-8784EE56B791}" type="presParOf" srcId="{2DA1EEC2-8437-4C7F-88B1-69B9ADB31E48}" destId="{63B826E6-D0DF-454F-8684-39DA67003B87}" srcOrd="0" destOrd="0" presId="urn:microsoft.com/office/officeart/2005/8/layout/lProcess2"/>
    <dgm:cxn modelId="{BF134A68-5B08-4630-A50A-DA6313860463}" type="presParOf" srcId="{2DA1EEC2-8437-4C7F-88B1-69B9ADB31E48}" destId="{F8CDC14A-9D7B-4381-BFFC-14DDBF6BD588}" srcOrd="1" destOrd="0" presId="urn:microsoft.com/office/officeart/2005/8/layout/lProcess2"/>
    <dgm:cxn modelId="{5AE74BF4-6AA9-4C40-A1C5-125FCB6AD182}" type="presParOf" srcId="{2DA1EEC2-8437-4C7F-88B1-69B9ADB31E48}" destId="{4D161337-744F-433D-BEBD-944DD791A779}" srcOrd="2"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9B08F48-EB6B-4829-A0F7-BA64002C9855}" type="doc">
      <dgm:prSet loTypeId="urn:diagrams.loki3.com/BracketList" loCatId="list" qsTypeId="urn:microsoft.com/office/officeart/2005/8/quickstyle/simple1" qsCatId="simple" csTypeId="urn:microsoft.com/office/officeart/2005/8/colors/accent1_2" csCatId="accent1" phldr="1"/>
      <dgm:spPr/>
      <dgm:t>
        <a:bodyPr/>
        <a:lstStyle/>
        <a:p>
          <a:endParaRPr lang="en-US"/>
        </a:p>
      </dgm:t>
    </dgm:pt>
    <dgm:pt modelId="{E3FE9C52-B5DC-4263-AFEB-A04511B34D36}">
      <dgm:prSet phldrT="[Text]"/>
      <dgm:spPr/>
      <dgm:t>
        <a:bodyPr/>
        <a:lstStyle/>
        <a:p>
          <a:r>
            <a:rPr lang="en-US" b="1" dirty="0" smtClean="0"/>
            <a:t>Quarterly</a:t>
          </a:r>
        </a:p>
        <a:p>
          <a:r>
            <a:rPr lang="en-US" dirty="0" smtClean="0"/>
            <a:t>Due On Report Deadline</a:t>
          </a:r>
          <a:endParaRPr lang="en-US" dirty="0"/>
        </a:p>
      </dgm:t>
    </dgm:pt>
    <dgm:pt modelId="{444D3691-C8D0-455F-9341-65FEA7694457}" type="parTrans" cxnId="{F4F72870-8414-42F8-A8B9-5B8571D52DB6}">
      <dgm:prSet/>
      <dgm:spPr/>
      <dgm:t>
        <a:bodyPr/>
        <a:lstStyle/>
        <a:p>
          <a:endParaRPr lang="en-US"/>
        </a:p>
      </dgm:t>
    </dgm:pt>
    <dgm:pt modelId="{B28F1EAB-0491-44DC-8E7D-9F0B769CA599}" type="sibTrans" cxnId="{F4F72870-8414-42F8-A8B9-5B8571D52DB6}">
      <dgm:prSet/>
      <dgm:spPr/>
      <dgm:t>
        <a:bodyPr/>
        <a:lstStyle/>
        <a:p>
          <a:endParaRPr lang="en-US"/>
        </a:p>
      </dgm:t>
    </dgm:pt>
    <dgm:pt modelId="{3219E3BB-5FC7-488D-8C59-DB4C2284716D}">
      <dgm:prSet phldrT="[Text]"/>
      <dgm:spPr/>
      <dgm:t>
        <a:bodyPr/>
        <a:lstStyle/>
        <a:p>
          <a:r>
            <a:rPr lang="en-US" dirty="0" smtClean="0"/>
            <a:t>PIRL</a:t>
          </a:r>
          <a:endParaRPr lang="en-US" dirty="0"/>
        </a:p>
      </dgm:t>
    </dgm:pt>
    <dgm:pt modelId="{597D5362-A2C0-42AD-AB51-F774D0850303}" type="parTrans" cxnId="{4A6496BA-3A20-4B81-BB5B-161F60AE1209}">
      <dgm:prSet/>
      <dgm:spPr/>
      <dgm:t>
        <a:bodyPr/>
        <a:lstStyle/>
        <a:p>
          <a:endParaRPr lang="en-US"/>
        </a:p>
      </dgm:t>
    </dgm:pt>
    <dgm:pt modelId="{0F199B6C-9AA3-442E-9A7F-629A13869A1E}" type="sibTrans" cxnId="{4A6496BA-3A20-4B81-BB5B-161F60AE1209}">
      <dgm:prSet/>
      <dgm:spPr/>
      <dgm:t>
        <a:bodyPr/>
        <a:lstStyle/>
        <a:p>
          <a:endParaRPr lang="en-US"/>
        </a:p>
      </dgm:t>
    </dgm:pt>
    <dgm:pt modelId="{0D16CB4A-E1F1-4585-8A31-1C11CF0AFB52}">
      <dgm:prSet phldrT="[Text]"/>
      <dgm:spPr/>
      <dgm:t>
        <a:bodyPr/>
        <a:lstStyle/>
        <a:p>
          <a:r>
            <a:rPr lang="en-US" dirty="0" smtClean="0"/>
            <a:t>ETA-9130s</a:t>
          </a:r>
          <a:endParaRPr lang="en-US" dirty="0"/>
        </a:p>
      </dgm:t>
    </dgm:pt>
    <dgm:pt modelId="{05B727AE-87EC-42E5-9BF3-4A4D637F611B}" type="parTrans" cxnId="{A32356CD-08F5-4488-8540-DA8141107A4D}">
      <dgm:prSet/>
      <dgm:spPr/>
      <dgm:t>
        <a:bodyPr/>
        <a:lstStyle/>
        <a:p>
          <a:endParaRPr lang="en-US"/>
        </a:p>
      </dgm:t>
    </dgm:pt>
    <dgm:pt modelId="{F3BD891C-7B6C-4331-AD0E-222791A375A9}" type="sibTrans" cxnId="{A32356CD-08F5-4488-8540-DA8141107A4D}">
      <dgm:prSet/>
      <dgm:spPr/>
      <dgm:t>
        <a:bodyPr/>
        <a:lstStyle/>
        <a:p>
          <a:endParaRPr lang="en-US"/>
        </a:p>
      </dgm:t>
    </dgm:pt>
    <dgm:pt modelId="{6955C6C4-CF2B-446B-94C2-2B197507515C}">
      <dgm:prSet phldrT="[Text]"/>
      <dgm:spPr/>
      <dgm:t>
        <a:bodyPr/>
        <a:lstStyle/>
        <a:p>
          <a:r>
            <a:rPr lang="en-US" b="1" dirty="0" smtClean="0"/>
            <a:t>Quarterly</a:t>
          </a:r>
        </a:p>
        <a:p>
          <a:r>
            <a:rPr lang="en-US" dirty="0" smtClean="0"/>
            <a:t>After Reporting Deadline</a:t>
          </a:r>
          <a:endParaRPr lang="en-US" dirty="0"/>
        </a:p>
      </dgm:t>
    </dgm:pt>
    <dgm:pt modelId="{28C29E12-A1DB-420E-9AA3-89CB3AF00A46}" type="parTrans" cxnId="{B98CAD32-A47E-45F9-A153-0641978B0308}">
      <dgm:prSet/>
      <dgm:spPr/>
      <dgm:t>
        <a:bodyPr/>
        <a:lstStyle/>
        <a:p>
          <a:endParaRPr lang="en-US"/>
        </a:p>
      </dgm:t>
    </dgm:pt>
    <dgm:pt modelId="{B028438B-3926-43D6-B45D-203320F7A700}" type="sibTrans" cxnId="{B98CAD32-A47E-45F9-A153-0641978B0308}">
      <dgm:prSet/>
      <dgm:spPr/>
      <dgm:t>
        <a:bodyPr/>
        <a:lstStyle/>
        <a:p>
          <a:endParaRPr lang="en-US"/>
        </a:p>
      </dgm:t>
    </dgm:pt>
    <dgm:pt modelId="{1B9297E3-8A3A-40F8-B506-A7B5390BBE79}">
      <dgm:prSet phldrT="[Text]"/>
      <dgm:spPr/>
      <dgm:t>
        <a:bodyPr/>
        <a:lstStyle/>
        <a:p>
          <a:r>
            <a:rPr lang="en-US" dirty="0" smtClean="0"/>
            <a:t>TAADI Responses</a:t>
          </a:r>
          <a:endParaRPr lang="en-US" dirty="0"/>
        </a:p>
      </dgm:t>
    </dgm:pt>
    <dgm:pt modelId="{2764460D-045C-46F3-BDF2-E8AC9C2945A8}" type="parTrans" cxnId="{D7F4C9E5-12B2-4459-9B39-D0D4D45DB35A}">
      <dgm:prSet/>
      <dgm:spPr/>
      <dgm:t>
        <a:bodyPr/>
        <a:lstStyle/>
        <a:p>
          <a:endParaRPr lang="en-US"/>
        </a:p>
      </dgm:t>
    </dgm:pt>
    <dgm:pt modelId="{29C8CB47-2DCA-47BC-B4DF-021CFD38CF4A}" type="sibTrans" cxnId="{D7F4C9E5-12B2-4459-9B39-D0D4D45DB35A}">
      <dgm:prSet/>
      <dgm:spPr/>
      <dgm:t>
        <a:bodyPr/>
        <a:lstStyle/>
        <a:p>
          <a:endParaRPr lang="en-US"/>
        </a:p>
      </dgm:t>
    </dgm:pt>
    <dgm:pt modelId="{80F2AFDB-7D0B-4274-975D-BE19F566137C}">
      <dgm:prSet phldrT="[Text]"/>
      <dgm:spPr/>
      <dgm:t>
        <a:bodyPr/>
        <a:lstStyle/>
        <a:p>
          <a:r>
            <a:rPr lang="en-US" b="1" dirty="0" smtClean="0"/>
            <a:t>Annual</a:t>
          </a:r>
          <a:endParaRPr lang="en-US" b="1" dirty="0"/>
        </a:p>
      </dgm:t>
    </dgm:pt>
    <dgm:pt modelId="{C0C098F9-12C6-478A-BCC6-2756262B63DE}" type="parTrans" cxnId="{18FD1DD8-86FF-4B7F-9145-746D36FDDDB9}">
      <dgm:prSet/>
      <dgm:spPr/>
      <dgm:t>
        <a:bodyPr/>
        <a:lstStyle/>
        <a:p>
          <a:endParaRPr lang="en-US"/>
        </a:p>
      </dgm:t>
    </dgm:pt>
    <dgm:pt modelId="{BB8089BC-5E2E-414C-B2C8-88FAB81FFDBA}" type="sibTrans" cxnId="{18FD1DD8-86FF-4B7F-9145-746D36FDDDB9}">
      <dgm:prSet/>
      <dgm:spPr/>
      <dgm:t>
        <a:bodyPr/>
        <a:lstStyle/>
        <a:p>
          <a:endParaRPr lang="en-US"/>
        </a:p>
      </dgm:t>
    </dgm:pt>
    <dgm:pt modelId="{16ECAFDE-9886-40E2-BD47-FC2102307E5F}">
      <dgm:prSet phldrT="[Text]"/>
      <dgm:spPr/>
      <dgm:t>
        <a:bodyPr/>
        <a:lstStyle/>
        <a:p>
          <a:r>
            <a:rPr lang="en-US" dirty="0" smtClean="0"/>
            <a:t>TAADI Annual Review (early February)</a:t>
          </a:r>
          <a:endParaRPr lang="en-US" dirty="0"/>
        </a:p>
      </dgm:t>
    </dgm:pt>
    <dgm:pt modelId="{4AEB6563-A30D-4C72-B42C-781CD75D8EF0}" type="parTrans" cxnId="{2A8C3674-F9EC-46C2-AAA1-F14ADB8552AF}">
      <dgm:prSet/>
      <dgm:spPr/>
      <dgm:t>
        <a:bodyPr/>
        <a:lstStyle/>
        <a:p>
          <a:endParaRPr lang="en-US"/>
        </a:p>
      </dgm:t>
    </dgm:pt>
    <dgm:pt modelId="{690B654F-842B-44D4-A842-31ECAF227831}" type="sibTrans" cxnId="{2A8C3674-F9EC-46C2-AAA1-F14ADB8552AF}">
      <dgm:prSet/>
      <dgm:spPr/>
      <dgm:t>
        <a:bodyPr/>
        <a:lstStyle/>
        <a:p>
          <a:endParaRPr lang="en-US"/>
        </a:p>
      </dgm:t>
    </dgm:pt>
    <dgm:pt modelId="{A6FFDF5E-6672-4646-BA10-BD246D6379E5}">
      <dgm:prSet phldrT="[Text]"/>
      <dgm:spPr/>
      <dgm:t>
        <a:bodyPr/>
        <a:lstStyle/>
        <a:p>
          <a:r>
            <a:rPr lang="en-US" dirty="0" smtClean="0"/>
            <a:t>TAAACS Collection (Oct/Nov)</a:t>
          </a:r>
          <a:endParaRPr lang="en-US" dirty="0"/>
        </a:p>
      </dgm:t>
    </dgm:pt>
    <dgm:pt modelId="{B8C8142F-6E44-4BE7-BC7D-809BE3D4BDAF}" type="parTrans" cxnId="{EDD6B6A9-BDCE-4ABC-A712-7176D7EDFA21}">
      <dgm:prSet/>
      <dgm:spPr/>
      <dgm:t>
        <a:bodyPr/>
        <a:lstStyle/>
        <a:p>
          <a:endParaRPr lang="en-US"/>
        </a:p>
      </dgm:t>
    </dgm:pt>
    <dgm:pt modelId="{740069C8-815A-4E84-8154-752D36778056}" type="sibTrans" cxnId="{EDD6B6A9-BDCE-4ABC-A712-7176D7EDFA21}">
      <dgm:prSet/>
      <dgm:spPr/>
      <dgm:t>
        <a:bodyPr/>
        <a:lstStyle/>
        <a:p>
          <a:endParaRPr lang="en-US"/>
        </a:p>
      </dgm:t>
    </dgm:pt>
    <dgm:pt modelId="{82491E2E-B7AE-4166-9021-1246A4ACD5CD}">
      <dgm:prSet phldrT="[Text]"/>
      <dgm:spPr/>
      <dgm:t>
        <a:bodyPr/>
        <a:lstStyle/>
        <a:p>
          <a:r>
            <a:rPr lang="en-US" dirty="0" smtClean="0"/>
            <a:t>Efforts to Improve Outcomes</a:t>
          </a:r>
          <a:endParaRPr lang="en-US" dirty="0"/>
        </a:p>
      </dgm:t>
    </dgm:pt>
    <dgm:pt modelId="{3228AF42-3E7D-48F9-B1EE-4BB1AC434F99}" type="parTrans" cxnId="{894DA24E-110B-4590-86B8-7B7B317437A8}">
      <dgm:prSet/>
      <dgm:spPr/>
      <dgm:t>
        <a:bodyPr/>
        <a:lstStyle/>
        <a:p>
          <a:endParaRPr lang="en-US"/>
        </a:p>
      </dgm:t>
    </dgm:pt>
    <dgm:pt modelId="{44C5B5CC-978A-4BDB-A4C8-987F5238E351}" type="sibTrans" cxnId="{894DA24E-110B-4590-86B8-7B7B317437A8}">
      <dgm:prSet/>
      <dgm:spPr/>
      <dgm:t>
        <a:bodyPr/>
        <a:lstStyle/>
        <a:p>
          <a:endParaRPr lang="en-US"/>
        </a:p>
      </dgm:t>
    </dgm:pt>
    <dgm:pt modelId="{23A8E6F8-50EF-4C1D-A541-A0A46901502C}">
      <dgm:prSet phldrT="[Text]"/>
      <dgm:spPr/>
      <dgm:t>
        <a:bodyPr/>
        <a:lstStyle/>
        <a:p>
          <a:r>
            <a:rPr lang="en-US" dirty="0" smtClean="0"/>
            <a:t>TAADI Self-Check (Highly Recommended)</a:t>
          </a:r>
          <a:endParaRPr lang="en-US" dirty="0"/>
        </a:p>
      </dgm:t>
    </dgm:pt>
    <dgm:pt modelId="{0ECA5A4F-1AC1-4A18-A041-02C728A5C170}" type="parTrans" cxnId="{969261B3-071F-446D-9A08-FA345C08FC38}">
      <dgm:prSet/>
      <dgm:spPr/>
      <dgm:t>
        <a:bodyPr/>
        <a:lstStyle/>
        <a:p>
          <a:endParaRPr lang="en-US"/>
        </a:p>
      </dgm:t>
    </dgm:pt>
    <dgm:pt modelId="{F8887AD3-C9BE-4DBE-924C-678C8B77A7B8}" type="sibTrans" cxnId="{969261B3-071F-446D-9A08-FA345C08FC38}">
      <dgm:prSet/>
      <dgm:spPr/>
      <dgm:t>
        <a:bodyPr/>
        <a:lstStyle/>
        <a:p>
          <a:endParaRPr lang="en-US"/>
        </a:p>
      </dgm:t>
    </dgm:pt>
    <dgm:pt modelId="{07B2FCB6-6110-45FB-B7C1-05CC1AD4393C}">
      <dgm:prSet phldrT="[Text]"/>
      <dgm:spPr/>
      <dgm:t>
        <a:bodyPr/>
        <a:lstStyle/>
        <a:p>
          <a:r>
            <a:rPr lang="en-US" b="1" dirty="0" smtClean="0"/>
            <a:t>Ongoing</a:t>
          </a:r>
          <a:endParaRPr lang="en-US" b="1" dirty="0"/>
        </a:p>
      </dgm:t>
    </dgm:pt>
    <dgm:pt modelId="{2CAB877A-0541-4D56-B626-5D9CAEA52B9A}" type="parTrans" cxnId="{F1B8E48E-1625-469D-BE4A-6DC42151E46C}">
      <dgm:prSet/>
      <dgm:spPr/>
      <dgm:t>
        <a:bodyPr/>
        <a:lstStyle/>
        <a:p>
          <a:endParaRPr lang="en-US"/>
        </a:p>
      </dgm:t>
    </dgm:pt>
    <dgm:pt modelId="{A6AF3078-B0A8-4A6C-B5A5-8AD0F3EE3366}" type="sibTrans" cxnId="{F1B8E48E-1625-469D-BE4A-6DC42151E46C}">
      <dgm:prSet/>
      <dgm:spPr/>
      <dgm:t>
        <a:bodyPr/>
        <a:lstStyle/>
        <a:p>
          <a:endParaRPr lang="en-US"/>
        </a:p>
      </dgm:t>
    </dgm:pt>
    <dgm:pt modelId="{2721C2E6-4153-421E-88AD-F1FAC28B7E85}">
      <dgm:prSet phldrT="[Text]"/>
      <dgm:spPr/>
      <dgm:t>
        <a:bodyPr/>
        <a:lstStyle/>
        <a:p>
          <a:r>
            <a:rPr lang="en-US" b="1" dirty="0" smtClean="0"/>
            <a:t>Data Validation</a:t>
          </a:r>
          <a:endParaRPr lang="en-US" b="1" dirty="0"/>
        </a:p>
      </dgm:t>
    </dgm:pt>
    <dgm:pt modelId="{75D9B490-8908-4B98-A18A-91B71FE2FEB5}" type="parTrans" cxnId="{B601D552-7AB0-4C44-B172-421B98F0C11E}">
      <dgm:prSet/>
      <dgm:spPr/>
      <dgm:t>
        <a:bodyPr/>
        <a:lstStyle/>
        <a:p>
          <a:endParaRPr lang="en-US"/>
        </a:p>
      </dgm:t>
    </dgm:pt>
    <dgm:pt modelId="{4F95C8CD-CC84-4190-8EB3-5E1CBEB6959C}" type="sibTrans" cxnId="{B601D552-7AB0-4C44-B172-421B98F0C11E}">
      <dgm:prSet/>
      <dgm:spPr/>
      <dgm:t>
        <a:bodyPr/>
        <a:lstStyle/>
        <a:p>
          <a:endParaRPr lang="en-US"/>
        </a:p>
      </dgm:t>
    </dgm:pt>
    <dgm:pt modelId="{720186F1-6A69-4AB7-A1A9-ECFD56F1AF7F}" type="pres">
      <dgm:prSet presAssocID="{49B08F48-EB6B-4829-A0F7-BA64002C9855}" presName="Name0" presStyleCnt="0">
        <dgm:presLayoutVars>
          <dgm:dir/>
          <dgm:animLvl val="lvl"/>
          <dgm:resizeHandles val="exact"/>
        </dgm:presLayoutVars>
      </dgm:prSet>
      <dgm:spPr/>
      <dgm:t>
        <a:bodyPr/>
        <a:lstStyle/>
        <a:p>
          <a:endParaRPr lang="en-US"/>
        </a:p>
      </dgm:t>
    </dgm:pt>
    <dgm:pt modelId="{7B910341-CB28-4F78-8EBE-E1E06A206DA3}" type="pres">
      <dgm:prSet presAssocID="{E3FE9C52-B5DC-4263-AFEB-A04511B34D36}" presName="linNode" presStyleCnt="0"/>
      <dgm:spPr/>
    </dgm:pt>
    <dgm:pt modelId="{7F093644-5AE7-48EC-A58D-DCE63DA4250D}" type="pres">
      <dgm:prSet presAssocID="{E3FE9C52-B5DC-4263-AFEB-A04511B34D36}" presName="parTx" presStyleLbl="revTx" presStyleIdx="0" presStyleCnt="4">
        <dgm:presLayoutVars>
          <dgm:chMax val="1"/>
          <dgm:bulletEnabled val="1"/>
        </dgm:presLayoutVars>
      </dgm:prSet>
      <dgm:spPr/>
      <dgm:t>
        <a:bodyPr/>
        <a:lstStyle/>
        <a:p>
          <a:endParaRPr lang="en-US"/>
        </a:p>
      </dgm:t>
    </dgm:pt>
    <dgm:pt modelId="{D3CD68BC-19E3-4DEE-BC9D-8AE5650C8254}" type="pres">
      <dgm:prSet presAssocID="{E3FE9C52-B5DC-4263-AFEB-A04511B34D36}" presName="bracket" presStyleLbl="parChTrans1D1" presStyleIdx="0" presStyleCnt="4" custScaleY="71578"/>
      <dgm:spPr/>
    </dgm:pt>
    <dgm:pt modelId="{655216F5-3774-434D-A7EB-78C9D7D43BF8}" type="pres">
      <dgm:prSet presAssocID="{E3FE9C52-B5DC-4263-AFEB-A04511B34D36}" presName="spH" presStyleCnt="0"/>
      <dgm:spPr/>
    </dgm:pt>
    <dgm:pt modelId="{A31D236D-FAA8-4C61-848A-C8F475C70446}" type="pres">
      <dgm:prSet presAssocID="{E3FE9C52-B5DC-4263-AFEB-A04511B34D36}" presName="desTx" presStyleLbl="node1" presStyleIdx="0" presStyleCnt="4" custScaleY="71578">
        <dgm:presLayoutVars>
          <dgm:bulletEnabled val="1"/>
        </dgm:presLayoutVars>
      </dgm:prSet>
      <dgm:spPr/>
      <dgm:t>
        <a:bodyPr/>
        <a:lstStyle/>
        <a:p>
          <a:endParaRPr lang="en-US"/>
        </a:p>
      </dgm:t>
    </dgm:pt>
    <dgm:pt modelId="{ADDD477E-7B54-480F-818C-C16ECEFCF9CA}" type="pres">
      <dgm:prSet presAssocID="{B28F1EAB-0491-44DC-8E7D-9F0B769CA599}" presName="spV" presStyleCnt="0"/>
      <dgm:spPr/>
    </dgm:pt>
    <dgm:pt modelId="{FE3B6409-3E07-4AA7-B5BE-3E6F467C0566}" type="pres">
      <dgm:prSet presAssocID="{6955C6C4-CF2B-446B-94C2-2B197507515C}" presName="linNode" presStyleCnt="0"/>
      <dgm:spPr/>
    </dgm:pt>
    <dgm:pt modelId="{2C05B4B4-8AC5-47D3-A640-3B19BE04C44B}" type="pres">
      <dgm:prSet presAssocID="{6955C6C4-CF2B-446B-94C2-2B197507515C}" presName="parTx" presStyleLbl="revTx" presStyleIdx="1" presStyleCnt="4" custScaleY="54357">
        <dgm:presLayoutVars>
          <dgm:chMax val="1"/>
          <dgm:bulletEnabled val="1"/>
        </dgm:presLayoutVars>
      </dgm:prSet>
      <dgm:spPr/>
      <dgm:t>
        <a:bodyPr/>
        <a:lstStyle/>
        <a:p>
          <a:endParaRPr lang="en-US"/>
        </a:p>
      </dgm:t>
    </dgm:pt>
    <dgm:pt modelId="{EDFFF07D-CAB2-4BBA-B391-2D03C3186AC7}" type="pres">
      <dgm:prSet presAssocID="{6955C6C4-CF2B-446B-94C2-2B197507515C}" presName="bracket" presStyleLbl="parChTrans1D1" presStyleIdx="1" presStyleCnt="4" custScaleY="38006"/>
      <dgm:spPr/>
    </dgm:pt>
    <dgm:pt modelId="{23CA7321-7B89-4723-A064-D554A7C49516}" type="pres">
      <dgm:prSet presAssocID="{6955C6C4-CF2B-446B-94C2-2B197507515C}" presName="spH" presStyleCnt="0"/>
      <dgm:spPr/>
    </dgm:pt>
    <dgm:pt modelId="{96037B2B-4F39-4E94-A392-0318732C9278}" type="pres">
      <dgm:prSet presAssocID="{6955C6C4-CF2B-446B-94C2-2B197507515C}" presName="desTx" presStyleLbl="node1" presStyleIdx="1" presStyleCnt="4" custScaleY="35890">
        <dgm:presLayoutVars>
          <dgm:bulletEnabled val="1"/>
        </dgm:presLayoutVars>
      </dgm:prSet>
      <dgm:spPr/>
      <dgm:t>
        <a:bodyPr/>
        <a:lstStyle/>
        <a:p>
          <a:endParaRPr lang="en-US"/>
        </a:p>
      </dgm:t>
    </dgm:pt>
    <dgm:pt modelId="{A17628E1-D5D6-404D-AE2E-3E8484D51D3D}" type="pres">
      <dgm:prSet presAssocID="{B028438B-3926-43D6-B45D-203320F7A700}" presName="spV" presStyleCnt="0"/>
      <dgm:spPr/>
    </dgm:pt>
    <dgm:pt modelId="{A7750E3E-FDAD-475E-9A76-A754426B6667}" type="pres">
      <dgm:prSet presAssocID="{80F2AFDB-7D0B-4274-975D-BE19F566137C}" presName="linNode" presStyleCnt="0"/>
      <dgm:spPr/>
    </dgm:pt>
    <dgm:pt modelId="{82FFA1C9-5128-4717-8C02-1B8A8E7DFA4F}" type="pres">
      <dgm:prSet presAssocID="{80F2AFDB-7D0B-4274-975D-BE19F566137C}" presName="parTx" presStyleLbl="revTx" presStyleIdx="2" presStyleCnt="4">
        <dgm:presLayoutVars>
          <dgm:chMax val="1"/>
          <dgm:bulletEnabled val="1"/>
        </dgm:presLayoutVars>
      </dgm:prSet>
      <dgm:spPr/>
      <dgm:t>
        <a:bodyPr/>
        <a:lstStyle/>
        <a:p>
          <a:endParaRPr lang="en-US"/>
        </a:p>
      </dgm:t>
    </dgm:pt>
    <dgm:pt modelId="{DBBED764-C97B-4FB2-91DB-C4324B261C79}" type="pres">
      <dgm:prSet presAssocID="{80F2AFDB-7D0B-4274-975D-BE19F566137C}" presName="bracket" presStyleLbl="parChTrans1D1" presStyleIdx="2" presStyleCnt="4" custScaleY="70363"/>
      <dgm:spPr/>
    </dgm:pt>
    <dgm:pt modelId="{F7D31703-51E1-4324-9BA0-6FEFB54609B7}" type="pres">
      <dgm:prSet presAssocID="{80F2AFDB-7D0B-4274-975D-BE19F566137C}" presName="spH" presStyleCnt="0"/>
      <dgm:spPr/>
    </dgm:pt>
    <dgm:pt modelId="{B7CB756C-C725-4D0A-B4C9-7F2376A89D4C}" type="pres">
      <dgm:prSet presAssocID="{80F2AFDB-7D0B-4274-975D-BE19F566137C}" presName="desTx" presStyleLbl="node1" presStyleIdx="2" presStyleCnt="4" custScaleY="68765">
        <dgm:presLayoutVars>
          <dgm:bulletEnabled val="1"/>
        </dgm:presLayoutVars>
      </dgm:prSet>
      <dgm:spPr/>
      <dgm:t>
        <a:bodyPr/>
        <a:lstStyle/>
        <a:p>
          <a:endParaRPr lang="en-US"/>
        </a:p>
      </dgm:t>
    </dgm:pt>
    <dgm:pt modelId="{F005AED1-9430-4FF6-AA83-7B1B98DC92F5}" type="pres">
      <dgm:prSet presAssocID="{BB8089BC-5E2E-414C-B2C8-88FAB81FFDBA}" presName="spV" presStyleCnt="0"/>
      <dgm:spPr/>
    </dgm:pt>
    <dgm:pt modelId="{7A183160-C46E-4F75-9F21-538C869B2621}" type="pres">
      <dgm:prSet presAssocID="{07B2FCB6-6110-45FB-B7C1-05CC1AD4393C}" presName="linNode" presStyleCnt="0"/>
      <dgm:spPr/>
    </dgm:pt>
    <dgm:pt modelId="{D1807912-EEBC-453E-9649-81EC862EC968}" type="pres">
      <dgm:prSet presAssocID="{07B2FCB6-6110-45FB-B7C1-05CC1AD4393C}" presName="parTx" presStyleLbl="revTx" presStyleIdx="3" presStyleCnt="4">
        <dgm:presLayoutVars>
          <dgm:chMax val="1"/>
          <dgm:bulletEnabled val="1"/>
        </dgm:presLayoutVars>
      </dgm:prSet>
      <dgm:spPr/>
      <dgm:t>
        <a:bodyPr/>
        <a:lstStyle/>
        <a:p>
          <a:endParaRPr lang="en-US"/>
        </a:p>
      </dgm:t>
    </dgm:pt>
    <dgm:pt modelId="{3F79F2DC-24AD-486D-A9BD-18079AC6A33F}" type="pres">
      <dgm:prSet presAssocID="{07B2FCB6-6110-45FB-B7C1-05CC1AD4393C}" presName="bracket" presStyleLbl="parChTrans1D1" presStyleIdx="3" presStyleCnt="4"/>
      <dgm:spPr/>
    </dgm:pt>
    <dgm:pt modelId="{632BBC5B-BD01-48CC-A233-0C2AAA60E04F}" type="pres">
      <dgm:prSet presAssocID="{07B2FCB6-6110-45FB-B7C1-05CC1AD4393C}" presName="spH" presStyleCnt="0"/>
      <dgm:spPr/>
    </dgm:pt>
    <dgm:pt modelId="{6AC8FFFB-9255-490A-95F3-780CD7D55B0C}" type="pres">
      <dgm:prSet presAssocID="{07B2FCB6-6110-45FB-B7C1-05CC1AD4393C}" presName="desTx" presStyleLbl="node1" presStyleIdx="3" presStyleCnt="4">
        <dgm:presLayoutVars>
          <dgm:bulletEnabled val="1"/>
        </dgm:presLayoutVars>
      </dgm:prSet>
      <dgm:spPr/>
      <dgm:t>
        <a:bodyPr/>
        <a:lstStyle/>
        <a:p>
          <a:endParaRPr lang="en-US"/>
        </a:p>
      </dgm:t>
    </dgm:pt>
  </dgm:ptLst>
  <dgm:cxnLst>
    <dgm:cxn modelId="{07D8D12A-09E4-4C42-A9CA-96B39B1AC5D9}" type="presOf" srcId="{82491E2E-B7AE-4166-9021-1246A4ACD5CD}" destId="{A31D236D-FAA8-4C61-848A-C8F475C70446}" srcOrd="0" destOrd="2" presId="urn:diagrams.loki3.com/BracketList"/>
    <dgm:cxn modelId="{798668B4-B75D-4CCA-B775-3692E949C107}" type="presOf" srcId="{1B9297E3-8A3A-40F8-B506-A7B5390BBE79}" destId="{96037B2B-4F39-4E94-A392-0318732C9278}" srcOrd="0" destOrd="0" presId="urn:diagrams.loki3.com/BracketList"/>
    <dgm:cxn modelId="{4A6496BA-3A20-4B81-BB5B-161F60AE1209}" srcId="{E3FE9C52-B5DC-4263-AFEB-A04511B34D36}" destId="{3219E3BB-5FC7-488D-8C59-DB4C2284716D}" srcOrd="0" destOrd="0" parTransId="{597D5362-A2C0-42AD-AB51-F774D0850303}" sibTransId="{0F199B6C-9AA3-442E-9A7F-629A13869A1E}"/>
    <dgm:cxn modelId="{DE91484C-13E6-4F2D-93F6-5C976B023B58}" type="presOf" srcId="{3219E3BB-5FC7-488D-8C59-DB4C2284716D}" destId="{A31D236D-FAA8-4C61-848A-C8F475C70446}" srcOrd="0" destOrd="0" presId="urn:diagrams.loki3.com/BracketList"/>
    <dgm:cxn modelId="{332CD692-92D1-401B-9C7B-91A7637CBAD9}" type="presOf" srcId="{E3FE9C52-B5DC-4263-AFEB-A04511B34D36}" destId="{7F093644-5AE7-48EC-A58D-DCE63DA4250D}" srcOrd="0" destOrd="0" presId="urn:diagrams.loki3.com/BracketList"/>
    <dgm:cxn modelId="{EDD6B6A9-BDCE-4ABC-A712-7176D7EDFA21}" srcId="{80F2AFDB-7D0B-4274-975D-BE19F566137C}" destId="{A6FFDF5E-6672-4646-BA10-BD246D6379E5}" srcOrd="1" destOrd="0" parTransId="{B8C8142F-6E44-4BE7-BC7D-809BE3D4BDAF}" sibTransId="{740069C8-815A-4E84-8154-752D36778056}"/>
    <dgm:cxn modelId="{894DA24E-110B-4590-86B8-7B7B317437A8}" srcId="{E3FE9C52-B5DC-4263-AFEB-A04511B34D36}" destId="{82491E2E-B7AE-4166-9021-1246A4ACD5CD}" srcOrd="2" destOrd="0" parTransId="{3228AF42-3E7D-48F9-B1EE-4BB1AC434F99}" sibTransId="{44C5B5CC-978A-4BDB-A4C8-987F5238E351}"/>
    <dgm:cxn modelId="{384135CB-0E64-454A-B469-B15DBF9A69C3}" type="presOf" srcId="{6955C6C4-CF2B-446B-94C2-2B197507515C}" destId="{2C05B4B4-8AC5-47D3-A640-3B19BE04C44B}" srcOrd="0" destOrd="0" presId="urn:diagrams.loki3.com/BracketList"/>
    <dgm:cxn modelId="{B98CAD32-A47E-45F9-A153-0641978B0308}" srcId="{49B08F48-EB6B-4829-A0F7-BA64002C9855}" destId="{6955C6C4-CF2B-446B-94C2-2B197507515C}" srcOrd="1" destOrd="0" parTransId="{28C29E12-A1DB-420E-9AA3-89CB3AF00A46}" sibTransId="{B028438B-3926-43D6-B45D-203320F7A700}"/>
    <dgm:cxn modelId="{32D2F0F8-953A-4B3C-8E4E-490031E9D5ED}" type="presOf" srcId="{80F2AFDB-7D0B-4274-975D-BE19F566137C}" destId="{82FFA1C9-5128-4717-8C02-1B8A8E7DFA4F}" srcOrd="0" destOrd="0" presId="urn:diagrams.loki3.com/BracketList"/>
    <dgm:cxn modelId="{2A8C3674-F9EC-46C2-AAA1-F14ADB8552AF}" srcId="{80F2AFDB-7D0B-4274-975D-BE19F566137C}" destId="{16ECAFDE-9886-40E2-BD47-FC2102307E5F}" srcOrd="0" destOrd="0" parTransId="{4AEB6563-A30D-4C72-B42C-781CD75D8EF0}" sibTransId="{690B654F-842B-44D4-A842-31ECAF227831}"/>
    <dgm:cxn modelId="{F4F72870-8414-42F8-A8B9-5B8571D52DB6}" srcId="{49B08F48-EB6B-4829-A0F7-BA64002C9855}" destId="{E3FE9C52-B5DC-4263-AFEB-A04511B34D36}" srcOrd="0" destOrd="0" parTransId="{444D3691-C8D0-455F-9341-65FEA7694457}" sibTransId="{B28F1EAB-0491-44DC-8E7D-9F0B769CA599}"/>
    <dgm:cxn modelId="{54A5BA5E-FE59-442D-98D3-B46101DDB139}" type="presOf" srcId="{A6FFDF5E-6672-4646-BA10-BD246D6379E5}" destId="{B7CB756C-C725-4D0A-B4C9-7F2376A89D4C}" srcOrd="0" destOrd="1" presId="urn:diagrams.loki3.com/BracketList"/>
    <dgm:cxn modelId="{A32356CD-08F5-4488-8540-DA8141107A4D}" srcId="{E3FE9C52-B5DC-4263-AFEB-A04511B34D36}" destId="{0D16CB4A-E1F1-4585-8A31-1C11CF0AFB52}" srcOrd="1" destOrd="0" parTransId="{05B727AE-87EC-42E5-9BF3-4A4D637F611B}" sibTransId="{F3BD891C-7B6C-4331-AD0E-222791A375A9}"/>
    <dgm:cxn modelId="{E8091BF2-3366-45C2-856A-D166971F3FBC}" type="presOf" srcId="{16ECAFDE-9886-40E2-BD47-FC2102307E5F}" destId="{B7CB756C-C725-4D0A-B4C9-7F2376A89D4C}" srcOrd="0" destOrd="0" presId="urn:diagrams.loki3.com/BracketList"/>
    <dgm:cxn modelId="{F1B8E48E-1625-469D-BE4A-6DC42151E46C}" srcId="{49B08F48-EB6B-4829-A0F7-BA64002C9855}" destId="{07B2FCB6-6110-45FB-B7C1-05CC1AD4393C}" srcOrd="3" destOrd="0" parTransId="{2CAB877A-0541-4D56-B626-5D9CAEA52B9A}" sibTransId="{A6AF3078-B0A8-4A6C-B5A5-8AD0F3EE3366}"/>
    <dgm:cxn modelId="{5EFBBC24-C6A4-4849-BC43-85EBF0ED4D09}" type="presOf" srcId="{07B2FCB6-6110-45FB-B7C1-05CC1AD4393C}" destId="{D1807912-EEBC-453E-9649-81EC862EC968}" srcOrd="0" destOrd="0" presId="urn:diagrams.loki3.com/BracketList"/>
    <dgm:cxn modelId="{3A69EE3D-E2F7-49BF-B50D-3225A7DA7B33}" type="presOf" srcId="{49B08F48-EB6B-4829-A0F7-BA64002C9855}" destId="{720186F1-6A69-4AB7-A1A9-ECFD56F1AF7F}" srcOrd="0" destOrd="0" presId="urn:diagrams.loki3.com/BracketList"/>
    <dgm:cxn modelId="{27937614-72C1-44EF-8BF0-E5341F0571B2}" type="presOf" srcId="{2721C2E6-4153-421E-88AD-F1FAC28B7E85}" destId="{6AC8FFFB-9255-490A-95F3-780CD7D55B0C}" srcOrd="0" destOrd="0" presId="urn:diagrams.loki3.com/BracketList"/>
    <dgm:cxn modelId="{B601D552-7AB0-4C44-B172-421B98F0C11E}" srcId="{07B2FCB6-6110-45FB-B7C1-05CC1AD4393C}" destId="{2721C2E6-4153-421E-88AD-F1FAC28B7E85}" srcOrd="0" destOrd="0" parTransId="{75D9B490-8908-4B98-A18A-91B71FE2FEB5}" sibTransId="{4F95C8CD-CC84-4190-8EB3-5E1CBEB6959C}"/>
    <dgm:cxn modelId="{D7F4C9E5-12B2-4459-9B39-D0D4D45DB35A}" srcId="{6955C6C4-CF2B-446B-94C2-2B197507515C}" destId="{1B9297E3-8A3A-40F8-B506-A7B5390BBE79}" srcOrd="0" destOrd="0" parTransId="{2764460D-045C-46F3-BDF2-E8AC9C2945A8}" sibTransId="{29C8CB47-2DCA-47BC-B4DF-021CFD38CF4A}"/>
    <dgm:cxn modelId="{18FD1DD8-86FF-4B7F-9145-746D36FDDDB9}" srcId="{49B08F48-EB6B-4829-A0F7-BA64002C9855}" destId="{80F2AFDB-7D0B-4274-975D-BE19F566137C}" srcOrd="2" destOrd="0" parTransId="{C0C098F9-12C6-478A-BCC6-2756262B63DE}" sibTransId="{BB8089BC-5E2E-414C-B2C8-88FAB81FFDBA}"/>
    <dgm:cxn modelId="{77FF792E-9A85-4EA7-A19C-82EEED906488}" type="presOf" srcId="{23A8E6F8-50EF-4C1D-A541-A0A46901502C}" destId="{A31D236D-FAA8-4C61-848A-C8F475C70446}" srcOrd="0" destOrd="3" presId="urn:diagrams.loki3.com/BracketList"/>
    <dgm:cxn modelId="{5BE974FB-42EC-4931-92C2-2E8A268E6D1B}" type="presOf" srcId="{0D16CB4A-E1F1-4585-8A31-1C11CF0AFB52}" destId="{A31D236D-FAA8-4C61-848A-C8F475C70446}" srcOrd="0" destOrd="1" presId="urn:diagrams.loki3.com/BracketList"/>
    <dgm:cxn modelId="{969261B3-071F-446D-9A08-FA345C08FC38}" srcId="{E3FE9C52-B5DC-4263-AFEB-A04511B34D36}" destId="{23A8E6F8-50EF-4C1D-A541-A0A46901502C}" srcOrd="3" destOrd="0" parTransId="{0ECA5A4F-1AC1-4A18-A041-02C728A5C170}" sibTransId="{F8887AD3-C9BE-4DBE-924C-678C8B77A7B8}"/>
    <dgm:cxn modelId="{FE1FEA5D-9F02-431E-B85E-1DC5D7694E99}" type="presParOf" srcId="{720186F1-6A69-4AB7-A1A9-ECFD56F1AF7F}" destId="{7B910341-CB28-4F78-8EBE-E1E06A206DA3}" srcOrd="0" destOrd="0" presId="urn:diagrams.loki3.com/BracketList"/>
    <dgm:cxn modelId="{5D4352DE-1003-4868-B21A-BCB4E929136D}" type="presParOf" srcId="{7B910341-CB28-4F78-8EBE-E1E06A206DA3}" destId="{7F093644-5AE7-48EC-A58D-DCE63DA4250D}" srcOrd="0" destOrd="0" presId="urn:diagrams.loki3.com/BracketList"/>
    <dgm:cxn modelId="{36544D57-D2C0-4F08-BF86-9E282A684D33}" type="presParOf" srcId="{7B910341-CB28-4F78-8EBE-E1E06A206DA3}" destId="{D3CD68BC-19E3-4DEE-BC9D-8AE5650C8254}" srcOrd="1" destOrd="0" presId="urn:diagrams.loki3.com/BracketList"/>
    <dgm:cxn modelId="{5A2827C2-340E-45C1-9C94-42E716256F34}" type="presParOf" srcId="{7B910341-CB28-4F78-8EBE-E1E06A206DA3}" destId="{655216F5-3774-434D-A7EB-78C9D7D43BF8}" srcOrd="2" destOrd="0" presId="urn:diagrams.loki3.com/BracketList"/>
    <dgm:cxn modelId="{935CFA1D-78C9-4862-99CB-EC1217714458}" type="presParOf" srcId="{7B910341-CB28-4F78-8EBE-E1E06A206DA3}" destId="{A31D236D-FAA8-4C61-848A-C8F475C70446}" srcOrd="3" destOrd="0" presId="urn:diagrams.loki3.com/BracketList"/>
    <dgm:cxn modelId="{A2C65571-BA7F-4D6E-895D-9DEB5E2DFB06}" type="presParOf" srcId="{720186F1-6A69-4AB7-A1A9-ECFD56F1AF7F}" destId="{ADDD477E-7B54-480F-818C-C16ECEFCF9CA}" srcOrd="1" destOrd="0" presId="urn:diagrams.loki3.com/BracketList"/>
    <dgm:cxn modelId="{A03BA08A-DB24-4FAA-893D-7DE95C00F507}" type="presParOf" srcId="{720186F1-6A69-4AB7-A1A9-ECFD56F1AF7F}" destId="{FE3B6409-3E07-4AA7-B5BE-3E6F467C0566}" srcOrd="2" destOrd="0" presId="urn:diagrams.loki3.com/BracketList"/>
    <dgm:cxn modelId="{E495F033-1465-4B10-9B1C-7F987F91B449}" type="presParOf" srcId="{FE3B6409-3E07-4AA7-B5BE-3E6F467C0566}" destId="{2C05B4B4-8AC5-47D3-A640-3B19BE04C44B}" srcOrd="0" destOrd="0" presId="urn:diagrams.loki3.com/BracketList"/>
    <dgm:cxn modelId="{23E257B0-B40A-4F2C-B54E-893C49BC4063}" type="presParOf" srcId="{FE3B6409-3E07-4AA7-B5BE-3E6F467C0566}" destId="{EDFFF07D-CAB2-4BBA-B391-2D03C3186AC7}" srcOrd="1" destOrd="0" presId="urn:diagrams.loki3.com/BracketList"/>
    <dgm:cxn modelId="{BAF4D4CF-970F-470B-A3DE-36528E1D73F3}" type="presParOf" srcId="{FE3B6409-3E07-4AA7-B5BE-3E6F467C0566}" destId="{23CA7321-7B89-4723-A064-D554A7C49516}" srcOrd="2" destOrd="0" presId="urn:diagrams.loki3.com/BracketList"/>
    <dgm:cxn modelId="{38AD21E4-032C-4A02-9B21-C838853C3866}" type="presParOf" srcId="{FE3B6409-3E07-4AA7-B5BE-3E6F467C0566}" destId="{96037B2B-4F39-4E94-A392-0318732C9278}" srcOrd="3" destOrd="0" presId="urn:diagrams.loki3.com/BracketList"/>
    <dgm:cxn modelId="{651CF8B3-DEF7-4971-8006-1361266C64C4}" type="presParOf" srcId="{720186F1-6A69-4AB7-A1A9-ECFD56F1AF7F}" destId="{A17628E1-D5D6-404D-AE2E-3E8484D51D3D}" srcOrd="3" destOrd="0" presId="urn:diagrams.loki3.com/BracketList"/>
    <dgm:cxn modelId="{32FB4CDA-F82C-4CEC-BF69-8A3727FCAB53}" type="presParOf" srcId="{720186F1-6A69-4AB7-A1A9-ECFD56F1AF7F}" destId="{A7750E3E-FDAD-475E-9A76-A754426B6667}" srcOrd="4" destOrd="0" presId="urn:diagrams.loki3.com/BracketList"/>
    <dgm:cxn modelId="{04272DE9-1982-4F87-B8BB-7D7DDFF023BD}" type="presParOf" srcId="{A7750E3E-FDAD-475E-9A76-A754426B6667}" destId="{82FFA1C9-5128-4717-8C02-1B8A8E7DFA4F}" srcOrd="0" destOrd="0" presId="urn:diagrams.loki3.com/BracketList"/>
    <dgm:cxn modelId="{16E9BB45-7729-40C4-B4A4-E42F1FB4493A}" type="presParOf" srcId="{A7750E3E-FDAD-475E-9A76-A754426B6667}" destId="{DBBED764-C97B-4FB2-91DB-C4324B261C79}" srcOrd="1" destOrd="0" presId="urn:diagrams.loki3.com/BracketList"/>
    <dgm:cxn modelId="{535917CF-660D-44C3-B986-3CD5115967C6}" type="presParOf" srcId="{A7750E3E-FDAD-475E-9A76-A754426B6667}" destId="{F7D31703-51E1-4324-9BA0-6FEFB54609B7}" srcOrd="2" destOrd="0" presId="urn:diagrams.loki3.com/BracketList"/>
    <dgm:cxn modelId="{154B9938-2001-426B-8CB4-9F8B709F3C2F}" type="presParOf" srcId="{A7750E3E-FDAD-475E-9A76-A754426B6667}" destId="{B7CB756C-C725-4D0A-B4C9-7F2376A89D4C}" srcOrd="3" destOrd="0" presId="urn:diagrams.loki3.com/BracketList"/>
    <dgm:cxn modelId="{4D623BF7-9F3A-4E3A-9E6F-52CD388BB6EC}" type="presParOf" srcId="{720186F1-6A69-4AB7-A1A9-ECFD56F1AF7F}" destId="{F005AED1-9430-4FF6-AA83-7B1B98DC92F5}" srcOrd="5" destOrd="0" presId="urn:diagrams.loki3.com/BracketList"/>
    <dgm:cxn modelId="{557D7441-B4E3-4463-A7C0-FF22AE9B1571}" type="presParOf" srcId="{720186F1-6A69-4AB7-A1A9-ECFD56F1AF7F}" destId="{7A183160-C46E-4F75-9F21-538C869B2621}" srcOrd="6" destOrd="0" presId="urn:diagrams.loki3.com/BracketList"/>
    <dgm:cxn modelId="{6D98C928-E4EB-4FA6-A9A1-2FC0869FDE22}" type="presParOf" srcId="{7A183160-C46E-4F75-9F21-538C869B2621}" destId="{D1807912-EEBC-453E-9649-81EC862EC968}" srcOrd="0" destOrd="0" presId="urn:diagrams.loki3.com/BracketList"/>
    <dgm:cxn modelId="{3BB5DC4D-4C82-4587-80BA-14FDFDA6A184}" type="presParOf" srcId="{7A183160-C46E-4F75-9F21-538C869B2621}" destId="{3F79F2DC-24AD-486D-A9BD-18079AC6A33F}" srcOrd="1" destOrd="0" presId="urn:diagrams.loki3.com/BracketList"/>
    <dgm:cxn modelId="{A59FC815-83DD-42B6-93BA-FA0D5DED3E4A}" type="presParOf" srcId="{7A183160-C46E-4F75-9F21-538C869B2621}" destId="{632BBC5B-BD01-48CC-A233-0C2AAA60E04F}" srcOrd="2" destOrd="0" presId="urn:diagrams.loki3.com/BracketList"/>
    <dgm:cxn modelId="{498FA74E-C471-4A74-A4ED-C4BB22C7D1CC}" type="presParOf" srcId="{7A183160-C46E-4F75-9F21-538C869B2621}" destId="{6AC8FFFB-9255-490A-95F3-780CD7D55B0C}"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2550" y="0"/>
          <a:ext cx="2502653"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Participant Reporting</a:t>
          </a:r>
          <a:endParaRPr lang="en-US" sz="3900" kern="1200" dirty="0"/>
        </a:p>
      </dsp:txBody>
      <dsp:txXfrm>
        <a:off x="2550" y="0"/>
        <a:ext cx="2502653" cy="1511253"/>
      </dsp:txXfrm>
    </dsp:sp>
    <dsp:sp modelId="{82391827-5814-4115-868D-9DA85A69B003}">
      <dsp:nvSpPr>
        <dsp:cNvPr id="0" name=""/>
        <dsp:cNvSpPr/>
      </dsp:nvSpPr>
      <dsp:spPr>
        <a:xfrm>
          <a:off x="252815" y="1511684"/>
          <a:ext cx="2002122"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Participant Individual Record Layout (PIRL)</a:t>
          </a:r>
          <a:endParaRPr lang="en-US" sz="1300" kern="1200" dirty="0"/>
        </a:p>
      </dsp:txBody>
      <dsp:txXfrm>
        <a:off x="281801" y="1540670"/>
        <a:ext cx="1944150" cy="931697"/>
      </dsp:txXfrm>
    </dsp:sp>
    <dsp:sp modelId="{DEFAB2A0-A4FE-4D75-8A39-7CDA4F14BAFE}">
      <dsp:nvSpPr>
        <dsp:cNvPr id="0" name=""/>
        <dsp:cNvSpPr/>
      </dsp:nvSpPr>
      <dsp:spPr>
        <a:xfrm>
          <a:off x="252815" y="2653610"/>
          <a:ext cx="2002122"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t" anchorCtr="0">
          <a:noAutofit/>
        </a:bodyPr>
        <a:lstStyle/>
        <a:p>
          <a:pPr lvl="0" algn="ctr" defTabSz="577850">
            <a:lnSpc>
              <a:spcPct val="90000"/>
            </a:lnSpc>
            <a:spcBef>
              <a:spcPct val="0"/>
            </a:spcBef>
            <a:spcAft>
              <a:spcPct val="35000"/>
            </a:spcAft>
          </a:pPr>
          <a:r>
            <a:rPr lang="en-US" sz="1300" kern="1200" dirty="0" smtClean="0"/>
            <a:t>TAA Data Integrity (TAADI)</a:t>
          </a:r>
          <a:endParaRPr lang="en-US" sz="1300" kern="1200" dirty="0"/>
        </a:p>
        <a:p>
          <a:pPr marL="57150" lvl="1" indent="-57150" algn="ctr" defTabSz="444500">
            <a:lnSpc>
              <a:spcPct val="90000"/>
            </a:lnSpc>
            <a:spcBef>
              <a:spcPct val="0"/>
            </a:spcBef>
            <a:spcAft>
              <a:spcPct val="15000"/>
            </a:spcAft>
            <a:buChar char="••"/>
          </a:pPr>
          <a:r>
            <a:rPr lang="en-US" sz="1000" kern="1200" dirty="0" smtClean="0"/>
            <a:t>TAADI Self-Check</a:t>
          </a:r>
          <a:endParaRPr lang="en-US" sz="1000" kern="1200" dirty="0"/>
        </a:p>
        <a:p>
          <a:pPr marL="57150" lvl="1" indent="-57150" algn="ctr" defTabSz="444500">
            <a:lnSpc>
              <a:spcPct val="90000"/>
            </a:lnSpc>
            <a:spcBef>
              <a:spcPct val="0"/>
            </a:spcBef>
            <a:spcAft>
              <a:spcPct val="15000"/>
            </a:spcAft>
            <a:buChar char="••"/>
          </a:pPr>
          <a:r>
            <a:rPr lang="en-US" sz="1000" kern="1200" dirty="0" smtClean="0"/>
            <a:t>Quarterly Sheets</a:t>
          </a:r>
          <a:endParaRPr lang="en-US" sz="1000" kern="1200" dirty="0"/>
        </a:p>
        <a:p>
          <a:pPr marL="57150" lvl="1" indent="-57150" algn="ctr" defTabSz="444500">
            <a:lnSpc>
              <a:spcPct val="90000"/>
            </a:lnSpc>
            <a:spcBef>
              <a:spcPct val="0"/>
            </a:spcBef>
            <a:spcAft>
              <a:spcPct val="15000"/>
            </a:spcAft>
            <a:buChar char="••"/>
          </a:pPr>
          <a:r>
            <a:rPr lang="en-US" sz="1000" kern="1200" dirty="0" smtClean="0"/>
            <a:t>Annual Review</a:t>
          </a:r>
          <a:endParaRPr lang="en-US" sz="1000" kern="1200" dirty="0"/>
        </a:p>
      </dsp:txBody>
      <dsp:txXfrm>
        <a:off x="281801" y="2682596"/>
        <a:ext cx="1944150" cy="931697"/>
      </dsp:txXfrm>
    </dsp:sp>
    <dsp:sp modelId="{0EE54D51-919B-43A4-BA45-330BE0E76DA4}">
      <dsp:nvSpPr>
        <dsp:cNvPr id="0" name=""/>
        <dsp:cNvSpPr/>
      </dsp:nvSpPr>
      <dsp:spPr>
        <a:xfrm>
          <a:off x="252815" y="3795536"/>
          <a:ext cx="2002122"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Data Validation</a:t>
          </a:r>
        </a:p>
        <a:p>
          <a:pPr lvl="0" algn="ctr" defTabSz="577850">
            <a:lnSpc>
              <a:spcPct val="90000"/>
            </a:lnSpc>
            <a:spcBef>
              <a:spcPct val="0"/>
            </a:spcBef>
            <a:spcAft>
              <a:spcPct val="35000"/>
            </a:spcAft>
          </a:pPr>
          <a:r>
            <a:rPr lang="en-US" sz="1300" kern="1200" dirty="0" smtClean="0"/>
            <a:t>(State Operated)</a:t>
          </a:r>
          <a:endParaRPr lang="en-US" sz="1300" kern="1200" dirty="0"/>
        </a:p>
      </dsp:txBody>
      <dsp:txXfrm>
        <a:off x="281801" y="3824522"/>
        <a:ext cx="1944150" cy="931697"/>
      </dsp:txXfrm>
    </dsp:sp>
    <dsp:sp modelId="{A4624799-4078-41B4-B8F8-B826A1FFA8FD}">
      <dsp:nvSpPr>
        <dsp:cNvPr id="0" name=""/>
        <dsp:cNvSpPr/>
      </dsp:nvSpPr>
      <dsp:spPr>
        <a:xfrm>
          <a:off x="2692902" y="0"/>
          <a:ext cx="2502653"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Financial Reporting</a:t>
          </a:r>
          <a:endParaRPr lang="en-US" sz="3900" kern="1200" dirty="0"/>
        </a:p>
      </dsp:txBody>
      <dsp:txXfrm>
        <a:off x="2692902" y="0"/>
        <a:ext cx="2502653" cy="1511253"/>
      </dsp:txXfrm>
    </dsp:sp>
    <dsp:sp modelId="{71D99080-A15F-4470-B0DF-67BF753AB29D}">
      <dsp:nvSpPr>
        <dsp:cNvPr id="0" name=""/>
        <dsp:cNvSpPr/>
      </dsp:nvSpPr>
      <dsp:spPr>
        <a:xfrm>
          <a:off x="2943168" y="1512729"/>
          <a:ext cx="2002122"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Program (</a:t>
          </a:r>
          <a:r>
            <a:rPr lang="en-US" sz="1300" kern="1200" dirty="0" err="1" smtClean="0"/>
            <a:t>TaOA</a:t>
          </a:r>
          <a:r>
            <a:rPr lang="en-US" sz="1300" kern="1200" dirty="0" smtClean="0"/>
            <a:t>)</a:t>
          </a:r>
        </a:p>
        <a:p>
          <a:pPr lvl="0" algn="ctr" defTabSz="577850">
            <a:lnSpc>
              <a:spcPct val="90000"/>
            </a:lnSpc>
            <a:spcBef>
              <a:spcPct val="0"/>
            </a:spcBef>
            <a:spcAft>
              <a:spcPct val="35000"/>
            </a:spcAft>
          </a:pPr>
          <a:r>
            <a:rPr lang="en-US" sz="1300" kern="1200" dirty="0" smtClean="0"/>
            <a:t>ETA-9130(M)</a:t>
          </a:r>
          <a:endParaRPr lang="en-US" sz="1300" kern="1200" dirty="0"/>
        </a:p>
      </dsp:txBody>
      <dsp:txXfrm>
        <a:off x="2987654" y="1557215"/>
        <a:ext cx="1913150" cy="1429906"/>
      </dsp:txXfrm>
    </dsp:sp>
    <dsp:sp modelId="{BE6551D8-6ED4-4823-8418-AE171B3E0FD8}">
      <dsp:nvSpPr>
        <dsp:cNvPr id="0" name=""/>
        <dsp:cNvSpPr/>
      </dsp:nvSpPr>
      <dsp:spPr>
        <a:xfrm>
          <a:off x="2943168" y="3265281"/>
          <a:ext cx="2002122"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Benefits (TRA/RTAA)</a:t>
          </a:r>
        </a:p>
        <a:p>
          <a:pPr lvl="0" algn="ctr" defTabSz="577850">
            <a:lnSpc>
              <a:spcPct val="90000"/>
            </a:lnSpc>
            <a:spcBef>
              <a:spcPct val="0"/>
            </a:spcBef>
            <a:spcAft>
              <a:spcPct val="35000"/>
            </a:spcAft>
          </a:pPr>
          <a:r>
            <a:rPr lang="en-US" sz="1300" kern="1200" dirty="0" smtClean="0"/>
            <a:t>ETA-9130</a:t>
          </a:r>
          <a:endParaRPr lang="en-US" sz="1300" kern="1200" dirty="0"/>
        </a:p>
      </dsp:txBody>
      <dsp:txXfrm>
        <a:off x="2987654" y="3309767"/>
        <a:ext cx="1913150" cy="1429906"/>
      </dsp:txXfrm>
    </dsp:sp>
    <dsp:sp modelId="{D9AC69F7-B998-443E-9AF3-6777B18B5F2D}">
      <dsp:nvSpPr>
        <dsp:cNvPr id="0" name=""/>
        <dsp:cNvSpPr/>
      </dsp:nvSpPr>
      <dsp:spPr>
        <a:xfrm>
          <a:off x="5383255" y="0"/>
          <a:ext cx="2502653"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Petition Data</a:t>
          </a:r>
          <a:endParaRPr lang="en-US" sz="3900" kern="1200" dirty="0"/>
        </a:p>
      </dsp:txBody>
      <dsp:txXfrm>
        <a:off x="5383255" y="0"/>
        <a:ext cx="2502653" cy="1511253"/>
      </dsp:txXfrm>
    </dsp:sp>
    <dsp:sp modelId="{0D247C43-9195-42C8-BCA1-ED0928442EA8}">
      <dsp:nvSpPr>
        <dsp:cNvPr id="0" name=""/>
        <dsp:cNvSpPr/>
      </dsp:nvSpPr>
      <dsp:spPr>
        <a:xfrm>
          <a:off x="8073608" y="0"/>
          <a:ext cx="2502653"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State Practices</a:t>
          </a:r>
          <a:endParaRPr lang="en-US" sz="3900" kern="1200" dirty="0"/>
        </a:p>
      </dsp:txBody>
      <dsp:txXfrm>
        <a:off x="8073608" y="0"/>
        <a:ext cx="2502653" cy="1511253"/>
      </dsp:txXfrm>
    </dsp:sp>
    <dsp:sp modelId="{CC1D93C3-EA78-4355-A422-7E74B1013455}">
      <dsp:nvSpPr>
        <dsp:cNvPr id="0" name=""/>
        <dsp:cNvSpPr/>
      </dsp:nvSpPr>
      <dsp:spPr>
        <a:xfrm>
          <a:off x="8323873" y="1512729"/>
          <a:ext cx="2002122"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Efforts to Improve Outcomes</a:t>
          </a:r>
          <a:endParaRPr lang="en-US" sz="1300" kern="1200" dirty="0"/>
        </a:p>
      </dsp:txBody>
      <dsp:txXfrm>
        <a:off x="8368359" y="1557215"/>
        <a:ext cx="1913150" cy="1429906"/>
      </dsp:txXfrm>
    </dsp:sp>
    <dsp:sp modelId="{76D9D850-A4F6-44B5-965C-176C4D72DB48}">
      <dsp:nvSpPr>
        <dsp:cNvPr id="0" name=""/>
        <dsp:cNvSpPr/>
      </dsp:nvSpPr>
      <dsp:spPr>
        <a:xfrm>
          <a:off x="8323873" y="3265281"/>
          <a:ext cx="2002122"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24765" rIns="33020" bIns="24765" numCol="1" spcCol="1270" anchor="ctr" anchorCtr="0">
          <a:noAutofit/>
        </a:bodyPr>
        <a:lstStyle/>
        <a:p>
          <a:pPr lvl="0" algn="ctr" defTabSz="577850">
            <a:lnSpc>
              <a:spcPct val="90000"/>
            </a:lnSpc>
            <a:spcBef>
              <a:spcPct val="0"/>
            </a:spcBef>
            <a:spcAft>
              <a:spcPct val="35000"/>
            </a:spcAft>
          </a:pPr>
          <a:r>
            <a:rPr lang="en-US" sz="1300" kern="1200" dirty="0" smtClean="0"/>
            <a:t>TAA Administrative Collection (TAAACS)</a:t>
          </a:r>
          <a:endParaRPr lang="en-US" sz="1300" kern="1200" dirty="0"/>
        </a:p>
      </dsp:txBody>
      <dsp:txXfrm>
        <a:off x="8368359" y="3309767"/>
        <a:ext cx="1913150" cy="14299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62F2B-04F4-44A9-9280-A3B5F7516479}">
      <dsp:nvSpPr>
        <dsp:cNvPr id="0" name=""/>
        <dsp:cNvSpPr/>
      </dsp:nvSpPr>
      <dsp:spPr>
        <a:xfrm>
          <a:off x="944" y="394975"/>
          <a:ext cx="1841680" cy="736672"/>
        </a:xfrm>
        <a:prstGeom prst="homePlat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TAADI Self-Check</a:t>
          </a:r>
          <a:endParaRPr lang="en-US" sz="1500" kern="1200" dirty="0"/>
        </a:p>
      </dsp:txBody>
      <dsp:txXfrm>
        <a:off x="944" y="394975"/>
        <a:ext cx="1657512" cy="736672"/>
      </dsp:txXfrm>
    </dsp:sp>
    <dsp:sp modelId="{926641BC-7449-4EC4-9DD2-9D8BFBC5DAB9}">
      <dsp:nvSpPr>
        <dsp:cNvPr id="0" name=""/>
        <dsp:cNvSpPr/>
      </dsp:nvSpPr>
      <dsp:spPr>
        <a:xfrm>
          <a:off x="1474288" y="394975"/>
          <a:ext cx="1841680" cy="736672"/>
        </a:xfrm>
        <a:prstGeom prst="chevron">
          <a:avLst/>
        </a:prstGeom>
        <a:solidFill>
          <a:schemeClr val="accent1">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PIRL Submission</a:t>
          </a:r>
          <a:endParaRPr lang="en-US" sz="1500" kern="1200" dirty="0"/>
        </a:p>
      </dsp:txBody>
      <dsp:txXfrm>
        <a:off x="1842624" y="394975"/>
        <a:ext cx="1105008" cy="736672"/>
      </dsp:txXfrm>
    </dsp:sp>
    <dsp:sp modelId="{AC0E6FBA-1871-4353-AC89-DCB818EE1BCC}">
      <dsp:nvSpPr>
        <dsp:cNvPr id="0" name=""/>
        <dsp:cNvSpPr/>
      </dsp:nvSpPr>
      <dsp:spPr>
        <a:xfrm>
          <a:off x="2947632" y="394975"/>
          <a:ext cx="1841680" cy="73667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TAADI Results to States</a:t>
          </a:r>
          <a:endParaRPr lang="en-US" sz="1500" kern="1200" dirty="0"/>
        </a:p>
      </dsp:txBody>
      <dsp:txXfrm>
        <a:off x="3315968" y="394975"/>
        <a:ext cx="1105008" cy="736672"/>
      </dsp:txXfrm>
    </dsp:sp>
    <dsp:sp modelId="{BEED61E2-1E57-496D-A5DE-B617D9813B0D}">
      <dsp:nvSpPr>
        <dsp:cNvPr id="0" name=""/>
        <dsp:cNvSpPr/>
      </dsp:nvSpPr>
      <dsp:spPr>
        <a:xfrm>
          <a:off x="4420976" y="394975"/>
          <a:ext cx="1841680" cy="73667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TAADI Responses to Regions/Natl</a:t>
          </a:r>
          <a:endParaRPr lang="en-US" sz="1500" kern="1200" dirty="0"/>
        </a:p>
      </dsp:txBody>
      <dsp:txXfrm>
        <a:off x="4789312" y="394975"/>
        <a:ext cx="1105008" cy="736672"/>
      </dsp:txXfrm>
    </dsp:sp>
    <dsp:sp modelId="{668612DE-B95E-4943-9CC5-7F7FCE4C54B6}">
      <dsp:nvSpPr>
        <dsp:cNvPr id="0" name=""/>
        <dsp:cNvSpPr/>
      </dsp:nvSpPr>
      <dsp:spPr>
        <a:xfrm>
          <a:off x="5894320" y="394975"/>
          <a:ext cx="1841680" cy="736672"/>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40005" rIns="20003" bIns="40005" numCol="1" spcCol="1270" anchor="ctr" anchorCtr="0">
          <a:noAutofit/>
        </a:bodyPr>
        <a:lstStyle/>
        <a:p>
          <a:pPr lvl="0" algn="ctr" defTabSz="666750">
            <a:lnSpc>
              <a:spcPct val="90000"/>
            </a:lnSpc>
            <a:spcBef>
              <a:spcPct val="0"/>
            </a:spcBef>
            <a:spcAft>
              <a:spcPct val="35000"/>
            </a:spcAft>
          </a:pPr>
          <a:r>
            <a:rPr lang="en-US" sz="1500" kern="1200" dirty="0" smtClean="0"/>
            <a:t>Technical Assistance?</a:t>
          </a:r>
          <a:endParaRPr lang="en-US" sz="1500" kern="1200" dirty="0"/>
        </a:p>
      </dsp:txBody>
      <dsp:txXfrm>
        <a:off x="6262656" y="394975"/>
        <a:ext cx="1105008" cy="73667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2E384-CA11-4723-B951-D45B46F2F625}">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US" sz="3300" kern="1200" dirty="0" smtClean="0"/>
            <a:t>Participant Reporting</a:t>
          </a:r>
          <a:endParaRPr lang="en-US" sz="3300" kern="1200" dirty="0"/>
        </a:p>
      </dsp:txBody>
      <dsp:txXfrm>
        <a:off x="0" y="0"/>
        <a:ext cx="2123601" cy="1511253"/>
      </dsp:txXfrm>
    </dsp:sp>
    <dsp:sp modelId="{82391827-5814-4115-868D-9DA85A69B003}">
      <dsp:nvSpPr>
        <dsp:cNvPr id="0" name=""/>
        <dsp:cNvSpPr/>
      </dsp:nvSpPr>
      <dsp:spPr>
        <a:xfrm>
          <a:off x="212360" y="1511684"/>
          <a:ext cx="1698880" cy="989669"/>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Participant Individual Record Layout (PIRL)</a:t>
          </a:r>
          <a:endParaRPr lang="en-US" sz="1200" kern="1200" dirty="0"/>
        </a:p>
      </dsp:txBody>
      <dsp:txXfrm>
        <a:off x="241346" y="1540670"/>
        <a:ext cx="1640908" cy="931697"/>
      </dsp:txXfrm>
    </dsp:sp>
    <dsp:sp modelId="{DEFAB2A0-A4FE-4D75-8A39-7CDA4F14BAFE}">
      <dsp:nvSpPr>
        <dsp:cNvPr id="0" name=""/>
        <dsp:cNvSpPr/>
      </dsp:nvSpPr>
      <dsp:spPr>
        <a:xfrm>
          <a:off x="212360" y="2653610"/>
          <a:ext cx="1698880" cy="989669"/>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t" anchorCtr="0">
          <a:noAutofit/>
        </a:bodyPr>
        <a:lstStyle/>
        <a:p>
          <a:pPr lvl="0" algn="ctr" defTabSz="533400">
            <a:lnSpc>
              <a:spcPct val="90000"/>
            </a:lnSpc>
            <a:spcBef>
              <a:spcPct val="0"/>
            </a:spcBef>
            <a:spcAft>
              <a:spcPct val="35000"/>
            </a:spcAft>
          </a:pPr>
          <a:r>
            <a:rPr lang="en-US" sz="1200" kern="1200" dirty="0" smtClean="0"/>
            <a:t>TAA Data Integrity (TAADI)</a:t>
          </a:r>
          <a:endParaRPr lang="en-US" sz="1200" kern="1200" dirty="0"/>
        </a:p>
        <a:p>
          <a:pPr marL="57150" lvl="1" indent="-57150" algn="ctr" defTabSz="400050">
            <a:lnSpc>
              <a:spcPct val="90000"/>
            </a:lnSpc>
            <a:spcBef>
              <a:spcPct val="0"/>
            </a:spcBef>
            <a:spcAft>
              <a:spcPct val="15000"/>
            </a:spcAft>
            <a:buChar char="••"/>
          </a:pPr>
          <a:r>
            <a:rPr lang="en-US" sz="900" kern="1200" dirty="0" smtClean="0"/>
            <a:t>TAADI Self-Check</a:t>
          </a:r>
          <a:endParaRPr lang="en-US" sz="900" kern="1200" dirty="0"/>
        </a:p>
        <a:p>
          <a:pPr marL="57150" lvl="1" indent="-57150" algn="ctr" defTabSz="400050">
            <a:lnSpc>
              <a:spcPct val="90000"/>
            </a:lnSpc>
            <a:spcBef>
              <a:spcPct val="0"/>
            </a:spcBef>
            <a:spcAft>
              <a:spcPct val="15000"/>
            </a:spcAft>
            <a:buChar char="••"/>
          </a:pPr>
          <a:r>
            <a:rPr lang="en-US" sz="900" kern="1200" dirty="0" smtClean="0"/>
            <a:t>Quarterly Sheets</a:t>
          </a:r>
          <a:endParaRPr lang="en-US" sz="900" kern="1200" dirty="0"/>
        </a:p>
        <a:p>
          <a:pPr marL="57150" lvl="1" indent="-57150" algn="ctr" defTabSz="400050">
            <a:lnSpc>
              <a:spcPct val="90000"/>
            </a:lnSpc>
            <a:spcBef>
              <a:spcPct val="0"/>
            </a:spcBef>
            <a:spcAft>
              <a:spcPct val="15000"/>
            </a:spcAft>
            <a:buChar char="••"/>
          </a:pPr>
          <a:r>
            <a:rPr lang="en-US" sz="900" kern="1200" dirty="0" smtClean="0"/>
            <a:t>Annual Review</a:t>
          </a:r>
          <a:endParaRPr lang="en-US" sz="900" kern="1200" dirty="0"/>
        </a:p>
      </dsp:txBody>
      <dsp:txXfrm>
        <a:off x="241346" y="2682596"/>
        <a:ext cx="1640908" cy="931697"/>
      </dsp:txXfrm>
    </dsp:sp>
    <dsp:sp modelId="{0EE54D51-919B-43A4-BA45-330BE0E76DA4}">
      <dsp:nvSpPr>
        <dsp:cNvPr id="0" name=""/>
        <dsp:cNvSpPr/>
      </dsp:nvSpPr>
      <dsp:spPr>
        <a:xfrm>
          <a:off x="212360" y="3795536"/>
          <a:ext cx="1698880" cy="989669"/>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2860" rIns="30480" bIns="22860" numCol="1" spcCol="1270" anchor="ctr" anchorCtr="0">
          <a:noAutofit/>
        </a:bodyPr>
        <a:lstStyle/>
        <a:p>
          <a:pPr lvl="0" algn="ctr" defTabSz="533400">
            <a:lnSpc>
              <a:spcPct val="90000"/>
            </a:lnSpc>
            <a:spcBef>
              <a:spcPct val="0"/>
            </a:spcBef>
            <a:spcAft>
              <a:spcPct val="35000"/>
            </a:spcAft>
          </a:pPr>
          <a:r>
            <a:rPr lang="en-US" sz="1200" kern="1200" dirty="0" smtClean="0"/>
            <a:t>Data Validation</a:t>
          </a:r>
        </a:p>
        <a:p>
          <a:pPr lvl="0" algn="ctr" defTabSz="533400">
            <a:lnSpc>
              <a:spcPct val="90000"/>
            </a:lnSpc>
            <a:spcBef>
              <a:spcPct val="0"/>
            </a:spcBef>
            <a:spcAft>
              <a:spcPct val="35000"/>
            </a:spcAft>
          </a:pPr>
          <a:r>
            <a:rPr lang="en-US" sz="1200" kern="1200" dirty="0" smtClean="0"/>
            <a:t>(State Operated)</a:t>
          </a:r>
          <a:endParaRPr lang="en-US" sz="1200" kern="1200" dirty="0"/>
        </a:p>
      </dsp:txBody>
      <dsp:txXfrm>
        <a:off x="241346" y="3824522"/>
        <a:ext cx="1640908" cy="9316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24799-4078-41B4-B8F8-B826A1FFA8FD}">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Financial Reporting</a:t>
          </a:r>
          <a:endParaRPr lang="en-US" sz="3600" kern="1200" dirty="0"/>
        </a:p>
      </dsp:txBody>
      <dsp:txXfrm>
        <a:off x="0" y="0"/>
        <a:ext cx="2123601" cy="1511253"/>
      </dsp:txXfrm>
    </dsp:sp>
    <dsp:sp modelId="{71D99080-A15F-4470-B0DF-67BF753AB29D}">
      <dsp:nvSpPr>
        <dsp:cNvPr id="0" name=""/>
        <dsp:cNvSpPr/>
      </dsp:nvSpPr>
      <dsp:spPr>
        <a:xfrm>
          <a:off x="212360" y="1512729"/>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Program (</a:t>
          </a:r>
          <a:r>
            <a:rPr lang="en-US" sz="2200" kern="1200" dirty="0" err="1" smtClean="0"/>
            <a:t>TaOA</a:t>
          </a:r>
          <a:r>
            <a:rPr lang="en-US" sz="2200" kern="1200" dirty="0" smtClean="0"/>
            <a:t>)</a:t>
          </a:r>
        </a:p>
        <a:p>
          <a:pPr lvl="0" algn="ctr" defTabSz="977900">
            <a:lnSpc>
              <a:spcPct val="90000"/>
            </a:lnSpc>
            <a:spcBef>
              <a:spcPct val="0"/>
            </a:spcBef>
            <a:spcAft>
              <a:spcPct val="35000"/>
            </a:spcAft>
          </a:pPr>
          <a:r>
            <a:rPr lang="en-US" sz="2200" kern="1200" dirty="0" smtClean="0"/>
            <a:t>ETA-9130(M)</a:t>
          </a:r>
          <a:endParaRPr lang="en-US" sz="2200" kern="1200" dirty="0"/>
        </a:p>
      </dsp:txBody>
      <dsp:txXfrm>
        <a:off x="256846" y="1557215"/>
        <a:ext cx="1609908" cy="1429906"/>
      </dsp:txXfrm>
    </dsp:sp>
    <dsp:sp modelId="{BE6551D8-6ED4-4823-8418-AE171B3E0FD8}">
      <dsp:nvSpPr>
        <dsp:cNvPr id="0" name=""/>
        <dsp:cNvSpPr/>
      </dsp:nvSpPr>
      <dsp:spPr>
        <a:xfrm>
          <a:off x="212360" y="3265281"/>
          <a:ext cx="1698880"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Benefits (TRA/RTAA)</a:t>
          </a:r>
        </a:p>
        <a:p>
          <a:pPr lvl="0" algn="ctr" defTabSz="977900">
            <a:lnSpc>
              <a:spcPct val="90000"/>
            </a:lnSpc>
            <a:spcBef>
              <a:spcPct val="0"/>
            </a:spcBef>
            <a:spcAft>
              <a:spcPct val="35000"/>
            </a:spcAft>
          </a:pPr>
          <a:r>
            <a:rPr lang="en-US" sz="2200" kern="1200" dirty="0" smtClean="0"/>
            <a:t>ETA-9130</a:t>
          </a:r>
          <a:endParaRPr lang="en-US" sz="2200" kern="1200" dirty="0"/>
        </a:p>
      </dsp:txBody>
      <dsp:txXfrm>
        <a:off x="256846" y="3309767"/>
        <a:ext cx="1609908" cy="14299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24799-4078-41B4-B8F8-B826A1FFA8FD}">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Financial Reporting</a:t>
          </a:r>
          <a:endParaRPr lang="en-US" sz="3600" kern="1200" dirty="0"/>
        </a:p>
      </dsp:txBody>
      <dsp:txXfrm>
        <a:off x="0" y="0"/>
        <a:ext cx="2123601" cy="1511253"/>
      </dsp:txXfrm>
    </dsp:sp>
    <dsp:sp modelId="{71D99080-A15F-4470-B0DF-67BF753AB29D}">
      <dsp:nvSpPr>
        <dsp:cNvPr id="0" name=""/>
        <dsp:cNvSpPr/>
      </dsp:nvSpPr>
      <dsp:spPr>
        <a:xfrm>
          <a:off x="212360" y="1512729"/>
          <a:ext cx="1698880"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Program (</a:t>
          </a:r>
          <a:r>
            <a:rPr lang="en-US" sz="2200" kern="1200" dirty="0" err="1" smtClean="0"/>
            <a:t>TaOA</a:t>
          </a:r>
          <a:r>
            <a:rPr lang="en-US" sz="2200" kern="1200" dirty="0" smtClean="0"/>
            <a:t>)</a:t>
          </a:r>
        </a:p>
        <a:p>
          <a:pPr lvl="0" algn="ctr" defTabSz="977900">
            <a:lnSpc>
              <a:spcPct val="90000"/>
            </a:lnSpc>
            <a:spcBef>
              <a:spcPct val="0"/>
            </a:spcBef>
            <a:spcAft>
              <a:spcPct val="35000"/>
            </a:spcAft>
          </a:pPr>
          <a:r>
            <a:rPr lang="en-US" sz="2200" kern="1200" dirty="0" smtClean="0"/>
            <a:t>ETA-9130(M)</a:t>
          </a:r>
          <a:endParaRPr lang="en-US" sz="2200" kern="1200" dirty="0"/>
        </a:p>
      </dsp:txBody>
      <dsp:txXfrm>
        <a:off x="256846" y="1557215"/>
        <a:ext cx="1609908" cy="1429906"/>
      </dsp:txXfrm>
    </dsp:sp>
    <dsp:sp modelId="{BE6551D8-6ED4-4823-8418-AE171B3E0FD8}">
      <dsp:nvSpPr>
        <dsp:cNvPr id="0" name=""/>
        <dsp:cNvSpPr/>
      </dsp:nvSpPr>
      <dsp:spPr>
        <a:xfrm>
          <a:off x="212360" y="3265281"/>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Benefits (TRA/RTAA)</a:t>
          </a:r>
        </a:p>
        <a:p>
          <a:pPr lvl="0" algn="ctr" defTabSz="977900">
            <a:lnSpc>
              <a:spcPct val="90000"/>
            </a:lnSpc>
            <a:spcBef>
              <a:spcPct val="0"/>
            </a:spcBef>
            <a:spcAft>
              <a:spcPct val="35000"/>
            </a:spcAft>
          </a:pPr>
          <a:r>
            <a:rPr lang="en-US" sz="2200" kern="1200" dirty="0" smtClean="0"/>
            <a:t>ETA-9130</a:t>
          </a:r>
          <a:endParaRPr lang="en-US" sz="2200" kern="1200" dirty="0"/>
        </a:p>
      </dsp:txBody>
      <dsp:txXfrm>
        <a:off x="256846" y="3309767"/>
        <a:ext cx="1609908" cy="142990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624799-4078-41B4-B8F8-B826A1FFA8FD}">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en-US" sz="3600" kern="1200" dirty="0" smtClean="0"/>
            <a:t>Financial Reporting</a:t>
          </a:r>
          <a:endParaRPr lang="en-US" sz="3600" kern="1200" dirty="0"/>
        </a:p>
      </dsp:txBody>
      <dsp:txXfrm>
        <a:off x="0" y="0"/>
        <a:ext cx="2123601" cy="1511253"/>
      </dsp:txXfrm>
    </dsp:sp>
    <dsp:sp modelId="{71D99080-A15F-4470-B0DF-67BF753AB29D}">
      <dsp:nvSpPr>
        <dsp:cNvPr id="0" name=""/>
        <dsp:cNvSpPr/>
      </dsp:nvSpPr>
      <dsp:spPr>
        <a:xfrm>
          <a:off x="212360" y="1512729"/>
          <a:ext cx="1698880"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Program (</a:t>
          </a:r>
          <a:r>
            <a:rPr lang="en-US" sz="2200" kern="1200" dirty="0" err="1" smtClean="0"/>
            <a:t>TaOA</a:t>
          </a:r>
          <a:r>
            <a:rPr lang="en-US" sz="2200" kern="1200" dirty="0" smtClean="0"/>
            <a:t>)</a:t>
          </a:r>
        </a:p>
        <a:p>
          <a:pPr lvl="0" algn="ctr" defTabSz="977900">
            <a:lnSpc>
              <a:spcPct val="90000"/>
            </a:lnSpc>
            <a:spcBef>
              <a:spcPct val="0"/>
            </a:spcBef>
            <a:spcAft>
              <a:spcPct val="35000"/>
            </a:spcAft>
          </a:pPr>
          <a:r>
            <a:rPr lang="en-US" sz="2200" kern="1200" dirty="0" smtClean="0"/>
            <a:t>ETA-9130(m)</a:t>
          </a:r>
          <a:endParaRPr lang="en-US" sz="2200" kern="1200" dirty="0"/>
        </a:p>
      </dsp:txBody>
      <dsp:txXfrm>
        <a:off x="256846" y="1557215"/>
        <a:ext cx="1609908" cy="1429906"/>
      </dsp:txXfrm>
    </dsp:sp>
    <dsp:sp modelId="{BE6551D8-6ED4-4823-8418-AE171B3E0FD8}">
      <dsp:nvSpPr>
        <dsp:cNvPr id="0" name=""/>
        <dsp:cNvSpPr/>
      </dsp:nvSpPr>
      <dsp:spPr>
        <a:xfrm>
          <a:off x="212360" y="3265281"/>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41910" rIns="55880" bIns="41910" numCol="1" spcCol="1270" anchor="ctr" anchorCtr="0">
          <a:noAutofit/>
        </a:bodyPr>
        <a:lstStyle/>
        <a:p>
          <a:pPr lvl="0" algn="ctr" defTabSz="977900">
            <a:lnSpc>
              <a:spcPct val="90000"/>
            </a:lnSpc>
            <a:spcBef>
              <a:spcPct val="0"/>
            </a:spcBef>
            <a:spcAft>
              <a:spcPct val="35000"/>
            </a:spcAft>
          </a:pPr>
          <a:r>
            <a:rPr lang="en-US" sz="2200" kern="1200" dirty="0" smtClean="0"/>
            <a:t>Benefits (TRA/RTAA)</a:t>
          </a:r>
        </a:p>
        <a:p>
          <a:pPr lvl="0" algn="ctr" defTabSz="977900">
            <a:lnSpc>
              <a:spcPct val="90000"/>
            </a:lnSpc>
            <a:spcBef>
              <a:spcPct val="0"/>
            </a:spcBef>
            <a:spcAft>
              <a:spcPct val="35000"/>
            </a:spcAft>
          </a:pPr>
          <a:r>
            <a:rPr lang="en-US" sz="2200" kern="1200" dirty="0" smtClean="0"/>
            <a:t>ETA-9130</a:t>
          </a:r>
          <a:endParaRPr lang="en-US" sz="2200" kern="1200" dirty="0"/>
        </a:p>
      </dsp:txBody>
      <dsp:txXfrm>
        <a:off x="256846" y="3309767"/>
        <a:ext cx="1609908" cy="142990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C53A56-37EB-4F17-9974-D1163D08F3D3}">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60020" tIns="160020" rIns="160020" bIns="160020" numCol="1" spcCol="1270" anchor="ctr" anchorCtr="0">
          <a:noAutofit/>
        </a:bodyPr>
        <a:lstStyle/>
        <a:p>
          <a:pPr lvl="0" algn="ctr" defTabSz="1866900">
            <a:lnSpc>
              <a:spcPct val="90000"/>
            </a:lnSpc>
            <a:spcBef>
              <a:spcPct val="0"/>
            </a:spcBef>
            <a:spcAft>
              <a:spcPct val="35000"/>
            </a:spcAft>
          </a:pPr>
          <a:r>
            <a:rPr lang="en-US" sz="4200" kern="1200" dirty="0" smtClean="0"/>
            <a:t>Petition Data</a:t>
          </a:r>
          <a:endParaRPr lang="en-US" sz="4200" kern="1200" dirty="0"/>
        </a:p>
      </dsp:txBody>
      <dsp:txXfrm>
        <a:off x="0" y="0"/>
        <a:ext cx="2123601" cy="151125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E691E-8BF7-4346-9034-32EE5CA19A0C}">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State Practices</a:t>
          </a:r>
          <a:endParaRPr lang="en-US" sz="3900" kern="1200" dirty="0"/>
        </a:p>
      </dsp:txBody>
      <dsp:txXfrm>
        <a:off x="0" y="0"/>
        <a:ext cx="2123601" cy="1511253"/>
      </dsp:txXfrm>
    </dsp:sp>
    <dsp:sp modelId="{63B826E6-D0DF-454F-8684-39DA67003B87}">
      <dsp:nvSpPr>
        <dsp:cNvPr id="0" name=""/>
        <dsp:cNvSpPr/>
      </dsp:nvSpPr>
      <dsp:spPr>
        <a:xfrm>
          <a:off x="212360" y="1512729"/>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Efforts to Improve Outcomes</a:t>
          </a:r>
          <a:endParaRPr lang="en-US" sz="1900" kern="1200" dirty="0"/>
        </a:p>
      </dsp:txBody>
      <dsp:txXfrm>
        <a:off x="256846" y="1557215"/>
        <a:ext cx="1609908" cy="1429906"/>
      </dsp:txXfrm>
    </dsp:sp>
    <dsp:sp modelId="{4D161337-744F-433D-BEBD-944DD791A779}">
      <dsp:nvSpPr>
        <dsp:cNvPr id="0" name=""/>
        <dsp:cNvSpPr/>
      </dsp:nvSpPr>
      <dsp:spPr>
        <a:xfrm>
          <a:off x="212360" y="3265281"/>
          <a:ext cx="1698880"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TAA Administrative Collection (TAAACS)</a:t>
          </a:r>
          <a:endParaRPr lang="en-US" sz="1900" kern="1200" dirty="0"/>
        </a:p>
      </dsp:txBody>
      <dsp:txXfrm>
        <a:off x="256846" y="3309767"/>
        <a:ext cx="1609908" cy="14299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E691E-8BF7-4346-9034-32EE5CA19A0C}">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State Practices</a:t>
          </a:r>
          <a:endParaRPr lang="en-US" sz="3900" kern="1200" dirty="0"/>
        </a:p>
      </dsp:txBody>
      <dsp:txXfrm>
        <a:off x="0" y="0"/>
        <a:ext cx="2123601" cy="1511253"/>
      </dsp:txXfrm>
    </dsp:sp>
    <dsp:sp modelId="{63B826E6-D0DF-454F-8684-39DA67003B87}">
      <dsp:nvSpPr>
        <dsp:cNvPr id="0" name=""/>
        <dsp:cNvSpPr/>
      </dsp:nvSpPr>
      <dsp:spPr>
        <a:xfrm>
          <a:off x="212360" y="1512729"/>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Efforts to Improve Outcomes</a:t>
          </a:r>
          <a:endParaRPr lang="en-US" sz="1900" kern="1200" dirty="0"/>
        </a:p>
      </dsp:txBody>
      <dsp:txXfrm>
        <a:off x="256846" y="1557215"/>
        <a:ext cx="1609908" cy="1429906"/>
      </dsp:txXfrm>
    </dsp:sp>
    <dsp:sp modelId="{4D161337-744F-433D-BEBD-944DD791A779}">
      <dsp:nvSpPr>
        <dsp:cNvPr id="0" name=""/>
        <dsp:cNvSpPr/>
      </dsp:nvSpPr>
      <dsp:spPr>
        <a:xfrm>
          <a:off x="212360" y="3265281"/>
          <a:ext cx="1698880" cy="1518878"/>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TAA Administrative Collection (TAAACS)</a:t>
          </a:r>
          <a:endParaRPr lang="en-US" sz="1900" kern="1200" dirty="0"/>
        </a:p>
      </dsp:txBody>
      <dsp:txXfrm>
        <a:off x="256846" y="3309767"/>
        <a:ext cx="1609908" cy="142990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E691E-8BF7-4346-9034-32EE5CA19A0C}">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State Practices</a:t>
          </a:r>
          <a:endParaRPr lang="en-US" sz="3900" kern="1200" dirty="0"/>
        </a:p>
      </dsp:txBody>
      <dsp:txXfrm>
        <a:off x="0" y="0"/>
        <a:ext cx="2123601" cy="1511253"/>
      </dsp:txXfrm>
    </dsp:sp>
    <dsp:sp modelId="{63B826E6-D0DF-454F-8684-39DA67003B87}">
      <dsp:nvSpPr>
        <dsp:cNvPr id="0" name=""/>
        <dsp:cNvSpPr/>
      </dsp:nvSpPr>
      <dsp:spPr>
        <a:xfrm>
          <a:off x="212360" y="1512729"/>
          <a:ext cx="1698880" cy="1518878"/>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Efforts to Improve Outcomes</a:t>
          </a:r>
          <a:endParaRPr lang="en-US" sz="1900" kern="1200" dirty="0"/>
        </a:p>
      </dsp:txBody>
      <dsp:txXfrm>
        <a:off x="256846" y="1557215"/>
        <a:ext cx="1609908" cy="1429906"/>
      </dsp:txXfrm>
    </dsp:sp>
    <dsp:sp modelId="{4D161337-744F-433D-BEBD-944DD791A779}">
      <dsp:nvSpPr>
        <dsp:cNvPr id="0" name=""/>
        <dsp:cNvSpPr/>
      </dsp:nvSpPr>
      <dsp:spPr>
        <a:xfrm>
          <a:off x="212360" y="3265281"/>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TAA Administrative Collection (TAAACS)</a:t>
          </a:r>
          <a:endParaRPr lang="en-US" sz="1900" kern="1200" dirty="0"/>
        </a:p>
      </dsp:txBody>
      <dsp:txXfrm>
        <a:off x="256846" y="3309767"/>
        <a:ext cx="1609908" cy="14299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CE691E-8BF7-4346-9034-32EE5CA19A0C}">
      <dsp:nvSpPr>
        <dsp:cNvPr id="0" name=""/>
        <dsp:cNvSpPr/>
      </dsp:nvSpPr>
      <dsp:spPr>
        <a:xfrm>
          <a:off x="0" y="0"/>
          <a:ext cx="2123601" cy="5037512"/>
        </a:xfrm>
        <a:prstGeom prst="roundRect">
          <a:avLst>
            <a:gd name="adj" fmla="val 10000"/>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dirty="0" smtClean="0"/>
            <a:t>State Practices</a:t>
          </a:r>
          <a:endParaRPr lang="en-US" sz="3900" kern="1200" dirty="0"/>
        </a:p>
      </dsp:txBody>
      <dsp:txXfrm>
        <a:off x="0" y="0"/>
        <a:ext cx="2123601" cy="1511253"/>
      </dsp:txXfrm>
    </dsp:sp>
    <dsp:sp modelId="{63B826E6-D0DF-454F-8684-39DA67003B87}">
      <dsp:nvSpPr>
        <dsp:cNvPr id="0" name=""/>
        <dsp:cNvSpPr/>
      </dsp:nvSpPr>
      <dsp:spPr>
        <a:xfrm>
          <a:off x="212360" y="1512729"/>
          <a:ext cx="1698880" cy="1518878"/>
        </a:xfrm>
        <a:prstGeom prst="roundRect">
          <a:avLst>
            <a:gd name="adj" fmla="val 1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Efforts to Improve Outcomes</a:t>
          </a:r>
          <a:endParaRPr lang="en-US" sz="1900" kern="1200" dirty="0"/>
        </a:p>
      </dsp:txBody>
      <dsp:txXfrm>
        <a:off x="256846" y="1557215"/>
        <a:ext cx="1609908" cy="1429906"/>
      </dsp:txXfrm>
    </dsp:sp>
    <dsp:sp modelId="{4D161337-744F-433D-BEBD-944DD791A779}">
      <dsp:nvSpPr>
        <dsp:cNvPr id="0" name=""/>
        <dsp:cNvSpPr/>
      </dsp:nvSpPr>
      <dsp:spPr>
        <a:xfrm>
          <a:off x="212360" y="3265281"/>
          <a:ext cx="1698880" cy="1518878"/>
        </a:xfrm>
        <a:prstGeom prst="roundRect">
          <a:avLst>
            <a:gd name="adj" fmla="val 10000"/>
          </a:avLst>
        </a:prstGeom>
        <a:solidFill>
          <a:srgbClr val="C00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lvl="0" algn="ctr" defTabSz="844550">
            <a:lnSpc>
              <a:spcPct val="90000"/>
            </a:lnSpc>
            <a:spcBef>
              <a:spcPct val="0"/>
            </a:spcBef>
            <a:spcAft>
              <a:spcPct val="35000"/>
            </a:spcAft>
          </a:pPr>
          <a:r>
            <a:rPr lang="en-US" sz="1900" kern="1200" dirty="0" smtClean="0"/>
            <a:t>TAA Administrative Collection (TAAACS)</a:t>
          </a:r>
          <a:endParaRPr lang="en-US" sz="1900" kern="1200" dirty="0"/>
        </a:p>
      </dsp:txBody>
      <dsp:txXfrm>
        <a:off x="256846" y="3309767"/>
        <a:ext cx="1609908" cy="142990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093644-5AE7-48EC-A58D-DCE63DA4250D}">
      <dsp:nvSpPr>
        <dsp:cNvPr id="0" name=""/>
        <dsp:cNvSpPr/>
      </dsp:nvSpPr>
      <dsp:spPr>
        <a:xfrm>
          <a:off x="0" y="40597"/>
          <a:ext cx="2030015" cy="207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lvl="0" algn="r" defTabSz="933450">
            <a:lnSpc>
              <a:spcPct val="90000"/>
            </a:lnSpc>
            <a:spcBef>
              <a:spcPct val="0"/>
            </a:spcBef>
            <a:spcAft>
              <a:spcPct val="35000"/>
            </a:spcAft>
          </a:pPr>
          <a:r>
            <a:rPr lang="en-US" sz="2100" b="1" kern="1200" dirty="0" smtClean="0"/>
            <a:t>Quarterly</a:t>
          </a:r>
        </a:p>
        <a:p>
          <a:pPr lvl="0" algn="r" defTabSz="933450">
            <a:lnSpc>
              <a:spcPct val="90000"/>
            </a:lnSpc>
            <a:spcBef>
              <a:spcPct val="0"/>
            </a:spcBef>
            <a:spcAft>
              <a:spcPct val="35000"/>
            </a:spcAft>
          </a:pPr>
          <a:r>
            <a:rPr lang="en-US" sz="2100" kern="1200" dirty="0" smtClean="0"/>
            <a:t>Due On Report Deadline</a:t>
          </a:r>
          <a:endParaRPr lang="en-US" sz="2100" kern="1200" dirty="0"/>
        </a:p>
      </dsp:txBody>
      <dsp:txXfrm>
        <a:off x="0" y="40597"/>
        <a:ext cx="2030015" cy="2071575"/>
      </dsp:txXfrm>
    </dsp:sp>
    <dsp:sp modelId="{D3CD68BC-19E3-4DEE-BC9D-8AE5650C8254}">
      <dsp:nvSpPr>
        <dsp:cNvPr id="0" name=""/>
        <dsp:cNvSpPr/>
      </dsp:nvSpPr>
      <dsp:spPr>
        <a:xfrm>
          <a:off x="2030015" y="126471"/>
          <a:ext cx="406003" cy="1899827"/>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1D236D-FAA8-4C61-848A-C8F475C70446}">
      <dsp:nvSpPr>
        <dsp:cNvPr id="0" name=""/>
        <dsp:cNvSpPr/>
      </dsp:nvSpPr>
      <dsp:spPr>
        <a:xfrm>
          <a:off x="2598419" y="126471"/>
          <a:ext cx="5521642" cy="1899827"/>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PIRL</a:t>
          </a:r>
          <a:endParaRPr lang="en-US" sz="2100" kern="1200" dirty="0"/>
        </a:p>
        <a:p>
          <a:pPr marL="228600" lvl="1" indent="-228600" algn="l" defTabSz="933450">
            <a:lnSpc>
              <a:spcPct val="90000"/>
            </a:lnSpc>
            <a:spcBef>
              <a:spcPct val="0"/>
            </a:spcBef>
            <a:spcAft>
              <a:spcPct val="15000"/>
            </a:spcAft>
            <a:buChar char="••"/>
          </a:pPr>
          <a:r>
            <a:rPr lang="en-US" sz="2100" kern="1200" dirty="0" smtClean="0"/>
            <a:t>ETA-9130s</a:t>
          </a:r>
          <a:endParaRPr lang="en-US" sz="2100" kern="1200" dirty="0"/>
        </a:p>
        <a:p>
          <a:pPr marL="228600" lvl="1" indent="-228600" algn="l" defTabSz="933450">
            <a:lnSpc>
              <a:spcPct val="90000"/>
            </a:lnSpc>
            <a:spcBef>
              <a:spcPct val="0"/>
            </a:spcBef>
            <a:spcAft>
              <a:spcPct val="15000"/>
            </a:spcAft>
            <a:buChar char="••"/>
          </a:pPr>
          <a:r>
            <a:rPr lang="en-US" sz="2100" kern="1200" dirty="0" smtClean="0"/>
            <a:t>Efforts to Improve Outcomes</a:t>
          </a:r>
          <a:endParaRPr lang="en-US" sz="2100" kern="1200" dirty="0"/>
        </a:p>
        <a:p>
          <a:pPr marL="228600" lvl="1" indent="-228600" algn="l" defTabSz="933450">
            <a:lnSpc>
              <a:spcPct val="90000"/>
            </a:lnSpc>
            <a:spcBef>
              <a:spcPct val="0"/>
            </a:spcBef>
            <a:spcAft>
              <a:spcPct val="15000"/>
            </a:spcAft>
            <a:buChar char="••"/>
          </a:pPr>
          <a:r>
            <a:rPr lang="en-US" sz="2100" kern="1200" dirty="0" smtClean="0"/>
            <a:t>TAADI Self-Check (Highly Recommended)</a:t>
          </a:r>
          <a:endParaRPr lang="en-US" sz="2100" kern="1200" dirty="0"/>
        </a:p>
      </dsp:txBody>
      <dsp:txXfrm>
        <a:off x="2598419" y="126471"/>
        <a:ext cx="5521642" cy="1899827"/>
      </dsp:txXfrm>
    </dsp:sp>
    <dsp:sp modelId="{2C05B4B4-8AC5-47D3-A640-3B19BE04C44B}">
      <dsp:nvSpPr>
        <dsp:cNvPr id="0" name=""/>
        <dsp:cNvSpPr/>
      </dsp:nvSpPr>
      <dsp:spPr>
        <a:xfrm>
          <a:off x="0" y="2223772"/>
          <a:ext cx="2030015" cy="1126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lvl="0" algn="r" defTabSz="933450">
            <a:lnSpc>
              <a:spcPct val="90000"/>
            </a:lnSpc>
            <a:spcBef>
              <a:spcPct val="0"/>
            </a:spcBef>
            <a:spcAft>
              <a:spcPct val="35000"/>
            </a:spcAft>
          </a:pPr>
          <a:r>
            <a:rPr lang="en-US" sz="2100" b="1" kern="1200" dirty="0" smtClean="0"/>
            <a:t>Quarterly</a:t>
          </a:r>
        </a:p>
        <a:p>
          <a:pPr lvl="0" algn="r" defTabSz="933450">
            <a:lnSpc>
              <a:spcPct val="90000"/>
            </a:lnSpc>
            <a:spcBef>
              <a:spcPct val="0"/>
            </a:spcBef>
            <a:spcAft>
              <a:spcPct val="35000"/>
            </a:spcAft>
          </a:pPr>
          <a:r>
            <a:rPr lang="en-US" sz="2100" kern="1200" dirty="0" smtClean="0"/>
            <a:t>After Reporting Deadline</a:t>
          </a:r>
          <a:endParaRPr lang="en-US" sz="2100" kern="1200" dirty="0"/>
        </a:p>
      </dsp:txBody>
      <dsp:txXfrm>
        <a:off x="0" y="2223772"/>
        <a:ext cx="2030015" cy="1126046"/>
      </dsp:txXfrm>
    </dsp:sp>
    <dsp:sp modelId="{EDFFF07D-CAB2-4BBA-B391-2D03C3186AC7}">
      <dsp:nvSpPr>
        <dsp:cNvPr id="0" name=""/>
        <dsp:cNvSpPr/>
      </dsp:nvSpPr>
      <dsp:spPr>
        <a:xfrm>
          <a:off x="2030015" y="2393134"/>
          <a:ext cx="406003" cy="787322"/>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037B2B-4F39-4E94-A392-0318732C9278}">
      <dsp:nvSpPr>
        <dsp:cNvPr id="0" name=""/>
        <dsp:cNvSpPr/>
      </dsp:nvSpPr>
      <dsp:spPr>
        <a:xfrm>
          <a:off x="2598419" y="2415051"/>
          <a:ext cx="5521642" cy="74348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TAADI Responses</a:t>
          </a:r>
          <a:endParaRPr lang="en-US" sz="2100" kern="1200" dirty="0"/>
        </a:p>
      </dsp:txBody>
      <dsp:txXfrm>
        <a:off x="2598419" y="2415051"/>
        <a:ext cx="5521642" cy="743488"/>
      </dsp:txXfrm>
    </dsp:sp>
    <dsp:sp modelId="{82FFA1C9-5128-4717-8C02-1B8A8E7DFA4F}">
      <dsp:nvSpPr>
        <dsp:cNvPr id="0" name=""/>
        <dsp:cNvSpPr/>
      </dsp:nvSpPr>
      <dsp:spPr>
        <a:xfrm>
          <a:off x="0" y="3721372"/>
          <a:ext cx="2032000" cy="61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lvl="0" algn="r" defTabSz="933450">
            <a:lnSpc>
              <a:spcPct val="90000"/>
            </a:lnSpc>
            <a:spcBef>
              <a:spcPct val="0"/>
            </a:spcBef>
            <a:spcAft>
              <a:spcPct val="35000"/>
            </a:spcAft>
          </a:pPr>
          <a:r>
            <a:rPr lang="en-US" sz="2100" b="1" kern="1200" dirty="0" smtClean="0"/>
            <a:t>Annual</a:t>
          </a:r>
          <a:endParaRPr lang="en-US" sz="2100" b="1" kern="1200" dirty="0"/>
        </a:p>
      </dsp:txBody>
      <dsp:txXfrm>
        <a:off x="0" y="3721372"/>
        <a:ext cx="2032000" cy="613800"/>
      </dsp:txXfrm>
    </dsp:sp>
    <dsp:sp modelId="{DBBED764-C97B-4FB2-91DB-C4324B261C79}">
      <dsp:nvSpPr>
        <dsp:cNvPr id="0" name=""/>
        <dsp:cNvSpPr/>
      </dsp:nvSpPr>
      <dsp:spPr>
        <a:xfrm>
          <a:off x="2031999" y="3461419"/>
          <a:ext cx="406400" cy="1133706"/>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CB756C-C725-4D0A-B4C9-7F2376A89D4C}">
      <dsp:nvSpPr>
        <dsp:cNvPr id="0" name=""/>
        <dsp:cNvSpPr/>
      </dsp:nvSpPr>
      <dsp:spPr>
        <a:xfrm>
          <a:off x="2600959" y="3474292"/>
          <a:ext cx="5527040" cy="110795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smtClean="0"/>
            <a:t>TAADI Annual Review (early February)</a:t>
          </a:r>
          <a:endParaRPr lang="en-US" sz="2100" kern="1200" dirty="0"/>
        </a:p>
        <a:p>
          <a:pPr marL="228600" lvl="1" indent="-228600" algn="l" defTabSz="933450">
            <a:lnSpc>
              <a:spcPct val="90000"/>
            </a:lnSpc>
            <a:spcBef>
              <a:spcPct val="0"/>
            </a:spcBef>
            <a:spcAft>
              <a:spcPct val="15000"/>
            </a:spcAft>
            <a:buChar char="••"/>
          </a:pPr>
          <a:r>
            <a:rPr lang="en-US" sz="2100" kern="1200" dirty="0" smtClean="0"/>
            <a:t>TAAACS Collection (Oct/Nov)</a:t>
          </a:r>
          <a:endParaRPr lang="en-US" sz="2100" kern="1200" dirty="0"/>
        </a:p>
      </dsp:txBody>
      <dsp:txXfrm>
        <a:off x="2600959" y="3474292"/>
        <a:ext cx="5527040" cy="1107958"/>
      </dsp:txXfrm>
    </dsp:sp>
    <dsp:sp modelId="{D1807912-EEBC-453E-9649-81EC862EC968}">
      <dsp:nvSpPr>
        <dsp:cNvPr id="0" name=""/>
        <dsp:cNvSpPr/>
      </dsp:nvSpPr>
      <dsp:spPr>
        <a:xfrm>
          <a:off x="0" y="4735497"/>
          <a:ext cx="2032000" cy="613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53340" rIns="149352" bIns="53340" numCol="1" spcCol="1270" anchor="ctr" anchorCtr="0">
          <a:noAutofit/>
        </a:bodyPr>
        <a:lstStyle/>
        <a:p>
          <a:pPr lvl="0" algn="r" defTabSz="933450">
            <a:lnSpc>
              <a:spcPct val="90000"/>
            </a:lnSpc>
            <a:spcBef>
              <a:spcPct val="0"/>
            </a:spcBef>
            <a:spcAft>
              <a:spcPct val="35000"/>
            </a:spcAft>
          </a:pPr>
          <a:r>
            <a:rPr lang="en-US" sz="2100" b="1" kern="1200" dirty="0" smtClean="0"/>
            <a:t>Ongoing</a:t>
          </a:r>
          <a:endParaRPr lang="en-US" sz="2100" b="1" kern="1200" dirty="0"/>
        </a:p>
      </dsp:txBody>
      <dsp:txXfrm>
        <a:off x="0" y="4735497"/>
        <a:ext cx="2032000" cy="613800"/>
      </dsp:txXfrm>
    </dsp:sp>
    <dsp:sp modelId="{3F79F2DC-24AD-486D-A9BD-18079AC6A33F}">
      <dsp:nvSpPr>
        <dsp:cNvPr id="0" name=""/>
        <dsp:cNvSpPr/>
      </dsp:nvSpPr>
      <dsp:spPr>
        <a:xfrm>
          <a:off x="2031999" y="4706725"/>
          <a:ext cx="406400" cy="671343"/>
        </a:xfrm>
        <a:prstGeom prst="leftBrace">
          <a:avLst>
            <a:gd name="adj1" fmla="val 35000"/>
            <a:gd name="adj2" fmla="val 50000"/>
          </a:avLst>
        </a:pr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C8FFFB-9255-490A-95F3-780CD7D55B0C}">
      <dsp:nvSpPr>
        <dsp:cNvPr id="0" name=""/>
        <dsp:cNvSpPr/>
      </dsp:nvSpPr>
      <dsp:spPr>
        <a:xfrm>
          <a:off x="2600959" y="4706725"/>
          <a:ext cx="5527040" cy="671343"/>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b="1" kern="1200" dirty="0" smtClean="0"/>
            <a:t>Data Validation</a:t>
          </a:r>
          <a:endParaRPr lang="en-US" sz="2100" b="1" kern="1200" dirty="0"/>
        </a:p>
      </dsp:txBody>
      <dsp:txXfrm>
        <a:off x="2600959" y="4706725"/>
        <a:ext cx="5527040" cy="67134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8.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7733258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xmlns=""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xmlns=""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xmlns=""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xmlns=""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xmlns=""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xmlns=""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xmlns=""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xmlns=""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xmlns=""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xmlns=""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xmlns=""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xmlns=""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xmlns=""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xmlns=""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731471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xmlns=""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xmlns=""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xmlns=""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xmlns=""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xmlns=""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xmlns=""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xmlns=""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xmlns=""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xmlns=""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xmlns=""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xmlns=""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xmlns=""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xmlns=""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xmlns=""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xmlns=""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xmlns=""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xmlns=""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xmlns=""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xmlns=""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xmlns=""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xmlns=""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xmlns=""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xmlns=""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xmlns=""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xmlns=""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xmlns=""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xmlns=""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xmlns=""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xmlns=""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xmlns=""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xmlns=""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1.emf"/><Relationship Id="rId5" Type="http://schemas.openxmlformats.org/officeDocument/2006/relationships/slideLayout" Target="../slideLayouts/slideLayout15.xml"/><Relationship Id="rId10" Type="http://schemas.microsoft.com/office/2007/relationships/hdphoto" Target="../media/hdphoto1.wdp"/><Relationship Id="rId4" Type="http://schemas.openxmlformats.org/officeDocument/2006/relationships/slideLayout" Target="../slideLayouts/slideLayout14.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5"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xmlns=""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xmlns=""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xmlns=""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xmlns=""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xmlns=""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7.xml"/><Relationship Id="rId1" Type="http://schemas.openxmlformats.org/officeDocument/2006/relationships/tags" Target="../tags/tag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www.dol.gov/agencies/eta/tradeact/practitioners/participant-reporting" TargetMode="External"/><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diagramColors" Target="../diagrams/colors4.xml"/><Relationship Id="rId11" Type="http://schemas.openxmlformats.org/officeDocument/2006/relationships/hyperlink" Target="https://performancereporting.workforcegps.org/" TargetMode="External"/><Relationship Id="rId5" Type="http://schemas.openxmlformats.org/officeDocument/2006/relationships/diagramQuickStyle" Target="../diagrams/quickStyle4.xml"/><Relationship Id="rId10" Type="http://schemas.openxmlformats.org/officeDocument/2006/relationships/hyperlink" Target="https://www.dol.gov/agencies/eta/performance" TargetMode="External"/><Relationship Id="rId4" Type="http://schemas.openxmlformats.org/officeDocument/2006/relationships/diagramLayout" Target="../diagrams/layout4.xml"/><Relationship Id="rId9" Type="http://schemas.openxmlformats.org/officeDocument/2006/relationships/hyperlink" Target="https://performancereporting.workforcegps.org/resources/2019/10/01/13/32/PIRL-Reporting-Online-Resource"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slideLayout" Target="../slideLayouts/slideLayout4.xml"/><Relationship Id="rId1" Type="http://schemas.openxmlformats.org/officeDocument/2006/relationships/tags" Target="../tags/tag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slideLayout" Target="../slideLayouts/slideLayout4.xml"/><Relationship Id="rId1" Type="http://schemas.openxmlformats.org/officeDocument/2006/relationships/tags" Target="../tags/tag10.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8" Type="http://schemas.openxmlformats.org/officeDocument/2006/relationships/hyperlink" Target="https://performancereporting.workforcegps.org/resources/2018/10/11/14/48/Today-s-TAADI-Webcast" TargetMode="External"/><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slideLayout" Target="../slideLayouts/slideLayout4.xml"/><Relationship Id="rId1" Type="http://schemas.openxmlformats.org/officeDocument/2006/relationships/tags" Target="../tags/tag11.xml"/><Relationship Id="rId6" Type="http://schemas.openxmlformats.org/officeDocument/2006/relationships/diagramColors" Target="../diagrams/colors8.xml"/><Relationship Id="rId5" Type="http://schemas.openxmlformats.org/officeDocument/2006/relationships/diagramQuickStyle" Target="../diagrams/quickStyle8.xml"/><Relationship Id="rId10" Type="http://schemas.openxmlformats.org/officeDocument/2006/relationships/hyperlink" Target="https://wdr.doleta.gov/directives/corr_doc.cfm?docn=7478" TargetMode="External"/><Relationship Id="rId4" Type="http://schemas.openxmlformats.org/officeDocument/2006/relationships/diagramLayout" Target="../diagrams/layout8.xml"/><Relationship Id="rId9" Type="http://schemas.openxmlformats.org/officeDocument/2006/relationships/hyperlink" Target="https://www.dol.gov/agencies/eta/tradeact/practitioners/participant-reporting"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dr.doleta.gov/directives/corr_doc.cfm?DOCN=9155" TargetMode="External"/><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4.xml"/><Relationship Id="rId1" Type="http://schemas.openxmlformats.org/officeDocument/2006/relationships/tags" Target="../tags/tag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7.xml.rels><?xml version="1.0" encoding="UTF-8" standalone="yes"?>
<Relationships xmlns="http://schemas.openxmlformats.org/package/2006/relationships"><Relationship Id="rId8" Type="http://schemas.openxmlformats.org/officeDocument/2006/relationships/hyperlink" Target="https://wdr.doleta.gov/directives/corr_doc.cfm?DOCN=9318" TargetMode="External"/><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slideLayout" Target="../slideLayouts/slideLayout4.xml"/><Relationship Id="rId1" Type="http://schemas.openxmlformats.org/officeDocument/2006/relationships/tags" Target="../tags/tag15.xml"/><Relationship Id="rId6" Type="http://schemas.openxmlformats.org/officeDocument/2006/relationships/diagramColors" Target="../diagrams/colors12.xml"/><Relationship Id="rId11" Type="http://schemas.openxmlformats.org/officeDocument/2006/relationships/hyperlink" Target="https://www.dol.gov/agencies/eta/grants/management/reporting" TargetMode="External"/><Relationship Id="rId5" Type="http://schemas.openxmlformats.org/officeDocument/2006/relationships/diagramQuickStyle" Target="../diagrams/quickStyle12.xml"/><Relationship Id="rId10" Type="http://schemas.openxmlformats.org/officeDocument/2006/relationships/hyperlink" Target="https://www.dol.gov/agencies/eta/tradeact/practitioners/financial-reporting" TargetMode="External"/><Relationship Id="rId4" Type="http://schemas.openxmlformats.org/officeDocument/2006/relationships/diagramLayout" Target="../diagrams/layout12.xml"/><Relationship Id="rId9" Type="http://schemas.openxmlformats.org/officeDocument/2006/relationships/hyperlink" Target="https://www.workforcegps.org/events/2019/12/04/15/26/Trade-Adjustment-Assistance-TAA-Financial-Overview"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www.dol.gov/agencies/eta/tradeact/data/petitions-determinations" TargetMode="External"/><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slideLayout" Target="../slideLayouts/slideLayout4.xml"/><Relationship Id="rId1" Type="http://schemas.openxmlformats.org/officeDocument/2006/relationships/tags" Target="../tags/tag1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hyperlink" Target="https://www.workforcegps.org/events/2018/12/10/17/52/Reporting-Efforts-to-Improve-Outcomes-in-PIRL-for-the-TAA-Program" TargetMode="External"/><Relationship Id="rId7" Type="http://schemas.openxmlformats.org/officeDocument/2006/relationships/diagramLayout" Target="../diagrams/layout15.xml"/><Relationship Id="rId2" Type="http://schemas.openxmlformats.org/officeDocument/2006/relationships/slideLayout" Target="../slideLayouts/slideLayout4.xml"/><Relationship Id="rId1" Type="http://schemas.openxmlformats.org/officeDocument/2006/relationships/tags" Target="../tags/tag18.xml"/><Relationship Id="rId6" Type="http://schemas.openxmlformats.org/officeDocument/2006/relationships/diagramData" Target="../diagrams/data15.xml"/><Relationship Id="rId5" Type="http://schemas.openxmlformats.org/officeDocument/2006/relationships/hyperlink" Target="https://www.dol.gov/agencies/eta/tradeact/practitioners/participant-reporting" TargetMode="External"/><Relationship Id="rId10" Type="http://schemas.microsoft.com/office/2007/relationships/diagramDrawing" Target="../diagrams/drawing15.xml"/><Relationship Id="rId4" Type="http://schemas.openxmlformats.org/officeDocument/2006/relationships/hyperlink" Target="https://www.dol.gov/sites/dolgov/files/ETA/tradeact/pdfs/PIRL_Efforts_to_Improve_Outcomes_FAQ.pdf" TargetMode="External"/><Relationship Id="rId9" Type="http://schemas.openxmlformats.org/officeDocument/2006/relationships/diagramColors" Target="../diagrams/colors1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slideLayout" Target="../slideLayouts/slideLayout4.xml"/><Relationship Id="rId1" Type="http://schemas.openxmlformats.org/officeDocument/2006/relationships/tags" Target="../tags/tag19.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4.xml.rels><?xml version="1.0" encoding="UTF-8" standalone="yes"?>
<Relationships xmlns="http://schemas.openxmlformats.org/package/2006/relationships"><Relationship Id="rId8" Type="http://schemas.openxmlformats.org/officeDocument/2006/relationships/diagramColors" Target="../diagrams/colors17.xml"/><Relationship Id="rId3" Type="http://schemas.openxmlformats.org/officeDocument/2006/relationships/hyperlink" Target="https://www.workforcegps.org/events/2021/08/25/13/14/TAAACS-Filling-out-the-2021-Version" TargetMode="External"/><Relationship Id="rId7" Type="http://schemas.openxmlformats.org/officeDocument/2006/relationships/diagramQuickStyle" Target="../diagrams/quickStyle17.xml"/><Relationship Id="rId2" Type="http://schemas.openxmlformats.org/officeDocument/2006/relationships/slideLayout" Target="../slideLayouts/slideLayout4.xml"/><Relationship Id="rId1" Type="http://schemas.openxmlformats.org/officeDocument/2006/relationships/tags" Target="../tags/tag20.xml"/><Relationship Id="rId6" Type="http://schemas.openxmlformats.org/officeDocument/2006/relationships/diagramLayout" Target="../diagrams/layout17.xml"/><Relationship Id="rId5" Type="http://schemas.openxmlformats.org/officeDocument/2006/relationships/diagramData" Target="../diagrams/data17.xml"/><Relationship Id="rId4" Type="http://schemas.openxmlformats.org/officeDocument/2006/relationships/hyperlink" Target="https://www.workforcegps.org/events/2020/01/02/18/33/TAA-Administrative-Collection-of-States-Review-of-Initial-Results" TargetMode="External"/><Relationship Id="rId9" Type="http://schemas.microsoft.com/office/2007/relationships/diagramDrawing" Target="../diagrams/drawing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7.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1.xml"/><Relationship Id="rId1" Type="http://schemas.openxmlformats.org/officeDocument/2006/relationships/tags" Target="../tags/tag22.xml"/><Relationship Id="rId4" Type="http://schemas.openxmlformats.org/officeDocument/2006/relationships/hyperlink" Target="https://www.dol.gov/agencies/eta/tradeact/contact/regional-offi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dirty="0" smtClean="0"/>
              <a:t>TAA Reporting Overview</a:t>
            </a:r>
            <a:endParaRPr lang="en-US" dirty="0"/>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Speaker / Today’s Moderator</a:t>
            </a:r>
          </a:p>
        </p:txBody>
      </p:sp>
      <p:pic>
        <p:nvPicPr>
          <p:cNvPr id="2" name="Picture Placeholder 1"/>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t="6932" b="6932"/>
          <a:stretch>
            <a:fill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endParaRPr lang="en-US" dirty="0"/>
          </a:p>
        </p:txBody>
      </p:sp>
    </p:spTree>
    <p:custDataLst>
      <p:tags r:id="rId1"/>
    </p:custDataLst>
    <p:extLst>
      <p:ext uri="{BB962C8B-B14F-4D97-AF65-F5344CB8AC3E}">
        <p14:creationId xmlns:p14="http://schemas.microsoft.com/office/powerpoint/2010/main" val="404930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lstStyle/>
          <a:p>
            <a:r>
              <a:rPr lang="en-US" dirty="0" smtClean="0"/>
              <a:t>What reports does TAA use?</a:t>
            </a:r>
          </a:p>
          <a:p>
            <a:r>
              <a:rPr lang="en-US" dirty="0" smtClean="0"/>
              <a:t>What are their purposes?</a:t>
            </a:r>
          </a:p>
          <a:p>
            <a:r>
              <a:rPr lang="en-US" dirty="0" smtClean="0"/>
              <a:t>When do the reports need to be submitted?</a:t>
            </a:r>
          </a:p>
          <a:p>
            <a:r>
              <a:rPr lang="en-US" dirty="0" smtClean="0"/>
              <a:t>Where can I find resources?</a:t>
            </a:r>
            <a:endParaRPr lang="en-US" dirty="0"/>
          </a:p>
        </p:txBody>
      </p:sp>
    </p:spTree>
    <p:extLst>
      <p:ext uri="{BB962C8B-B14F-4D97-AF65-F5344CB8AC3E}">
        <p14:creationId xmlns:p14="http://schemas.microsoft.com/office/powerpoint/2010/main" val="40910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Reporting Parts</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3238288131"/>
              </p:ext>
            </p:extLst>
          </p:nvPr>
        </p:nvGraphicFramePr>
        <p:xfrm>
          <a:off x="805866" y="947652"/>
          <a:ext cx="10578812"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008841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Reporting Parts</a:t>
            </a:r>
            <a:endParaRPr lang="en-US" dirty="0"/>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smtClean="0"/>
              <a:t>Why do we collect so much data?</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r>
              <a:rPr lang="en-US" dirty="0" smtClean="0"/>
              <a:t>Statutory requirements</a:t>
            </a:r>
          </a:p>
          <a:p>
            <a:r>
              <a:rPr lang="en-US" dirty="0" smtClean="0"/>
              <a:t>Ensuring proper </a:t>
            </a:r>
            <a:r>
              <a:rPr lang="en-US" dirty="0"/>
              <a:t>p</a:t>
            </a:r>
            <a:r>
              <a:rPr lang="en-US" dirty="0" smtClean="0"/>
              <a:t>rogram administration</a:t>
            </a:r>
          </a:p>
          <a:p>
            <a:r>
              <a:rPr lang="en-US" dirty="0" smtClean="0"/>
              <a:t>Identifying good state practices</a:t>
            </a:r>
          </a:p>
          <a:p>
            <a:r>
              <a:rPr lang="en-US" dirty="0" smtClean="0"/>
              <a:t>Most importantly… Telling our story</a:t>
            </a:r>
          </a:p>
          <a:p>
            <a:endParaRPr lang="en-US" dirty="0"/>
          </a:p>
        </p:txBody>
      </p:sp>
    </p:spTree>
    <p:custDataLst>
      <p:tags r:id="rId1"/>
    </p:custDataLst>
    <p:extLst>
      <p:ext uri="{BB962C8B-B14F-4D97-AF65-F5344CB8AC3E}">
        <p14:creationId xmlns:p14="http://schemas.microsoft.com/office/powerpoint/2010/main" val="44620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TAA Participant Reporting</a:t>
            </a:r>
            <a:endParaRPr lang="en-US" dirty="0"/>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1051369955"/>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Submitted every quarter through the Workforce Integrated Performance System (WIPS) on the 15</a:t>
            </a:r>
            <a:r>
              <a:rPr lang="en-US" baseline="30000" dirty="0" smtClean="0"/>
              <a:t>th</a:t>
            </a:r>
            <a:r>
              <a:rPr lang="en-US" dirty="0" smtClean="0"/>
              <a:t> day of the second month of the next quarter</a:t>
            </a:r>
          </a:p>
          <a:p>
            <a:r>
              <a:rPr lang="en-US" dirty="0" smtClean="0"/>
              <a:t>Includes a record for every participation</a:t>
            </a:r>
          </a:p>
          <a:p>
            <a:r>
              <a:rPr lang="en-US" dirty="0" smtClean="0"/>
              <a:t>Tracks all participants being served and through 10 quarters after exit</a:t>
            </a:r>
          </a:p>
          <a:p>
            <a:r>
              <a:rPr lang="en-US" dirty="0" smtClean="0"/>
              <a:t>Can be submitted jointly with other programs</a:t>
            </a:r>
          </a:p>
          <a:p>
            <a:pPr lvl="1"/>
            <a:r>
              <a:rPr lang="en-US" dirty="0" smtClean="0"/>
              <a:t>Large overlap with WIOA programs</a:t>
            </a:r>
          </a:p>
          <a:p>
            <a:endParaRPr lang="en-US" dirty="0" smtClean="0"/>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Participant Individual Record Layout (PIRL)</a:t>
            </a:r>
            <a:endParaRPr lang="en-US" dirty="0"/>
          </a:p>
        </p:txBody>
      </p:sp>
    </p:spTree>
    <p:custDataLst>
      <p:tags r:id="rId1"/>
    </p:custDataLst>
    <p:extLst>
      <p:ext uri="{BB962C8B-B14F-4D97-AF65-F5344CB8AC3E}">
        <p14:creationId xmlns:p14="http://schemas.microsoft.com/office/powerpoint/2010/main" val="3012633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808100880"/>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Petition and eligibility information</a:t>
            </a:r>
          </a:p>
          <a:p>
            <a:r>
              <a:rPr lang="en-US" dirty="0" smtClean="0"/>
              <a:t>TAA-specific benefits and services</a:t>
            </a:r>
          </a:p>
          <a:p>
            <a:pPr lvl="1"/>
            <a:r>
              <a:rPr lang="en-US" dirty="0" smtClean="0"/>
              <a:t>TAA case management</a:t>
            </a:r>
          </a:p>
          <a:p>
            <a:pPr lvl="1"/>
            <a:r>
              <a:rPr lang="en-US" dirty="0" smtClean="0"/>
              <a:t>Trade Adjustment Allowances (TRA)</a:t>
            </a:r>
          </a:p>
          <a:p>
            <a:pPr lvl="1"/>
            <a:r>
              <a:rPr lang="en-US" dirty="0" smtClean="0"/>
              <a:t>Reemployment Trade Adjustment Assistance (RTAA)</a:t>
            </a:r>
          </a:p>
          <a:p>
            <a:pPr lvl="1"/>
            <a:r>
              <a:rPr lang="en-US" dirty="0" smtClean="0"/>
              <a:t>Job search and relocation allowances</a:t>
            </a:r>
          </a:p>
          <a:p>
            <a:r>
              <a:rPr lang="en-US" dirty="0" smtClean="0"/>
              <a:t>Expenditure data</a:t>
            </a:r>
          </a:p>
          <a:p>
            <a:r>
              <a:rPr lang="en-US" dirty="0" smtClean="0"/>
              <a:t>Fiscal Year instead of Program Year</a:t>
            </a:r>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PIRL Differences for TAA</a:t>
            </a:r>
            <a:endParaRPr lang="en-US" dirty="0"/>
          </a:p>
        </p:txBody>
      </p:sp>
    </p:spTree>
    <p:custDataLst>
      <p:tags r:id="rId1"/>
    </p:custDataLst>
    <p:extLst>
      <p:ext uri="{BB962C8B-B14F-4D97-AF65-F5344CB8AC3E}">
        <p14:creationId xmlns:p14="http://schemas.microsoft.com/office/powerpoint/2010/main" val="302665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1758914132"/>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PIRL Reporting Resources</a:t>
            </a:r>
            <a:endParaRPr lang="en-US" dirty="0"/>
          </a:p>
        </p:txBody>
      </p:sp>
      <p:sp>
        <p:nvSpPr>
          <p:cNvPr id="8" name="Content Placeholder 2">
            <a:extLst>
              <a:ext uri="{FF2B5EF4-FFF2-40B4-BE49-F238E27FC236}">
                <a16:creationId xmlns:a16="http://schemas.microsoft.com/office/drawing/2014/main" id="{8529379F-2773-44E4-BA78-B9159BAD1D1F}"/>
              </a:ext>
            </a:extLst>
          </p:cNvPr>
          <p:cNvSpPr txBox="1">
            <a:spLocks/>
          </p:cNvSpPr>
          <p:nvPr/>
        </p:nvSpPr>
        <p:spPr>
          <a:xfrm>
            <a:off x="3278188" y="2186608"/>
            <a:ext cx="7736945" cy="3896140"/>
          </a:xfrm>
          <a:prstGeom prst="rect">
            <a:avLst/>
          </a:prstGeom>
          <a:solidFill>
            <a:srgbClr val="F3F4F4"/>
          </a:solidFill>
          <a:ln>
            <a:solidFill>
              <a:schemeClr val="accent4"/>
            </a:solidFill>
          </a:ln>
        </p:spPr>
        <p:txBody>
          <a:bodyPr vert="horz" lIns="91440" tIns="45720" rIns="91440" bIns="45720" rtlCol="0" anchor="ctr">
            <a:normAutofit fontScale="62500" lnSpcReduction="2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smtClean="0"/>
              <a:t>TAA Participant Reporting Practitioner Resources</a:t>
            </a:r>
            <a:endParaRPr lang="en-US" dirty="0"/>
          </a:p>
          <a:p>
            <a:pPr lvl="1"/>
            <a:r>
              <a:rPr lang="en-US" dirty="0" smtClean="0"/>
              <a:t>TAA reporting materials by topic, FAQ sheets, and webinars</a:t>
            </a:r>
            <a:endParaRPr lang="en-US" dirty="0"/>
          </a:p>
          <a:p>
            <a:pPr lvl="2"/>
            <a:r>
              <a:rPr lang="en-US" dirty="0">
                <a:hlinkClick r:id="rId8"/>
              </a:rPr>
              <a:t>https://</a:t>
            </a:r>
            <a:r>
              <a:rPr lang="en-US" dirty="0" smtClean="0">
                <a:hlinkClick r:id="rId8"/>
              </a:rPr>
              <a:t>www.dol.gov/agencies/eta/tradeact/practitioners/participant-reporting</a:t>
            </a:r>
            <a:endParaRPr lang="en-US" dirty="0" smtClean="0"/>
          </a:p>
          <a:p>
            <a:r>
              <a:rPr lang="en-US" dirty="0" smtClean="0"/>
              <a:t>Joint PIRL Online Learning Resource</a:t>
            </a:r>
            <a:endParaRPr lang="en-US" dirty="0"/>
          </a:p>
          <a:p>
            <a:pPr lvl="1"/>
            <a:r>
              <a:rPr lang="en-US" dirty="0" smtClean="0"/>
              <a:t>Learn all about PIRL reporting, who uses the PIRL, and basic requirements </a:t>
            </a:r>
          </a:p>
          <a:p>
            <a:pPr lvl="2"/>
            <a:r>
              <a:rPr lang="en-US" dirty="0">
                <a:hlinkClick r:id="rId9"/>
              </a:rPr>
              <a:t>https://</a:t>
            </a:r>
            <a:r>
              <a:rPr lang="en-US" dirty="0" smtClean="0">
                <a:hlinkClick r:id="rId9"/>
              </a:rPr>
              <a:t>performancereporting.workforcegps.org/resources/2019/10/01/13/32/PIRL-Reporting-Online-Resource</a:t>
            </a:r>
            <a:endParaRPr lang="en-US" dirty="0" smtClean="0"/>
          </a:p>
          <a:p>
            <a:r>
              <a:rPr lang="en-US" dirty="0" smtClean="0"/>
              <a:t>WIOA Performance Site</a:t>
            </a:r>
          </a:p>
          <a:p>
            <a:pPr lvl="1"/>
            <a:r>
              <a:rPr lang="en-US" dirty="0" smtClean="0"/>
              <a:t>Basic information, WIPS Access</a:t>
            </a:r>
          </a:p>
          <a:p>
            <a:pPr lvl="2"/>
            <a:r>
              <a:rPr lang="en-US" dirty="0">
                <a:hlinkClick r:id="rId10"/>
              </a:rPr>
              <a:t>https://</a:t>
            </a:r>
            <a:r>
              <a:rPr lang="en-US" dirty="0" smtClean="0">
                <a:hlinkClick r:id="rId10"/>
              </a:rPr>
              <a:t>www.dol.gov/agencies/eta/performance</a:t>
            </a:r>
            <a:endParaRPr lang="en-US" dirty="0" smtClean="0"/>
          </a:p>
          <a:p>
            <a:r>
              <a:rPr lang="en-US" dirty="0" smtClean="0"/>
              <a:t>WIOA Performance Reporting </a:t>
            </a:r>
            <a:r>
              <a:rPr lang="en-US" dirty="0" err="1" smtClean="0"/>
              <a:t>WorkforceGPS</a:t>
            </a:r>
            <a:r>
              <a:rPr lang="en-US" dirty="0" smtClean="0"/>
              <a:t> Site</a:t>
            </a:r>
          </a:p>
          <a:p>
            <a:pPr lvl="1"/>
            <a:r>
              <a:rPr lang="en-US" dirty="0" smtClean="0"/>
              <a:t>Additional information about this resource</a:t>
            </a:r>
          </a:p>
          <a:p>
            <a:pPr lvl="2"/>
            <a:r>
              <a:rPr lang="en-US" dirty="0" smtClean="0">
                <a:hlinkClick r:id="rId11"/>
              </a:rPr>
              <a:t>https://performancereporting.workforcegps.org/</a:t>
            </a:r>
            <a:endParaRPr lang="en-US" dirty="0"/>
          </a:p>
          <a:p>
            <a:r>
              <a:rPr lang="en-US" dirty="0" smtClean="0"/>
              <a:t>Reporting Ask Me Anything Sessions</a:t>
            </a:r>
            <a:endParaRPr lang="en-US" dirty="0"/>
          </a:p>
        </p:txBody>
      </p:sp>
    </p:spTree>
    <p:custDataLst>
      <p:tags r:id="rId1"/>
    </p:custDataLst>
    <p:extLst>
      <p:ext uri="{BB962C8B-B14F-4D97-AF65-F5344CB8AC3E}">
        <p14:creationId xmlns:p14="http://schemas.microsoft.com/office/powerpoint/2010/main" val="3226058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4173045304"/>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5408612" cy="4214284"/>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Quarterly review of data submitted</a:t>
            </a:r>
          </a:p>
          <a:p>
            <a:r>
              <a:rPr lang="en-US" dirty="0" smtClean="0"/>
              <a:t>Uses aggregate measures to flag where states may be struggling on reporting or programmatic issues</a:t>
            </a:r>
          </a:p>
          <a:p>
            <a:r>
              <a:rPr lang="en-US" dirty="0" smtClean="0"/>
              <a:t>Some measures compare PIRL data to Financial Data</a:t>
            </a:r>
          </a:p>
          <a:p>
            <a:r>
              <a:rPr lang="en-US" dirty="0" smtClean="0"/>
              <a:t>States are required to look into issues and respond</a:t>
            </a:r>
          </a:p>
          <a:p>
            <a:r>
              <a:rPr lang="en-US" dirty="0" smtClean="0"/>
              <a:t>Looks for continuous improvement</a:t>
            </a:r>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Data Integrity (TAADI)</a:t>
            </a:r>
            <a:endParaRPr lang="en-US" dirty="0"/>
          </a:p>
        </p:txBody>
      </p:sp>
      <p:pic>
        <p:nvPicPr>
          <p:cNvPr id="4" name="Picture 3"/>
          <p:cNvPicPr>
            <a:picLocks noChangeAspect="1"/>
          </p:cNvPicPr>
          <p:nvPr/>
        </p:nvPicPr>
        <p:blipFill rotWithShape="1">
          <a:blip r:embed="rId8"/>
          <a:srcRect l="28766" t="22232" r="45905" b="41107"/>
          <a:stretch/>
        </p:blipFill>
        <p:spPr>
          <a:xfrm>
            <a:off x="8848670" y="2610933"/>
            <a:ext cx="2862469" cy="2269180"/>
          </a:xfrm>
          <a:prstGeom prst="rect">
            <a:avLst/>
          </a:prstGeom>
        </p:spPr>
      </p:pic>
    </p:spTree>
    <p:custDataLst>
      <p:tags r:id="rId1"/>
    </p:custDataLst>
    <p:extLst>
      <p:ext uri="{BB962C8B-B14F-4D97-AF65-F5344CB8AC3E}">
        <p14:creationId xmlns:p14="http://schemas.microsoft.com/office/powerpoint/2010/main" val="1923540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2044942645"/>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Data Integrity (TAADI)</a:t>
            </a:r>
            <a:endParaRPr lang="en-US" dirty="0"/>
          </a:p>
        </p:txBody>
      </p:sp>
      <p:graphicFrame>
        <p:nvGraphicFramePr>
          <p:cNvPr id="8" name="Diagram 7"/>
          <p:cNvGraphicFramePr/>
          <p:nvPr>
            <p:extLst>
              <p:ext uri="{D42A27DB-BD31-4B8C-83A1-F6EECF244321}">
                <p14:modId xmlns:p14="http://schemas.microsoft.com/office/powerpoint/2010/main" val="2548019740"/>
              </p:ext>
            </p:extLst>
          </p:nvPr>
        </p:nvGraphicFramePr>
        <p:xfrm>
          <a:off x="3278188" y="2156377"/>
          <a:ext cx="7736945" cy="15266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Content Placeholder 5">
            <a:extLst>
              <a:ext uri="{FF2B5EF4-FFF2-40B4-BE49-F238E27FC236}">
                <a16:creationId xmlns:a16="http://schemas.microsoft.com/office/drawing/2014/main" id="{F5B89379-CC2D-4E48-8ADF-B69AB282013D}"/>
              </a:ext>
            </a:extLst>
          </p:cNvPr>
          <p:cNvSpPr txBox="1">
            <a:spLocks/>
          </p:cNvSpPr>
          <p:nvPr/>
        </p:nvSpPr>
        <p:spPr>
          <a:xfrm>
            <a:off x="3278188" y="3750732"/>
            <a:ext cx="7736946" cy="223443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TAADI Self-Check allows states to check data before submissions</a:t>
            </a:r>
          </a:p>
          <a:p>
            <a:r>
              <a:rPr lang="en-US" dirty="0" smtClean="0"/>
              <a:t>Annual review after 4</a:t>
            </a:r>
            <a:r>
              <a:rPr lang="en-US" baseline="30000" dirty="0" smtClean="0"/>
              <a:t>th</a:t>
            </a:r>
            <a:r>
              <a:rPr lang="en-US" dirty="0" smtClean="0"/>
              <a:t> quarter (9/30) responses which can result in areas of concern or findings</a:t>
            </a:r>
          </a:p>
          <a:p>
            <a:r>
              <a:rPr lang="en-US" dirty="0" smtClean="0"/>
              <a:t>Annual changes in measures and targets as necessary</a:t>
            </a:r>
          </a:p>
          <a:p>
            <a:endParaRPr lang="en-US" dirty="0"/>
          </a:p>
        </p:txBody>
      </p:sp>
    </p:spTree>
    <p:custDataLst>
      <p:tags r:id="rId1"/>
    </p:custDataLst>
    <p:extLst>
      <p:ext uri="{BB962C8B-B14F-4D97-AF65-F5344CB8AC3E}">
        <p14:creationId xmlns:p14="http://schemas.microsoft.com/office/powerpoint/2010/main" val="1245619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4233517585"/>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TAADI Resources</a:t>
            </a:r>
            <a:endParaRPr lang="en-US" dirty="0"/>
          </a:p>
        </p:txBody>
      </p:sp>
      <p:sp>
        <p:nvSpPr>
          <p:cNvPr id="8" name="Content Placeholder 2">
            <a:extLst>
              <a:ext uri="{FF2B5EF4-FFF2-40B4-BE49-F238E27FC236}">
                <a16:creationId xmlns:a16="http://schemas.microsoft.com/office/drawing/2014/main" id="{8529379F-2773-44E4-BA78-B9159BAD1D1F}"/>
              </a:ext>
            </a:extLst>
          </p:cNvPr>
          <p:cNvSpPr txBox="1">
            <a:spLocks/>
          </p:cNvSpPr>
          <p:nvPr/>
        </p:nvSpPr>
        <p:spPr>
          <a:xfrm>
            <a:off x="3278188" y="2186608"/>
            <a:ext cx="7736945" cy="3896140"/>
          </a:xfrm>
          <a:prstGeom prst="rect">
            <a:avLst/>
          </a:prstGeom>
          <a:solidFill>
            <a:srgbClr val="F3F4F4"/>
          </a:solidFill>
          <a:ln>
            <a:solidFill>
              <a:schemeClr val="accent4"/>
            </a:solidFill>
          </a:ln>
        </p:spPr>
        <p:txBody>
          <a:bodyPr vert="horz" lIns="91440" tIns="45720" rIns="91440" bIns="45720" rtlCol="0" anchor="ctr">
            <a:normAutofit fontScale="85000" lnSpcReduction="2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smtClean="0"/>
              <a:t>Today’s TAADI Webcast</a:t>
            </a:r>
            <a:endParaRPr lang="en-US" dirty="0"/>
          </a:p>
          <a:p>
            <a:pPr lvl="1"/>
            <a:r>
              <a:rPr lang="en-US" dirty="0" smtClean="0"/>
              <a:t>A full discussion of TAADI including measures, processes, etc.</a:t>
            </a:r>
            <a:endParaRPr lang="en-US" dirty="0"/>
          </a:p>
          <a:p>
            <a:pPr lvl="2"/>
            <a:r>
              <a:rPr lang="en-US" dirty="0">
                <a:hlinkClick r:id="rId8"/>
              </a:rPr>
              <a:t>https://</a:t>
            </a:r>
            <a:r>
              <a:rPr lang="en-US" dirty="0" smtClean="0">
                <a:hlinkClick r:id="rId8"/>
              </a:rPr>
              <a:t>performancereporting.workforcegps.org/resources/2018/10/11/14/48/Today-s-TAADI-Webcast</a:t>
            </a:r>
            <a:endParaRPr lang="en-US" dirty="0" smtClean="0"/>
          </a:p>
          <a:p>
            <a:r>
              <a:rPr lang="en-US" dirty="0" smtClean="0"/>
              <a:t>TAA Participant Reporting Practitioner Resources</a:t>
            </a:r>
          </a:p>
          <a:p>
            <a:pPr lvl="1"/>
            <a:r>
              <a:rPr lang="en-US" dirty="0" smtClean="0"/>
              <a:t>Self-Check files, annual review processes, and more!</a:t>
            </a:r>
          </a:p>
          <a:p>
            <a:pPr lvl="2"/>
            <a:r>
              <a:rPr lang="en-US" dirty="0">
                <a:hlinkClick r:id="rId9"/>
              </a:rPr>
              <a:t>https://www.dol.gov/agencies/eta/tradeact/practitioners/participant-reporting</a:t>
            </a:r>
            <a:endParaRPr lang="en-US" dirty="0"/>
          </a:p>
          <a:p>
            <a:r>
              <a:rPr lang="en-US" dirty="0" smtClean="0"/>
              <a:t>TAADI TEGL 01-19</a:t>
            </a:r>
            <a:endParaRPr lang="en-US" dirty="0"/>
          </a:p>
          <a:p>
            <a:pPr lvl="1"/>
            <a:r>
              <a:rPr lang="en-US" dirty="0" smtClean="0"/>
              <a:t>Guidance on TAADI, the timeline, and the requirements</a:t>
            </a:r>
            <a:endParaRPr lang="en-US" dirty="0"/>
          </a:p>
          <a:p>
            <a:pPr lvl="2"/>
            <a:r>
              <a:rPr lang="en-US" dirty="0">
                <a:hlinkClick r:id="rId10"/>
              </a:rPr>
              <a:t>https://</a:t>
            </a:r>
            <a:r>
              <a:rPr lang="en-US" dirty="0" smtClean="0">
                <a:hlinkClick r:id="rId10"/>
              </a:rPr>
              <a:t>wdr.doleta.gov/directives/corr_doc.cfm?docn=7478</a:t>
            </a:r>
            <a:endParaRPr lang="en-US" dirty="0" smtClean="0"/>
          </a:p>
          <a:p>
            <a:r>
              <a:rPr lang="en-US" dirty="0" smtClean="0"/>
              <a:t>TAADI Ask Me Anything Sessions</a:t>
            </a:r>
            <a:endParaRPr lang="en-US" dirty="0"/>
          </a:p>
        </p:txBody>
      </p:sp>
    </p:spTree>
    <p:custDataLst>
      <p:tags r:id="rId1"/>
    </p:custDataLst>
    <p:extLst>
      <p:ext uri="{BB962C8B-B14F-4D97-AF65-F5344CB8AC3E}">
        <p14:creationId xmlns:p14="http://schemas.microsoft.com/office/powerpoint/2010/main" val="1429896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graphicFrame>
        <p:nvGraphicFramePr>
          <p:cNvPr id="2" name="Content Placeholder 1"/>
          <p:cNvGraphicFramePr>
            <a:graphicFrameLocks noGrp="1"/>
          </p:cNvGraphicFramePr>
          <p:nvPr>
            <p:ph sz="half" idx="2"/>
            <p:extLst>
              <p:ext uri="{D42A27DB-BD31-4B8C-83A1-F6EECF244321}">
                <p14:modId xmlns:p14="http://schemas.microsoft.com/office/powerpoint/2010/main" val="3404349834"/>
              </p:ext>
            </p:extLst>
          </p:nvPr>
        </p:nvGraphicFramePr>
        <p:xfrm>
          <a:off x="805866"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States are required to have a process to check that the data they submit is accurate</a:t>
            </a:r>
          </a:p>
          <a:p>
            <a:r>
              <a:rPr lang="en-US" dirty="0" smtClean="0"/>
              <a:t>States have flexibility in their process</a:t>
            </a:r>
          </a:p>
          <a:p>
            <a:r>
              <a:rPr lang="en-US" dirty="0" smtClean="0"/>
              <a:t>Nothing needs to be submitted, but subject to monitoring</a:t>
            </a:r>
          </a:p>
          <a:p>
            <a:r>
              <a:rPr lang="en-US" dirty="0" smtClean="0"/>
              <a:t>Specific elements and their validation can be found in </a:t>
            </a:r>
            <a:r>
              <a:rPr lang="en-US" dirty="0" smtClean="0">
                <a:hlinkClick r:id="rId8"/>
              </a:rPr>
              <a:t>TEGL 23-19</a:t>
            </a:r>
            <a:r>
              <a:rPr lang="en-US" dirty="0" smtClean="0"/>
              <a:t> and its attachments</a:t>
            </a:r>
          </a:p>
          <a:p>
            <a:endParaRPr lang="en-US" dirty="0" smtClean="0"/>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Data Validation</a:t>
            </a:r>
            <a:endParaRPr lang="en-US" dirty="0"/>
          </a:p>
        </p:txBody>
      </p:sp>
    </p:spTree>
    <p:custDataLst>
      <p:tags r:id="rId1"/>
    </p:custDataLst>
    <p:extLst>
      <p:ext uri="{BB962C8B-B14F-4D97-AF65-F5344CB8AC3E}">
        <p14:creationId xmlns:p14="http://schemas.microsoft.com/office/powerpoint/2010/main" val="2050254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14</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TAA Financial Reporting</a:t>
            </a:r>
            <a:endParaRPr lang="en-US" dirty="0"/>
          </a:p>
        </p:txBody>
      </p:sp>
    </p:spTree>
    <p:extLst>
      <p:ext uri="{BB962C8B-B14F-4D97-AF65-F5344CB8AC3E}">
        <p14:creationId xmlns:p14="http://schemas.microsoft.com/office/powerpoint/2010/main" val="4267854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smtClean="0"/>
              <a:t>TAA Financial Reporting</a:t>
            </a:r>
            <a:endParaRPr lang="en-US" dirty="0"/>
          </a:p>
        </p:txBody>
      </p:sp>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Training and Other Activities (</a:t>
            </a:r>
            <a:r>
              <a:rPr lang="en-US" dirty="0" err="1" smtClean="0"/>
              <a:t>TaOA</a:t>
            </a:r>
            <a:r>
              <a:rPr lang="en-US" dirty="0" smtClean="0"/>
              <a:t>) funds</a:t>
            </a:r>
          </a:p>
          <a:p>
            <a:pPr lvl="1"/>
            <a:r>
              <a:rPr lang="en-US" dirty="0" smtClean="0"/>
              <a:t>Training</a:t>
            </a:r>
          </a:p>
          <a:p>
            <a:pPr lvl="1"/>
            <a:r>
              <a:rPr lang="en-US" dirty="0" smtClean="0"/>
              <a:t>Case management</a:t>
            </a:r>
          </a:p>
          <a:p>
            <a:pPr lvl="1"/>
            <a:r>
              <a:rPr lang="en-US" dirty="0" smtClean="0"/>
              <a:t>Job search and relocation</a:t>
            </a:r>
          </a:p>
          <a:p>
            <a:pPr lvl="1"/>
            <a:r>
              <a:rPr lang="en-US" dirty="0" smtClean="0"/>
              <a:t>Administration</a:t>
            </a:r>
          </a:p>
          <a:p>
            <a:r>
              <a:rPr lang="en-US" dirty="0" smtClean="0"/>
              <a:t>Aggregate quarterly reports</a:t>
            </a:r>
          </a:p>
          <a:p>
            <a:r>
              <a:rPr lang="en-US" dirty="0" smtClean="0"/>
              <a:t>Three year funds</a:t>
            </a:r>
          </a:p>
          <a:p>
            <a:r>
              <a:rPr lang="en-US" dirty="0" smtClean="0"/>
              <a:t>Used in TAADI</a:t>
            </a:r>
          </a:p>
          <a:p>
            <a:endParaRPr lang="en-US" dirty="0" smtClean="0"/>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Program (</a:t>
            </a:r>
            <a:r>
              <a:rPr lang="en-US" dirty="0" err="1" smtClean="0"/>
              <a:t>TaOA</a:t>
            </a:r>
            <a:r>
              <a:rPr lang="en-US" dirty="0" smtClean="0"/>
              <a:t>) Financial Reporting</a:t>
            </a:r>
            <a:endParaRPr lang="en-US" dirty="0"/>
          </a:p>
        </p:txBody>
      </p:sp>
      <p:graphicFrame>
        <p:nvGraphicFramePr>
          <p:cNvPr id="11" name="Content Placeholder 1"/>
          <p:cNvGraphicFramePr>
            <a:graphicFrameLocks/>
          </p:cNvGraphicFramePr>
          <p:nvPr>
            <p:extLst>
              <p:ext uri="{D42A27DB-BD31-4B8C-83A1-F6EECF244321}">
                <p14:modId xmlns:p14="http://schemas.microsoft.com/office/powerpoint/2010/main" val="1224393241"/>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857654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Financial Reporting</a:t>
            </a:r>
            <a:endParaRPr lang="en-US" dirty="0"/>
          </a:p>
        </p:txBody>
      </p:sp>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Aggregate quarterly reports</a:t>
            </a:r>
          </a:p>
          <a:p>
            <a:r>
              <a:rPr lang="en-US" dirty="0" smtClean="0"/>
              <a:t>One-year funds</a:t>
            </a:r>
          </a:p>
          <a:p>
            <a:r>
              <a:rPr lang="en-US" dirty="0" smtClean="0"/>
              <a:t>Used in TAADI</a:t>
            </a:r>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Benefit (TRA and RTAA) Benefit Reporting</a:t>
            </a:r>
            <a:endParaRPr lang="en-US" dirty="0"/>
          </a:p>
        </p:txBody>
      </p:sp>
      <p:graphicFrame>
        <p:nvGraphicFramePr>
          <p:cNvPr id="11" name="Content Placeholder 1"/>
          <p:cNvGraphicFramePr>
            <a:graphicFrameLocks/>
          </p:cNvGraphicFramePr>
          <p:nvPr>
            <p:extLst>
              <p:ext uri="{D42A27DB-BD31-4B8C-83A1-F6EECF244321}">
                <p14:modId xmlns:p14="http://schemas.microsoft.com/office/powerpoint/2010/main" val="1065298796"/>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2762435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Financial Reporting</a:t>
            </a:r>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Financial Reporting Resources</a:t>
            </a:r>
            <a:endParaRPr lang="en-US" dirty="0"/>
          </a:p>
        </p:txBody>
      </p:sp>
      <p:graphicFrame>
        <p:nvGraphicFramePr>
          <p:cNvPr id="11" name="Content Placeholder 1"/>
          <p:cNvGraphicFramePr>
            <a:graphicFrameLocks/>
          </p:cNvGraphicFramePr>
          <p:nvPr>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ontent Placeholder 2">
            <a:extLst>
              <a:ext uri="{FF2B5EF4-FFF2-40B4-BE49-F238E27FC236}">
                <a16:creationId xmlns:a16="http://schemas.microsoft.com/office/drawing/2014/main" id="{8529379F-2773-44E4-BA78-B9159BAD1D1F}"/>
              </a:ext>
            </a:extLst>
          </p:cNvPr>
          <p:cNvSpPr txBox="1">
            <a:spLocks/>
          </p:cNvSpPr>
          <p:nvPr/>
        </p:nvSpPr>
        <p:spPr>
          <a:xfrm>
            <a:off x="3278189" y="2186608"/>
            <a:ext cx="3663787" cy="3896140"/>
          </a:xfrm>
          <a:prstGeom prst="rect">
            <a:avLst/>
          </a:prstGeom>
          <a:solidFill>
            <a:srgbClr val="F3F4F4"/>
          </a:solidFill>
          <a:ln>
            <a:solidFill>
              <a:schemeClr val="accent4"/>
            </a:solidFill>
          </a:ln>
        </p:spPr>
        <p:txBody>
          <a:bodyPr vert="horz" lIns="91440" tIns="45720" rIns="91440" bIns="45720" rtlCol="0" anchor="ctr">
            <a:normAutofit fontScale="77500" lnSpcReduction="2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TEGL </a:t>
            </a:r>
            <a:r>
              <a:rPr lang="en-US" dirty="0" smtClean="0"/>
              <a:t>18-20: TAA Financial Reporting Alignment and Clarifications</a:t>
            </a:r>
          </a:p>
          <a:p>
            <a:pPr lvl="1"/>
            <a:r>
              <a:rPr lang="en-US" dirty="0" smtClean="0"/>
              <a:t>Provides guidance to address major financial reporting requirements and how to address specific situations</a:t>
            </a:r>
            <a:endParaRPr lang="en-US" dirty="0"/>
          </a:p>
          <a:p>
            <a:pPr lvl="2"/>
            <a:r>
              <a:rPr lang="en-US" dirty="0" smtClean="0">
                <a:hlinkClick r:id="rId8"/>
              </a:rPr>
              <a:t>https://wdr.doleta.gov/directives/corr_doc.cfm?DOCN=9318</a:t>
            </a:r>
            <a:endParaRPr lang="en-US" dirty="0" smtClean="0"/>
          </a:p>
          <a:p>
            <a:r>
              <a:rPr lang="en-US" dirty="0" smtClean="0"/>
              <a:t>TAA </a:t>
            </a:r>
            <a:r>
              <a:rPr lang="en-US" dirty="0" smtClean="0"/>
              <a:t>Financial Overview</a:t>
            </a:r>
            <a:endParaRPr lang="en-US" dirty="0"/>
          </a:p>
          <a:p>
            <a:pPr lvl="1"/>
            <a:r>
              <a:rPr lang="en-US" dirty="0" smtClean="0"/>
              <a:t>Financial discussion of TAA including common issues</a:t>
            </a:r>
            <a:endParaRPr lang="en-US" dirty="0"/>
          </a:p>
          <a:p>
            <a:pPr lvl="2"/>
            <a:r>
              <a:rPr lang="en-US" dirty="0">
                <a:hlinkClick r:id="rId9"/>
              </a:rPr>
              <a:t>https://</a:t>
            </a:r>
            <a:r>
              <a:rPr lang="en-US" dirty="0" smtClean="0">
                <a:hlinkClick r:id="rId9"/>
              </a:rPr>
              <a:t>www.workforcegps.org/events/2019/12/04/15/26/Trade-Adjustment-Assistance-TAA-Financial-Overview</a:t>
            </a:r>
            <a:endParaRPr lang="en-US" dirty="0" smtClean="0"/>
          </a:p>
        </p:txBody>
      </p:sp>
      <p:sp>
        <p:nvSpPr>
          <p:cNvPr id="9" name="Content Placeholder 2">
            <a:extLst>
              <a:ext uri="{FF2B5EF4-FFF2-40B4-BE49-F238E27FC236}">
                <a16:creationId xmlns:a16="http://schemas.microsoft.com/office/drawing/2014/main" id="{8529379F-2773-44E4-BA78-B9159BAD1D1F}"/>
              </a:ext>
            </a:extLst>
          </p:cNvPr>
          <p:cNvSpPr txBox="1">
            <a:spLocks/>
          </p:cNvSpPr>
          <p:nvPr/>
        </p:nvSpPr>
        <p:spPr>
          <a:xfrm>
            <a:off x="7256776" y="2186608"/>
            <a:ext cx="3758357" cy="3896140"/>
          </a:xfrm>
          <a:prstGeom prst="rect">
            <a:avLst/>
          </a:prstGeom>
          <a:solidFill>
            <a:srgbClr val="F3F4F4"/>
          </a:solidFill>
          <a:ln>
            <a:solidFill>
              <a:schemeClr val="accent4"/>
            </a:solidFill>
          </a:ln>
        </p:spPr>
        <p:txBody>
          <a:bodyPr vert="horz" lIns="91440" tIns="45720" rIns="91440" bIns="45720" rtlCol="0" anchor="ctr">
            <a:normAutofit fontScale="70000" lnSpcReduction="2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smtClean="0"/>
              <a:t>TAA </a:t>
            </a:r>
            <a:r>
              <a:rPr lang="en-US" dirty="0" smtClean="0"/>
              <a:t>Financial Reporting Practitioner Resources</a:t>
            </a:r>
          </a:p>
          <a:p>
            <a:pPr lvl="1"/>
            <a:r>
              <a:rPr lang="en-US" dirty="0" smtClean="0"/>
              <a:t>Fiscal Self-Check files, webinars, reserve funding requests</a:t>
            </a:r>
            <a:endParaRPr lang="en-US" dirty="0"/>
          </a:p>
          <a:p>
            <a:pPr lvl="2"/>
            <a:r>
              <a:rPr lang="en-US" dirty="0">
                <a:hlinkClick r:id="rId10"/>
              </a:rPr>
              <a:t>https://</a:t>
            </a:r>
            <a:r>
              <a:rPr lang="en-US" dirty="0" smtClean="0">
                <a:hlinkClick r:id="rId10"/>
              </a:rPr>
              <a:t>www.dol.gov/agencies/eta/tradeact/practitioners/financial-reporting</a:t>
            </a:r>
            <a:endParaRPr lang="en-US" dirty="0" smtClean="0"/>
          </a:p>
          <a:p>
            <a:r>
              <a:rPr lang="en-US" dirty="0" smtClean="0"/>
              <a:t>Department Financial </a:t>
            </a:r>
            <a:r>
              <a:rPr lang="en-US" dirty="0"/>
              <a:t>Reporting </a:t>
            </a:r>
            <a:r>
              <a:rPr lang="en-US" dirty="0" smtClean="0"/>
              <a:t>Page</a:t>
            </a:r>
            <a:endParaRPr lang="en-US" dirty="0"/>
          </a:p>
          <a:p>
            <a:pPr lvl="1"/>
            <a:r>
              <a:rPr lang="en-US" dirty="0" smtClean="0"/>
              <a:t>Deadlines, form instructions, and copies of forms</a:t>
            </a:r>
            <a:endParaRPr lang="en-US" dirty="0"/>
          </a:p>
          <a:p>
            <a:pPr lvl="2"/>
            <a:r>
              <a:rPr lang="en-US" dirty="0">
                <a:hlinkClick r:id="rId11"/>
              </a:rPr>
              <a:t>https://</a:t>
            </a:r>
            <a:r>
              <a:rPr lang="en-US" dirty="0" smtClean="0">
                <a:hlinkClick r:id="rId11"/>
              </a:rPr>
              <a:t>www.dol.gov/agencies/eta/grants/management/reporting</a:t>
            </a:r>
            <a:endParaRPr lang="en-US" dirty="0"/>
          </a:p>
          <a:p>
            <a:r>
              <a:rPr lang="en-US" dirty="0" smtClean="0"/>
              <a:t>TAADI and Fiscal Ask Me Anything Sessions</a:t>
            </a:r>
            <a:endParaRPr lang="en-US" dirty="0"/>
          </a:p>
        </p:txBody>
      </p:sp>
    </p:spTree>
    <p:custDataLst>
      <p:tags r:id="rId1"/>
    </p:custDataLst>
    <p:extLst>
      <p:ext uri="{BB962C8B-B14F-4D97-AF65-F5344CB8AC3E}">
        <p14:creationId xmlns:p14="http://schemas.microsoft.com/office/powerpoint/2010/main" val="3024075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TAA Petition Data</a:t>
            </a:r>
            <a:endParaRPr lang="en-US" dirty="0"/>
          </a:p>
        </p:txBody>
      </p:sp>
    </p:spTree>
    <p:extLst>
      <p:ext uri="{BB962C8B-B14F-4D97-AF65-F5344CB8AC3E}">
        <p14:creationId xmlns:p14="http://schemas.microsoft.com/office/powerpoint/2010/main" val="783248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Petition Data</a:t>
            </a:r>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Petition Data</a:t>
            </a:r>
            <a:endParaRPr lang="en-US" dirty="0"/>
          </a:p>
        </p:txBody>
      </p:sp>
      <p:graphicFrame>
        <p:nvGraphicFramePr>
          <p:cNvPr id="11" name="Content Placeholder 1"/>
          <p:cNvGraphicFramePr>
            <a:graphicFrameLocks/>
          </p:cNvGraphicFramePr>
          <p:nvPr>
            <p:extLst>
              <p:ext uri="{D42A27DB-BD31-4B8C-83A1-F6EECF244321}">
                <p14:modId xmlns:p14="http://schemas.microsoft.com/office/powerpoint/2010/main" val="3814093169"/>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5">
            <a:extLst>
              <a:ext uri="{FF2B5EF4-FFF2-40B4-BE49-F238E27FC236}">
                <a16:creationId xmlns:a16="http://schemas.microsoft.com/office/drawing/2014/main" id="{F5B89379-CC2D-4E48-8ADF-B69AB282013D}"/>
              </a:ext>
            </a:extLst>
          </p:cNvPr>
          <p:cNvSpPr txBox="1">
            <a:spLocks/>
          </p:cNvSpPr>
          <p:nvPr/>
        </p:nvSpPr>
        <p:spPr>
          <a:xfrm>
            <a:off x="3278189" y="2142066"/>
            <a:ext cx="5307012"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No data to be submitted!</a:t>
            </a:r>
          </a:p>
          <a:p>
            <a:r>
              <a:rPr lang="en-US" dirty="0" smtClean="0"/>
              <a:t>Provides information on what groups of workers can be served by TAA</a:t>
            </a:r>
          </a:p>
          <a:p>
            <a:r>
              <a:rPr lang="en-US" dirty="0" smtClean="0"/>
              <a:t>Includes criteria such as when a layoff needs to occur for a participant to be eligible.</a:t>
            </a:r>
          </a:p>
          <a:p>
            <a:r>
              <a:rPr lang="en-US" dirty="0" smtClean="0"/>
              <a:t>Data files available at:</a:t>
            </a:r>
          </a:p>
          <a:p>
            <a:pPr marL="0" indent="0">
              <a:buNone/>
            </a:pPr>
            <a:r>
              <a:rPr lang="en-US" dirty="0" smtClean="0">
                <a:hlinkClick r:id="rId8"/>
              </a:rPr>
              <a:t>https</a:t>
            </a:r>
            <a:r>
              <a:rPr lang="en-US" dirty="0">
                <a:hlinkClick r:id="rId8"/>
              </a:rPr>
              <a:t>://</a:t>
            </a:r>
            <a:r>
              <a:rPr lang="en-US" dirty="0" smtClean="0">
                <a:hlinkClick r:id="rId8"/>
              </a:rPr>
              <a:t>www.dol.gov/agencies/eta/tradeact/data/petitions-determinations</a:t>
            </a:r>
            <a:endParaRPr lang="en-US" dirty="0" smtClean="0"/>
          </a:p>
          <a:p>
            <a:endParaRPr lang="en-US" dirty="0" smtClean="0"/>
          </a:p>
          <a:p>
            <a:endParaRPr lang="en-US" dirty="0"/>
          </a:p>
        </p:txBody>
      </p:sp>
      <p:pic>
        <p:nvPicPr>
          <p:cNvPr id="2" name="Picture 1"/>
          <p:cNvPicPr>
            <a:picLocks noChangeAspect="1"/>
          </p:cNvPicPr>
          <p:nvPr/>
        </p:nvPicPr>
        <p:blipFill rotWithShape="1">
          <a:blip r:embed="rId9"/>
          <a:srcRect l="12592" t="40171" r="66556" b="1623"/>
          <a:stretch/>
        </p:blipFill>
        <p:spPr>
          <a:xfrm>
            <a:off x="8700266" y="2201538"/>
            <a:ext cx="2558840" cy="3868856"/>
          </a:xfrm>
          <a:prstGeom prst="rect">
            <a:avLst/>
          </a:prstGeom>
        </p:spPr>
      </p:pic>
      <p:sp>
        <p:nvSpPr>
          <p:cNvPr id="4" name="Right Arrow 3"/>
          <p:cNvSpPr/>
          <p:nvPr/>
        </p:nvSpPr>
        <p:spPr>
          <a:xfrm rot="7621897">
            <a:off x="10046986" y="2886747"/>
            <a:ext cx="1954707" cy="414987"/>
          </a:xfrm>
          <a:prstGeom prst="rightArrow">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103167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TAA State Practices</a:t>
            </a:r>
            <a:endParaRPr lang="en-US" dirty="0"/>
          </a:p>
        </p:txBody>
      </p:sp>
    </p:spTree>
    <p:extLst>
      <p:ext uri="{BB962C8B-B14F-4D97-AF65-F5344CB8AC3E}">
        <p14:creationId xmlns:p14="http://schemas.microsoft.com/office/powerpoint/2010/main" val="1703654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State Practices</a:t>
            </a:r>
            <a:endParaRPr lang="en-US" dirty="0"/>
          </a:p>
        </p:txBody>
      </p:sp>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3987801"/>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Quarterly narrative on state </a:t>
            </a:r>
            <a:r>
              <a:rPr lang="en-US" dirty="0"/>
              <a:t>e</a:t>
            </a:r>
            <a:r>
              <a:rPr lang="en-US" dirty="0" smtClean="0"/>
              <a:t>fforts</a:t>
            </a:r>
          </a:p>
          <a:p>
            <a:r>
              <a:rPr lang="en-US" dirty="0" smtClean="0"/>
              <a:t>Provides us information on what you are working on</a:t>
            </a:r>
          </a:p>
          <a:p>
            <a:r>
              <a:rPr lang="en-US" dirty="0" smtClean="0"/>
              <a:t>Short and focused on highlights</a:t>
            </a:r>
          </a:p>
          <a:p>
            <a:r>
              <a:rPr lang="en-US" dirty="0" smtClean="0"/>
              <a:t>Entered as a comment on the QPR (when submitting PIRL)</a:t>
            </a:r>
          </a:p>
          <a:p>
            <a:r>
              <a:rPr lang="en-US" dirty="0" smtClean="0"/>
              <a:t>Posted publicly on the website</a:t>
            </a:r>
          </a:p>
          <a:p>
            <a:endParaRPr lang="en-US" dirty="0" smtClean="0"/>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Efforts to Improve Outcomes</a:t>
            </a:r>
            <a:endParaRPr lang="en-US" dirty="0"/>
          </a:p>
        </p:txBody>
      </p:sp>
      <p:graphicFrame>
        <p:nvGraphicFramePr>
          <p:cNvPr id="11" name="Content Placeholder 1"/>
          <p:cNvGraphicFramePr>
            <a:graphicFrameLocks/>
          </p:cNvGraphicFramePr>
          <p:nvPr>
            <p:extLst>
              <p:ext uri="{D42A27DB-BD31-4B8C-83A1-F6EECF244321}">
                <p14:modId xmlns:p14="http://schemas.microsoft.com/office/powerpoint/2010/main" val="2592678990"/>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7649138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Efforts to Improve Outcomes Resources</a:t>
            </a:r>
            <a:endParaRPr lang="en-US" dirty="0"/>
          </a:p>
        </p:txBody>
      </p:sp>
      <p:sp>
        <p:nvSpPr>
          <p:cNvPr id="8" name="Content Placeholder 2">
            <a:extLst>
              <a:ext uri="{FF2B5EF4-FFF2-40B4-BE49-F238E27FC236}">
                <a16:creationId xmlns:a16="http://schemas.microsoft.com/office/drawing/2014/main" id="{8529379F-2773-44E4-BA78-B9159BAD1D1F}"/>
              </a:ext>
            </a:extLst>
          </p:cNvPr>
          <p:cNvSpPr txBox="1">
            <a:spLocks/>
          </p:cNvSpPr>
          <p:nvPr/>
        </p:nvSpPr>
        <p:spPr>
          <a:xfrm>
            <a:off x="3278188" y="2186608"/>
            <a:ext cx="7736945" cy="3896140"/>
          </a:xfrm>
          <a:prstGeom prst="rect">
            <a:avLst/>
          </a:prstGeom>
          <a:solidFill>
            <a:srgbClr val="F3F4F4"/>
          </a:solidFill>
          <a:ln>
            <a:solidFill>
              <a:schemeClr val="accent4"/>
            </a:solidFill>
          </a:ln>
        </p:spPr>
        <p:txBody>
          <a:bodyPr vert="horz" lIns="91440" tIns="45720" rIns="91440" bIns="45720" rtlCol="0" anchor="ctr">
            <a:normAutofit fontScale="85000" lnSpcReduction="10000"/>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smtClean="0"/>
              <a:t>Reporting “Efforts to Improve Outcomes” Webinar</a:t>
            </a:r>
            <a:endParaRPr lang="en-US" dirty="0"/>
          </a:p>
          <a:p>
            <a:pPr lvl="1"/>
            <a:r>
              <a:rPr lang="en-US" dirty="0" smtClean="0"/>
              <a:t>Discussed how to write good narratives, how to submit, and what kind of information should be included</a:t>
            </a:r>
            <a:endParaRPr lang="en-US" dirty="0"/>
          </a:p>
          <a:p>
            <a:pPr lvl="2"/>
            <a:r>
              <a:rPr lang="en-US" dirty="0">
                <a:hlinkClick r:id="rId3"/>
              </a:rPr>
              <a:t>https://</a:t>
            </a:r>
            <a:r>
              <a:rPr lang="en-US" dirty="0" smtClean="0">
                <a:hlinkClick r:id="rId3"/>
              </a:rPr>
              <a:t>www.workforcegps.org/events/2018/12/10/17/52/Reporting-Efforts-to-Improve-Outcomes-in-PIRL-for-the-TAA-Program</a:t>
            </a:r>
            <a:endParaRPr lang="en-US" dirty="0" smtClean="0"/>
          </a:p>
          <a:p>
            <a:r>
              <a:rPr lang="en-US" dirty="0" smtClean="0"/>
              <a:t>Efforts to Improve Outcomes FAQ</a:t>
            </a:r>
            <a:endParaRPr lang="en-US" dirty="0"/>
          </a:p>
          <a:p>
            <a:pPr lvl="1"/>
            <a:r>
              <a:rPr lang="en-US" dirty="0" smtClean="0"/>
              <a:t>Or a short FAQ that gives you all the information you need to submit</a:t>
            </a:r>
            <a:endParaRPr lang="en-US" dirty="0"/>
          </a:p>
          <a:p>
            <a:pPr lvl="2"/>
            <a:r>
              <a:rPr lang="en-US" dirty="0">
                <a:hlinkClick r:id="rId4"/>
              </a:rPr>
              <a:t>https://</a:t>
            </a:r>
            <a:r>
              <a:rPr lang="en-US" dirty="0" smtClean="0">
                <a:hlinkClick r:id="rId4"/>
              </a:rPr>
              <a:t>www.dol.gov/sites/dolgov/files/ETA/tradeact/pdfs/PIRL_Efforts_to_Improve_Outcomes_FAQ.pdf</a:t>
            </a:r>
            <a:endParaRPr lang="en-US" dirty="0" smtClean="0"/>
          </a:p>
          <a:p>
            <a:r>
              <a:rPr lang="en-US" dirty="0" smtClean="0"/>
              <a:t>TAA Participant Reporting Practitioner Resources</a:t>
            </a:r>
          </a:p>
          <a:p>
            <a:pPr lvl="1"/>
            <a:r>
              <a:rPr lang="en-US" dirty="0" smtClean="0"/>
              <a:t>Efforts to Improve Outcomes resources are also here!</a:t>
            </a:r>
          </a:p>
          <a:p>
            <a:pPr lvl="2"/>
            <a:r>
              <a:rPr lang="en-US" dirty="0">
                <a:hlinkClick r:id="rId5"/>
              </a:rPr>
              <a:t>https://</a:t>
            </a:r>
            <a:r>
              <a:rPr lang="en-US" dirty="0" smtClean="0">
                <a:hlinkClick r:id="rId5"/>
              </a:rPr>
              <a:t>www.dol.gov/agencies/eta/tradeact/practitioners/participant-reporting</a:t>
            </a:r>
            <a:endParaRPr lang="en-US" dirty="0"/>
          </a:p>
        </p:txBody>
      </p:sp>
      <p:graphicFrame>
        <p:nvGraphicFramePr>
          <p:cNvPr id="9" name="Content Placeholder 1"/>
          <p:cNvGraphicFramePr>
            <a:graphicFrameLocks/>
          </p:cNvGraphicFramePr>
          <p:nvPr>
            <p:extLst>
              <p:ext uri="{D42A27DB-BD31-4B8C-83A1-F6EECF244321}">
                <p14:modId xmlns:p14="http://schemas.microsoft.com/office/powerpoint/2010/main" val="3870292437"/>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extLst>
      <p:ext uri="{BB962C8B-B14F-4D97-AF65-F5344CB8AC3E}">
        <p14:creationId xmlns:p14="http://schemas.microsoft.com/office/powerpoint/2010/main" val="1744277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State Practices</a:t>
            </a:r>
            <a:endParaRPr lang="en-US" dirty="0"/>
          </a:p>
        </p:txBody>
      </p:sp>
      <p:sp>
        <p:nvSpPr>
          <p:cNvPr id="6" name="Content Placeholder 5">
            <a:extLst>
              <a:ext uri="{FF2B5EF4-FFF2-40B4-BE49-F238E27FC236}">
                <a16:creationId xmlns:a16="http://schemas.microsoft.com/office/drawing/2014/main" id="{F5B89379-CC2D-4E48-8ADF-B69AB282013D}"/>
              </a:ext>
            </a:extLst>
          </p:cNvPr>
          <p:cNvSpPr txBox="1">
            <a:spLocks/>
          </p:cNvSpPr>
          <p:nvPr/>
        </p:nvSpPr>
        <p:spPr>
          <a:xfrm>
            <a:off x="3278188" y="2142066"/>
            <a:ext cx="7736945" cy="1708717"/>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t>States submit annually in October/November</a:t>
            </a:r>
          </a:p>
          <a:p>
            <a:r>
              <a:rPr lang="en-US" dirty="0" smtClean="0"/>
              <a:t>Emailed, Fillable Excel Sheet</a:t>
            </a:r>
          </a:p>
          <a:p>
            <a:r>
              <a:rPr lang="en-US" dirty="0" smtClean="0"/>
              <a:t>Collect discrete data across 8 categories</a:t>
            </a:r>
          </a:p>
          <a:p>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 Administrative Collection of States (TAAACS)</a:t>
            </a:r>
            <a:endParaRPr lang="en-US" dirty="0"/>
          </a:p>
        </p:txBody>
      </p:sp>
      <p:graphicFrame>
        <p:nvGraphicFramePr>
          <p:cNvPr id="11" name="Content Placeholder 1"/>
          <p:cNvGraphicFramePr>
            <a:graphicFrameLocks/>
          </p:cNvGraphicFramePr>
          <p:nvPr>
            <p:extLst>
              <p:ext uri="{D42A27DB-BD31-4B8C-83A1-F6EECF244321}">
                <p14:modId xmlns:p14="http://schemas.microsoft.com/office/powerpoint/2010/main" val="2562562661"/>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ontent Placeholder 5">
            <a:extLst>
              <a:ext uri="{FF2B5EF4-FFF2-40B4-BE49-F238E27FC236}">
                <a16:creationId xmlns:a16="http://schemas.microsoft.com/office/drawing/2014/main" id="{F5B89379-CC2D-4E48-8ADF-B69AB282013D}"/>
              </a:ext>
            </a:extLst>
          </p:cNvPr>
          <p:cNvSpPr txBox="1">
            <a:spLocks/>
          </p:cNvSpPr>
          <p:nvPr/>
        </p:nvSpPr>
        <p:spPr>
          <a:xfrm>
            <a:off x="3278188" y="3850783"/>
            <a:ext cx="3921102" cy="2163984"/>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State Organization</a:t>
            </a:r>
          </a:p>
          <a:p>
            <a:pPr lvl="1"/>
            <a:r>
              <a:rPr lang="en-US" dirty="0" smtClean="0"/>
              <a:t>Outreach</a:t>
            </a:r>
            <a:endParaRPr lang="en-US" dirty="0" smtClean="0"/>
          </a:p>
          <a:p>
            <a:pPr lvl="1"/>
            <a:r>
              <a:rPr lang="en-US" dirty="0" smtClean="0"/>
              <a:t>Eligibility and Program Benefits and Services</a:t>
            </a:r>
          </a:p>
          <a:p>
            <a:pPr lvl="1"/>
            <a:r>
              <a:rPr lang="en-US" dirty="0" smtClean="0"/>
              <a:t>Integration</a:t>
            </a:r>
            <a:endParaRPr lang="en-US" dirty="0" smtClean="0"/>
          </a:p>
          <a:p>
            <a:endParaRPr lang="en-US" dirty="0"/>
          </a:p>
        </p:txBody>
      </p:sp>
      <p:sp>
        <p:nvSpPr>
          <p:cNvPr id="9" name="Content Placeholder 5">
            <a:extLst>
              <a:ext uri="{FF2B5EF4-FFF2-40B4-BE49-F238E27FC236}">
                <a16:creationId xmlns:a16="http://schemas.microsoft.com/office/drawing/2014/main" id="{F5B89379-CC2D-4E48-8ADF-B69AB282013D}"/>
              </a:ext>
            </a:extLst>
          </p:cNvPr>
          <p:cNvSpPr txBox="1">
            <a:spLocks/>
          </p:cNvSpPr>
          <p:nvPr/>
        </p:nvSpPr>
        <p:spPr>
          <a:xfrm>
            <a:off x="7199289" y="3850783"/>
            <a:ext cx="3815843" cy="2163984"/>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smtClean="0"/>
              <a:t>IT Systems and Reporting</a:t>
            </a:r>
          </a:p>
          <a:p>
            <a:pPr lvl="1"/>
            <a:r>
              <a:rPr lang="en-US" dirty="0" smtClean="0"/>
              <a:t>Training </a:t>
            </a:r>
            <a:r>
              <a:rPr lang="en-US" dirty="0" smtClean="0"/>
              <a:t>for TAA Staff</a:t>
            </a:r>
          </a:p>
          <a:p>
            <a:pPr lvl="1"/>
            <a:r>
              <a:rPr lang="en-US" dirty="0" smtClean="0"/>
              <a:t>Barriers and Technical Assistance</a:t>
            </a:r>
          </a:p>
          <a:p>
            <a:pPr lvl="1"/>
            <a:r>
              <a:rPr lang="en-US" dirty="0" smtClean="0"/>
              <a:t>Worker List Collection</a:t>
            </a:r>
            <a:endParaRPr lang="en-US" dirty="0"/>
          </a:p>
        </p:txBody>
      </p:sp>
    </p:spTree>
    <p:custDataLst>
      <p:tags r:id="rId1"/>
    </p:custDataLst>
    <p:extLst>
      <p:ext uri="{BB962C8B-B14F-4D97-AF65-F5344CB8AC3E}">
        <p14:creationId xmlns:p14="http://schemas.microsoft.com/office/powerpoint/2010/main" val="978733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24</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TAA Participant Reporting</a:t>
            </a:r>
            <a:endParaRPr lang="en-US" dirty="0"/>
          </a:p>
        </p:txBody>
      </p:sp>
      <p:sp>
        <p:nvSpPr>
          <p:cNvPr id="7" name="Text Placeholder 3">
            <a:extLst>
              <a:ext uri="{FF2B5EF4-FFF2-40B4-BE49-F238E27FC236}">
                <a16:creationId xmlns:a16="http://schemas.microsoft.com/office/drawing/2014/main" id="{7685B04E-D334-4757-A429-1A0B989B688B}"/>
              </a:ext>
            </a:extLst>
          </p:cNvPr>
          <p:cNvSpPr>
            <a:spLocks noGrp="1"/>
          </p:cNvSpPr>
          <p:nvPr>
            <p:ph type="body" idx="1"/>
          </p:nvPr>
        </p:nvSpPr>
        <p:spPr>
          <a:xfrm>
            <a:off x="3278188" y="1167785"/>
            <a:ext cx="7736945" cy="823912"/>
          </a:xfrm>
        </p:spPr>
        <p:txBody>
          <a:bodyPr/>
          <a:lstStyle/>
          <a:p>
            <a:r>
              <a:rPr lang="en-US" dirty="0" smtClean="0"/>
              <a:t>TAAACS Resources</a:t>
            </a:r>
            <a:endParaRPr lang="en-US" dirty="0"/>
          </a:p>
        </p:txBody>
      </p:sp>
      <p:sp>
        <p:nvSpPr>
          <p:cNvPr id="8" name="Content Placeholder 2">
            <a:extLst>
              <a:ext uri="{FF2B5EF4-FFF2-40B4-BE49-F238E27FC236}">
                <a16:creationId xmlns:a16="http://schemas.microsoft.com/office/drawing/2014/main" id="{8529379F-2773-44E4-BA78-B9159BAD1D1F}"/>
              </a:ext>
            </a:extLst>
          </p:cNvPr>
          <p:cNvSpPr txBox="1">
            <a:spLocks/>
          </p:cNvSpPr>
          <p:nvPr/>
        </p:nvSpPr>
        <p:spPr>
          <a:xfrm>
            <a:off x="3278188" y="2186608"/>
            <a:ext cx="7736945" cy="3896140"/>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smtClean="0"/>
              <a:t>TAAACS: Filling out the 2021 Version</a:t>
            </a:r>
            <a:endParaRPr lang="en-US" dirty="0"/>
          </a:p>
          <a:p>
            <a:pPr lvl="1"/>
            <a:r>
              <a:rPr lang="en-US" dirty="0" smtClean="0"/>
              <a:t>About the collection, how to fill it out, and how we use it</a:t>
            </a:r>
            <a:endParaRPr lang="en-US" dirty="0"/>
          </a:p>
          <a:p>
            <a:pPr lvl="2"/>
            <a:r>
              <a:rPr lang="en-US" dirty="0">
                <a:hlinkClick r:id="rId3"/>
              </a:rPr>
              <a:t>https://</a:t>
            </a:r>
            <a:r>
              <a:rPr lang="en-US" dirty="0" smtClean="0">
                <a:hlinkClick r:id="rId3"/>
              </a:rPr>
              <a:t>www.workforcegps.org/events/2021/08/25/13/14/TAAACS-Filling-out-the-2021-Version</a:t>
            </a:r>
            <a:endParaRPr lang="en-US" dirty="0" smtClean="0"/>
          </a:p>
          <a:p>
            <a:r>
              <a:rPr lang="en-US" dirty="0" smtClean="0"/>
              <a:t>TAAACS Review of Initial Results</a:t>
            </a:r>
          </a:p>
          <a:p>
            <a:pPr lvl="1"/>
            <a:r>
              <a:rPr lang="en-US" dirty="0" smtClean="0"/>
              <a:t>A </a:t>
            </a:r>
            <a:r>
              <a:rPr lang="en-US" dirty="0" smtClean="0"/>
              <a:t>whirlwind tour of some of the insights from our first collection</a:t>
            </a:r>
            <a:endParaRPr lang="en-US" dirty="0"/>
          </a:p>
          <a:p>
            <a:pPr lvl="2"/>
            <a:r>
              <a:rPr lang="en-US" dirty="0">
                <a:hlinkClick r:id="rId4"/>
              </a:rPr>
              <a:t>https://</a:t>
            </a:r>
            <a:r>
              <a:rPr lang="en-US" dirty="0" smtClean="0">
                <a:hlinkClick r:id="rId4"/>
              </a:rPr>
              <a:t>www.workforcegps.org/events/2020/01/02/18/33/TAA-Administrative-Collection-of-States-Review-of-Initial-Results</a:t>
            </a:r>
            <a:endParaRPr lang="en-US" dirty="0" smtClean="0"/>
          </a:p>
        </p:txBody>
      </p:sp>
      <p:graphicFrame>
        <p:nvGraphicFramePr>
          <p:cNvPr id="9" name="Content Placeholder 1"/>
          <p:cNvGraphicFramePr>
            <a:graphicFrameLocks/>
          </p:cNvGraphicFramePr>
          <p:nvPr>
            <p:extLst>
              <p:ext uri="{D42A27DB-BD31-4B8C-83A1-F6EECF244321}">
                <p14:modId xmlns:p14="http://schemas.microsoft.com/office/powerpoint/2010/main" val="1906732174"/>
              </p:ext>
            </p:extLst>
          </p:nvPr>
        </p:nvGraphicFramePr>
        <p:xfrm>
          <a:off x="839788" y="947652"/>
          <a:ext cx="2123601" cy="50375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3102015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Understanding the TAA Timeline</a:t>
            </a:r>
            <a:endParaRPr lang="en-US" dirty="0"/>
          </a:p>
        </p:txBody>
      </p:sp>
    </p:spTree>
    <p:extLst>
      <p:ext uri="{BB962C8B-B14F-4D97-AF65-F5344CB8AC3E}">
        <p14:creationId xmlns:p14="http://schemas.microsoft.com/office/powerpoint/2010/main" val="26307862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26</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t>TAA Reporting Obligations</a:t>
            </a:r>
            <a:endParaRPr lang="en-US" dirty="0"/>
          </a:p>
        </p:txBody>
      </p:sp>
      <p:graphicFrame>
        <p:nvGraphicFramePr>
          <p:cNvPr id="42" name="Diagram 41"/>
          <p:cNvGraphicFramePr/>
          <p:nvPr>
            <p:extLst>
              <p:ext uri="{D42A27DB-BD31-4B8C-83A1-F6EECF244321}">
                <p14:modId xmlns:p14="http://schemas.microsoft.com/office/powerpoint/2010/main" val="3917842936"/>
              </p:ext>
            </p:extLst>
          </p:nvPr>
        </p:nvGraphicFramePr>
        <p:xfrm>
          <a:off x="1748665" y="937683"/>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7126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F4F992C-72F7-4282-94DC-78B5EC46709E}"/>
              </a:ext>
            </a:extLst>
          </p:cNvPr>
          <p:cNvSpPr>
            <a:spLocks noGrp="1"/>
          </p:cNvSpPr>
          <p:nvPr>
            <p:ph type="sldNum" sz="quarter" idx="12"/>
          </p:nvPr>
        </p:nvSpPr>
        <p:spPr/>
        <p:txBody>
          <a:bodyPr/>
          <a:lstStyle/>
          <a:p>
            <a:fld id="{158B7785-F6D6-45F8-833E-07BD84680091}" type="slidenum">
              <a:rPr lang="en-US" smtClean="0"/>
              <a:pPr/>
              <a:t>27</a:t>
            </a:fld>
            <a:endParaRPr lang="en-US"/>
          </a:p>
        </p:txBody>
      </p:sp>
      <p:sp>
        <p:nvSpPr>
          <p:cNvPr id="4" name="Title 3">
            <a:extLst>
              <a:ext uri="{FF2B5EF4-FFF2-40B4-BE49-F238E27FC236}">
                <a16:creationId xmlns:a16="http://schemas.microsoft.com/office/drawing/2014/main" id="{6082C2B4-7EAB-4611-ABFC-2E8C5E72E6A3}"/>
              </a:ext>
            </a:extLst>
          </p:cNvPr>
          <p:cNvSpPr>
            <a:spLocks noGrp="1"/>
          </p:cNvSpPr>
          <p:nvPr>
            <p:ph type="title"/>
          </p:nvPr>
        </p:nvSpPr>
        <p:spPr/>
        <p:txBody>
          <a:bodyPr/>
          <a:lstStyle/>
          <a:p>
            <a:r>
              <a:rPr lang="en-US" dirty="0" smtClean="0"/>
              <a:t>TAA Reporting Deadlines</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606404373"/>
              </p:ext>
            </p:extLst>
          </p:nvPr>
        </p:nvGraphicFramePr>
        <p:xfrm>
          <a:off x="677333" y="1024463"/>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January</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Mid-Jan:</a:t>
                      </a:r>
                      <a:r>
                        <a:rPr lang="en-US" sz="1400" baseline="0" dirty="0" smtClean="0"/>
                        <a:t> Semi-Annual Fiscal AMA</a:t>
                      </a:r>
                      <a:endParaRPr lang="en-US" sz="1400" dirty="0" smtClean="0"/>
                    </a:p>
                    <a:p>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1/18:</a:t>
                      </a:r>
                      <a:r>
                        <a:rPr lang="en-US" sz="1400" baseline="0" dirty="0" smtClean="0"/>
                        <a:t> DOL TAADI Assistance to States Deadline</a:t>
                      </a:r>
                    </a:p>
                  </a:txBody>
                  <a:tcPr/>
                </a:tc>
                <a:extLst>
                  <a:ext uri="{0D108BD9-81ED-4DB2-BD59-A6C34878D82A}">
                    <a16:rowId xmlns:a16="http://schemas.microsoft.com/office/drawing/2014/main" val="295993308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35366995"/>
              </p:ext>
            </p:extLst>
          </p:nvPr>
        </p:nvGraphicFramePr>
        <p:xfrm>
          <a:off x="2506133" y="1024463"/>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February</a:t>
                      </a:r>
                      <a:endParaRPr lang="en-US" dirty="0"/>
                    </a:p>
                  </a:txBody>
                  <a:tcPr anchor="ctr"/>
                </a:tc>
                <a:extLst>
                  <a:ext uri="{0D108BD9-81ED-4DB2-BD59-A6C34878D82A}">
                    <a16:rowId xmlns:a16="http://schemas.microsoft.com/office/drawing/2014/main" val="2671953057"/>
                  </a:ext>
                </a:extLst>
              </a:tr>
              <a:tr h="639234">
                <a:tc>
                  <a:txBody>
                    <a:bodyPr/>
                    <a:lstStyle/>
                    <a:p>
                      <a:r>
                        <a:rPr lang="en-US" sz="1400" baseline="0" dirty="0" smtClean="0"/>
                        <a:t>Feb</a:t>
                      </a:r>
                      <a:r>
                        <a:rPr lang="en-US" sz="1400" dirty="0" smtClean="0"/>
                        <a:t>:</a:t>
                      </a:r>
                      <a:r>
                        <a:rPr lang="en-US" sz="1400" baseline="0" dirty="0" smtClean="0"/>
                        <a:t> TAADI Annual Review Results to States</a:t>
                      </a:r>
                      <a:endParaRPr lang="en-US" sz="1400" dirty="0" smtClean="0"/>
                    </a:p>
                    <a:p>
                      <a:endParaRPr lang="en-US" sz="1400" dirty="0" smtClean="0"/>
                    </a:p>
                    <a:p>
                      <a:r>
                        <a:rPr lang="en-US" sz="1400" dirty="0" smtClean="0"/>
                        <a:t>2/15</a:t>
                      </a:r>
                      <a:r>
                        <a:rPr lang="en-US" sz="1400" baseline="0" dirty="0" smtClean="0"/>
                        <a:t>: PIRL, 9130s, and Efforts to Improve Due*</a:t>
                      </a:r>
                    </a:p>
                  </a:txBody>
                  <a:tcPr/>
                </a:tc>
                <a:extLst>
                  <a:ext uri="{0D108BD9-81ED-4DB2-BD59-A6C34878D82A}">
                    <a16:rowId xmlns:a16="http://schemas.microsoft.com/office/drawing/2014/main" val="295993308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346803117"/>
              </p:ext>
            </p:extLst>
          </p:nvPr>
        </p:nvGraphicFramePr>
        <p:xfrm>
          <a:off x="4334933" y="1024463"/>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March</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3/11: TAADI results to</a:t>
                      </a:r>
                      <a:r>
                        <a:rPr lang="en-US" sz="1400" baseline="0" dirty="0" smtClean="0"/>
                        <a:t> states</a:t>
                      </a:r>
                    </a:p>
                    <a:p>
                      <a:endParaRPr lang="en-US" sz="1400" baseline="0" dirty="0" smtClean="0"/>
                    </a:p>
                    <a:p>
                      <a:r>
                        <a:rPr lang="en-US" sz="1400" baseline="0" dirty="0" smtClean="0"/>
                        <a:t>3/31: States provide TAADI Responses*</a:t>
                      </a:r>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430362618"/>
              </p:ext>
            </p:extLst>
          </p:nvPr>
        </p:nvGraphicFramePr>
        <p:xfrm>
          <a:off x="6163733" y="1024463"/>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April</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4/20:</a:t>
                      </a:r>
                      <a:r>
                        <a:rPr lang="en-US" sz="1400" baseline="0" dirty="0" smtClean="0"/>
                        <a:t> DOL TAADI Assistance to States Deadline</a:t>
                      </a:r>
                    </a:p>
                    <a:p>
                      <a:endParaRPr lang="en-US" sz="1400" baseline="0" dirty="0" smtClean="0"/>
                    </a:p>
                    <a:p>
                      <a:endParaRPr lang="en-US" sz="1400" baseline="0" dirty="0" smtClean="0"/>
                    </a:p>
                    <a:p>
                      <a:endParaRPr lang="en-US" sz="1400" baseline="0" dirty="0" smtClean="0"/>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646674511"/>
              </p:ext>
            </p:extLst>
          </p:nvPr>
        </p:nvGraphicFramePr>
        <p:xfrm>
          <a:off x="7992533" y="1007527"/>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May</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5/15</a:t>
                      </a:r>
                      <a:r>
                        <a:rPr lang="en-US" sz="1400" baseline="0" dirty="0" smtClean="0"/>
                        <a:t>: PIRL, 9130s, and Efforts to Improve Due*</a:t>
                      </a:r>
                    </a:p>
                    <a:p>
                      <a:endParaRPr lang="en-US" sz="1400" baseline="0" dirty="0" smtClean="0"/>
                    </a:p>
                    <a:p>
                      <a:endParaRPr lang="en-US" sz="1400" baseline="0" dirty="0" smtClean="0"/>
                    </a:p>
                    <a:p>
                      <a:endParaRPr lang="en-US" sz="1400" baseline="0" dirty="0" smtClean="0"/>
                    </a:p>
                    <a:p>
                      <a:endParaRPr lang="en-US" sz="1400" baseline="0" dirty="0" smtClean="0"/>
                    </a:p>
                  </a:txBody>
                  <a:tcPr/>
                </a:tc>
                <a:extLst>
                  <a:ext uri="{0D108BD9-81ED-4DB2-BD59-A6C34878D82A}">
                    <a16:rowId xmlns:a16="http://schemas.microsoft.com/office/drawing/2014/main" val="2959933087"/>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2313948800"/>
              </p:ext>
            </p:extLst>
          </p:nvPr>
        </p:nvGraphicFramePr>
        <p:xfrm>
          <a:off x="9821333" y="1007527"/>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June</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6/9: TAADI results to</a:t>
                      </a:r>
                      <a:r>
                        <a:rPr lang="en-US" sz="1400" baseline="0" dirty="0" smtClean="0"/>
                        <a:t> states</a:t>
                      </a:r>
                    </a:p>
                    <a:p>
                      <a:endParaRPr lang="en-US" sz="1400" baseline="0" dirty="0" smtClean="0"/>
                    </a:p>
                    <a:p>
                      <a:r>
                        <a:rPr lang="en-US" sz="1400" baseline="0" dirty="0" smtClean="0"/>
                        <a:t>6/29: States provide TAADI Responses*</a:t>
                      </a:r>
                      <a:endParaRPr lang="en-US" sz="1800" baseline="0" dirty="0" smtClean="0"/>
                    </a:p>
                    <a:p>
                      <a:endParaRPr lang="en-US" sz="1400" baseline="0" dirty="0" smtClean="0"/>
                    </a:p>
                  </a:txBody>
                  <a:tcPr/>
                </a:tc>
                <a:extLst>
                  <a:ext uri="{0D108BD9-81ED-4DB2-BD59-A6C34878D82A}">
                    <a16:rowId xmlns:a16="http://schemas.microsoft.com/office/drawing/2014/main" val="2959933087"/>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218118424"/>
              </p:ext>
            </p:extLst>
          </p:nvPr>
        </p:nvGraphicFramePr>
        <p:xfrm>
          <a:off x="677333" y="3378196"/>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July</a:t>
                      </a:r>
                      <a:endParaRPr lang="en-US" dirty="0"/>
                    </a:p>
                  </a:txBody>
                  <a:tcPr anchor="ctr"/>
                </a:tc>
                <a:extLst>
                  <a:ext uri="{0D108BD9-81ED-4DB2-BD59-A6C34878D82A}">
                    <a16:rowId xmlns:a16="http://schemas.microsoft.com/office/drawing/2014/main" val="2671953057"/>
                  </a:ext>
                </a:extLst>
              </a:tr>
              <a:tr h="63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Mid-July:</a:t>
                      </a:r>
                      <a:r>
                        <a:rPr lang="en-US" sz="1400" baseline="0" dirty="0" smtClean="0"/>
                        <a:t> Semi-Annual Fiscal AMA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7/19:</a:t>
                      </a:r>
                      <a:r>
                        <a:rPr lang="en-US" sz="1400" baseline="0" dirty="0" smtClean="0"/>
                        <a:t> DOL TAADI Assistance to States Deadline</a:t>
                      </a:r>
                      <a:endParaRPr lang="en-US" sz="1400" dirty="0" smtClean="0"/>
                    </a:p>
                  </a:txBody>
                  <a:tcPr/>
                </a:tc>
                <a:extLst>
                  <a:ext uri="{0D108BD9-81ED-4DB2-BD59-A6C34878D82A}">
                    <a16:rowId xmlns:a16="http://schemas.microsoft.com/office/drawing/2014/main" val="2959933087"/>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942066023"/>
              </p:ext>
            </p:extLst>
          </p:nvPr>
        </p:nvGraphicFramePr>
        <p:xfrm>
          <a:off x="2506133" y="3378196"/>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August</a:t>
                      </a:r>
                      <a:endParaRPr lang="en-US" dirty="0"/>
                    </a:p>
                  </a:txBody>
                  <a:tcPr anchor="ctr"/>
                </a:tc>
                <a:extLst>
                  <a:ext uri="{0D108BD9-81ED-4DB2-BD59-A6C34878D82A}">
                    <a16:rowId xmlns:a16="http://schemas.microsoft.com/office/drawing/2014/main" val="2671953057"/>
                  </a:ext>
                </a:extLst>
              </a:tr>
              <a:tr h="63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8/15</a:t>
                      </a:r>
                      <a:r>
                        <a:rPr lang="en-US" sz="1400" baseline="0" dirty="0" smtClean="0"/>
                        <a:t>: PIRL, 9130s, and Efforts to Improve Due*</a:t>
                      </a:r>
                    </a:p>
                    <a:p>
                      <a:endParaRPr lang="en-US" sz="1400" dirty="0" smtClean="0"/>
                    </a:p>
                    <a:p>
                      <a:endParaRPr lang="en-US" sz="1400" dirty="0" smtClean="0"/>
                    </a:p>
                    <a:p>
                      <a:endParaRPr lang="en-US" sz="1400" dirty="0" smtClean="0"/>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350637736"/>
              </p:ext>
            </p:extLst>
          </p:nvPr>
        </p:nvGraphicFramePr>
        <p:xfrm>
          <a:off x="4334933" y="3378196"/>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September</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9/8: TAADI results to</a:t>
                      </a:r>
                      <a:r>
                        <a:rPr lang="en-US" sz="1400" baseline="0" dirty="0" smtClean="0"/>
                        <a:t> states</a:t>
                      </a:r>
                    </a:p>
                    <a:p>
                      <a:endParaRPr lang="en-US" sz="1400" baseline="0" dirty="0" smtClean="0"/>
                    </a:p>
                    <a:p>
                      <a:r>
                        <a:rPr lang="en-US" sz="1400" baseline="0" dirty="0" smtClean="0"/>
                        <a:t>9/28: States provide TAADI Responses*</a:t>
                      </a:r>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653246783"/>
              </p:ext>
            </p:extLst>
          </p:nvPr>
        </p:nvGraphicFramePr>
        <p:xfrm>
          <a:off x="6163733" y="3378196"/>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October</a:t>
                      </a:r>
                      <a:endParaRPr lang="en-US" dirty="0"/>
                    </a:p>
                  </a:txBody>
                  <a:tcPr anchor="ctr"/>
                </a:tc>
                <a:extLst>
                  <a:ext uri="{0D108BD9-81ED-4DB2-BD59-A6C34878D82A}">
                    <a16:rowId xmlns:a16="http://schemas.microsoft.com/office/drawing/2014/main" val="2671953057"/>
                  </a:ext>
                </a:extLst>
              </a:tr>
              <a:tr h="63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t>10/1: TAAACS Period Opens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10/18:</a:t>
                      </a:r>
                      <a:r>
                        <a:rPr lang="en-US" sz="1400" baseline="0" dirty="0" smtClean="0"/>
                        <a:t> DOL TAADI Assistance to States Deadline</a:t>
                      </a:r>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810593994"/>
              </p:ext>
            </p:extLst>
          </p:nvPr>
        </p:nvGraphicFramePr>
        <p:xfrm>
          <a:off x="7992533" y="3361260"/>
          <a:ext cx="1498600" cy="2224194"/>
        </p:xfrm>
        <a:graphic>
          <a:graphicData uri="http://schemas.openxmlformats.org/drawingml/2006/table">
            <a:tbl>
              <a:tblPr firstRow="1" bandRow="1">
                <a:tableStyleId>{5C22544A-7EE6-4342-B048-85BDC9FD1C3A}</a:tableStyleId>
              </a:tblPr>
              <a:tblGrid>
                <a:gridCol w="1498600">
                  <a:extLst>
                    <a:ext uri="{9D8B030D-6E8A-4147-A177-3AD203B41FA5}">
                      <a16:colId xmlns:a16="http://schemas.microsoft.com/office/drawing/2014/main" val="2208307798"/>
                    </a:ext>
                  </a:extLst>
                </a:gridCol>
              </a:tblGrid>
              <a:tr h="639234">
                <a:tc>
                  <a:txBody>
                    <a:bodyPr/>
                    <a:lstStyle/>
                    <a:p>
                      <a:pPr algn="ctr"/>
                      <a:r>
                        <a:rPr lang="en-US" dirty="0" smtClean="0"/>
                        <a:t>November</a:t>
                      </a:r>
                      <a:endParaRPr lang="en-US" dirty="0"/>
                    </a:p>
                  </a:txBody>
                  <a:tcPr anchor="ctr"/>
                </a:tc>
                <a:extLst>
                  <a:ext uri="{0D108BD9-81ED-4DB2-BD59-A6C34878D82A}">
                    <a16:rowId xmlns:a16="http://schemas.microsoft.com/office/drawing/2014/main" val="2671953057"/>
                  </a:ext>
                </a:extLst>
              </a:tr>
              <a:tr h="63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smtClean="0"/>
                        <a:t>11/15</a:t>
                      </a:r>
                      <a:r>
                        <a:rPr lang="en-US" sz="1400" baseline="0" dirty="0" smtClean="0"/>
                        <a:t>: PIRL, 9130s, and Efforts to Improve Due*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t>11/30: TAAACS Deadline</a:t>
                      </a:r>
                    </a:p>
                    <a:p>
                      <a:endParaRPr lang="en-US" sz="1400" dirty="0"/>
                    </a:p>
                  </a:txBody>
                  <a:tcPr/>
                </a:tc>
                <a:extLst>
                  <a:ext uri="{0D108BD9-81ED-4DB2-BD59-A6C34878D82A}">
                    <a16:rowId xmlns:a16="http://schemas.microsoft.com/office/drawing/2014/main" val="2959933087"/>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4266021152"/>
              </p:ext>
            </p:extLst>
          </p:nvPr>
        </p:nvGraphicFramePr>
        <p:xfrm>
          <a:off x="9821333" y="3361260"/>
          <a:ext cx="1515534" cy="2224194"/>
        </p:xfrm>
        <a:graphic>
          <a:graphicData uri="http://schemas.openxmlformats.org/drawingml/2006/table">
            <a:tbl>
              <a:tblPr firstRow="1" bandRow="1">
                <a:tableStyleId>{5C22544A-7EE6-4342-B048-85BDC9FD1C3A}</a:tableStyleId>
              </a:tblPr>
              <a:tblGrid>
                <a:gridCol w="1515534">
                  <a:extLst>
                    <a:ext uri="{9D8B030D-6E8A-4147-A177-3AD203B41FA5}">
                      <a16:colId xmlns:a16="http://schemas.microsoft.com/office/drawing/2014/main" val="2208307798"/>
                    </a:ext>
                  </a:extLst>
                </a:gridCol>
              </a:tblGrid>
              <a:tr h="639234">
                <a:tc>
                  <a:txBody>
                    <a:bodyPr/>
                    <a:lstStyle/>
                    <a:p>
                      <a:pPr algn="ctr"/>
                      <a:r>
                        <a:rPr lang="en-US" dirty="0" smtClean="0"/>
                        <a:t>December</a:t>
                      </a:r>
                      <a:endParaRPr lang="en-US" dirty="0"/>
                    </a:p>
                  </a:txBody>
                  <a:tcPr anchor="ctr"/>
                </a:tc>
                <a:extLst>
                  <a:ext uri="{0D108BD9-81ED-4DB2-BD59-A6C34878D82A}">
                    <a16:rowId xmlns:a16="http://schemas.microsoft.com/office/drawing/2014/main" val="2671953057"/>
                  </a:ext>
                </a:extLst>
              </a:tr>
              <a:tr h="639234">
                <a:tc>
                  <a:txBody>
                    <a:bodyPr/>
                    <a:lstStyle/>
                    <a:p>
                      <a:r>
                        <a:rPr lang="en-US" sz="1400" dirty="0" smtClean="0"/>
                        <a:t>12/9: TAADI results to</a:t>
                      </a:r>
                      <a:r>
                        <a:rPr lang="en-US" sz="1400" baseline="0" dirty="0" smtClean="0"/>
                        <a:t> states</a:t>
                      </a:r>
                    </a:p>
                    <a:p>
                      <a:endParaRPr lang="en-US" sz="1400" baseline="0" dirty="0" smtClean="0"/>
                    </a:p>
                    <a:p>
                      <a:r>
                        <a:rPr lang="en-US" sz="1400" baseline="0" dirty="0" smtClean="0"/>
                        <a:t>12/29: States provide TAADI Responses*</a:t>
                      </a:r>
                    </a:p>
                    <a:p>
                      <a:endParaRPr lang="en-US" sz="1400" dirty="0"/>
                    </a:p>
                  </a:txBody>
                  <a:tcPr/>
                </a:tc>
                <a:extLst>
                  <a:ext uri="{0D108BD9-81ED-4DB2-BD59-A6C34878D82A}">
                    <a16:rowId xmlns:a16="http://schemas.microsoft.com/office/drawing/2014/main" val="2959933087"/>
                  </a:ext>
                </a:extLst>
              </a:tr>
            </a:tbl>
          </a:graphicData>
        </a:graphic>
      </p:graphicFrame>
      <p:sp>
        <p:nvSpPr>
          <p:cNvPr id="17" name="Content Placeholder 5">
            <a:extLst>
              <a:ext uri="{FF2B5EF4-FFF2-40B4-BE49-F238E27FC236}">
                <a16:creationId xmlns:a16="http://schemas.microsoft.com/office/drawing/2014/main" id="{F5B89379-CC2D-4E48-8ADF-B69AB282013D}"/>
              </a:ext>
            </a:extLst>
          </p:cNvPr>
          <p:cNvSpPr txBox="1">
            <a:spLocks/>
          </p:cNvSpPr>
          <p:nvPr/>
        </p:nvSpPr>
        <p:spPr>
          <a:xfrm>
            <a:off x="668866" y="5692981"/>
            <a:ext cx="10651067" cy="652359"/>
          </a:xfrm>
          <a:prstGeom prst="rect">
            <a:avLst/>
          </a:prstGeom>
        </p:spPr>
        <p:txBody>
          <a:bodyPr vert="horz" lIns="91440" tIns="45720" rIns="91440" bIns="45720" rtlCol="0">
            <a:no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2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0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18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smtClean="0"/>
              <a:t>*Two Ask Me Anything (AMA) sessions will precede this deadline</a:t>
            </a:r>
            <a:endParaRPr lang="en-US" sz="1600" dirty="0"/>
          </a:p>
          <a:p>
            <a:pPr marL="0" indent="0" algn="ctr">
              <a:lnSpc>
                <a:spcPct val="100000"/>
              </a:lnSpc>
              <a:spcBef>
                <a:spcPts val="0"/>
              </a:spcBef>
              <a:buNone/>
            </a:pPr>
            <a:r>
              <a:rPr lang="en-US" sz="1600" dirty="0" smtClean="0"/>
              <a:t>PIRL, Efforts to Improve, and ETA-9130s always are due on the 15</a:t>
            </a:r>
            <a:r>
              <a:rPr lang="en-US" sz="1600" baseline="30000" dirty="0" smtClean="0"/>
              <a:t>th</a:t>
            </a:r>
            <a:r>
              <a:rPr lang="en-US" sz="1600" dirty="0"/>
              <a:t> </a:t>
            </a:r>
            <a:r>
              <a:rPr lang="en-US" sz="1600" dirty="0" smtClean="0"/>
              <a:t>irrelevantly of holidays and weekends.</a:t>
            </a:r>
          </a:p>
        </p:txBody>
      </p:sp>
    </p:spTree>
    <p:extLst>
      <p:ext uri="{BB962C8B-B14F-4D97-AF65-F5344CB8AC3E}">
        <p14:creationId xmlns:p14="http://schemas.microsoft.com/office/powerpoint/2010/main" val="986006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dirty="0" smtClean="0"/>
              <a:t>What Don’t We Do?</a:t>
            </a:r>
            <a:endParaRPr lang="en-US" dirty="0"/>
          </a:p>
        </p:txBody>
      </p:sp>
    </p:spTree>
    <p:extLst>
      <p:ext uri="{BB962C8B-B14F-4D97-AF65-F5344CB8AC3E}">
        <p14:creationId xmlns:p14="http://schemas.microsoft.com/office/powerpoint/2010/main" val="4286148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smtClean="0"/>
              <a:t>Obligations We DON’T Have</a:t>
            </a:r>
            <a:endParaRPr lang="en-US" dirty="0"/>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839788" y="1081826"/>
            <a:ext cx="10515600" cy="5107838"/>
          </a:xfrm>
        </p:spPr>
        <p:txBody>
          <a:bodyPr/>
          <a:lstStyle/>
          <a:p>
            <a:r>
              <a:rPr lang="en-US" sz="3600" dirty="0" smtClean="0"/>
              <a:t>No separate annual participant report</a:t>
            </a:r>
          </a:p>
          <a:p>
            <a:r>
              <a:rPr lang="en-US" sz="3600" dirty="0" smtClean="0"/>
              <a:t>No annual narrative report</a:t>
            </a:r>
          </a:p>
          <a:p>
            <a:r>
              <a:rPr lang="en-US" sz="3600" dirty="0" smtClean="0"/>
              <a:t>No negotiation of performance outcomes</a:t>
            </a:r>
          </a:p>
          <a:p>
            <a:r>
              <a:rPr lang="en-US" sz="3600" dirty="0" smtClean="0"/>
              <a:t>No reports on training providers</a:t>
            </a:r>
          </a:p>
          <a:p>
            <a:endParaRPr lang="en-US" sz="3600" dirty="0" smtClean="0"/>
          </a:p>
          <a:p>
            <a:endParaRPr lang="en-US" dirty="0"/>
          </a:p>
        </p:txBody>
      </p:sp>
    </p:spTree>
    <p:custDataLst>
      <p:tags r:id="rId1"/>
    </p:custDataLst>
    <p:extLst>
      <p:ext uri="{BB962C8B-B14F-4D97-AF65-F5344CB8AC3E}">
        <p14:creationId xmlns:p14="http://schemas.microsoft.com/office/powerpoint/2010/main" val="2873360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17734" y="1137446"/>
            <a:ext cx="8461733" cy="5039517"/>
          </a:xfrm>
        </p:spPr>
        <p:txBody>
          <a:bodyPr>
            <a:normAutofit/>
          </a:bodyPr>
          <a:lstStyle/>
          <a:p>
            <a:r>
              <a:rPr lang="en-US" dirty="0" smtClean="0"/>
              <a:t>Regional Contact</a:t>
            </a:r>
          </a:p>
          <a:p>
            <a:pPr lvl="1"/>
            <a:r>
              <a:rPr lang="en-US" sz="2200" b="1" dirty="0" smtClean="0">
                <a:hlinkClick r:id="rId4"/>
              </a:rPr>
              <a:t>https://www.dol.gov/agencies/eta/tradeact/contact/regional-office</a:t>
            </a:r>
            <a:endParaRPr lang="en-US" sz="2200" b="1" dirty="0" smtClean="0"/>
          </a:p>
          <a:p>
            <a:r>
              <a:rPr lang="en-US" dirty="0" smtClean="0"/>
              <a:t>Robert Hoekstra</a:t>
            </a:r>
            <a:endParaRPr lang="en-US" dirty="0"/>
          </a:p>
          <a:p>
            <a:pPr lvl="1"/>
            <a:r>
              <a:rPr lang="en-US" dirty="0" smtClean="0"/>
              <a:t>Program Analyst</a:t>
            </a:r>
            <a:endParaRPr lang="en-US" dirty="0"/>
          </a:p>
          <a:p>
            <a:pPr lvl="2"/>
            <a:r>
              <a:rPr lang="en-US" dirty="0" smtClean="0"/>
              <a:t>Office of Trade Adjustment Assistance</a:t>
            </a:r>
            <a:endParaRPr lang="en-US" dirty="0"/>
          </a:p>
          <a:p>
            <a:pPr lvl="3"/>
            <a:r>
              <a:rPr lang="en-US" dirty="0" smtClean="0"/>
              <a:t>hoekstra.robert@dol.gov</a:t>
            </a:r>
            <a:endParaRPr lang="en-US" dirty="0"/>
          </a:p>
          <a:p>
            <a:pPr lvl="4"/>
            <a:r>
              <a:rPr lang="en-US" dirty="0" smtClean="0"/>
              <a:t>202-693-3522</a:t>
            </a:r>
            <a:endParaRPr lang="en-US" dirty="0"/>
          </a:p>
          <a:p>
            <a:r>
              <a:rPr lang="en-US" dirty="0" smtClean="0"/>
              <a:t>Susan Manikowski</a:t>
            </a:r>
            <a:endParaRPr lang="en-US" dirty="0"/>
          </a:p>
          <a:p>
            <a:pPr lvl="1"/>
            <a:r>
              <a:rPr lang="en-US" dirty="0" smtClean="0"/>
              <a:t>Program Analyst</a:t>
            </a:r>
            <a:endParaRPr lang="en-US" dirty="0"/>
          </a:p>
          <a:p>
            <a:pPr lvl="2"/>
            <a:r>
              <a:rPr lang="en-US" dirty="0" smtClean="0"/>
              <a:t>Office of Trade Adjustment Assistance</a:t>
            </a:r>
            <a:endParaRPr lang="en-US" dirty="0"/>
          </a:p>
          <a:p>
            <a:pPr lvl="3"/>
            <a:r>
              <a:rPr lang="en-US" dirty="0" smtClean="0"/>
              <a:t>manikowski.susan@dol.gov</a:t>
            </a:r>
            <a:endParaRPr lang="en-US" dirty="0"/>
          </a:p>
          <a:p>
            <a:pPr lvl="4"/>
            <a:r>
              <a:rPr lang="en-US" dirty="0" smtClean="0"/>
              <a:t>202-693-3545</a:t>
            </a:r>
            <a:endParaRPr lang="en-US" dirty="0"/>
          </a:p>
        </p:txBody>
      </p:sp>
    </p:spTree>
    <p:custDataLst>
      <p:tags r:id="rId1"/>
    </p:custDataLst>
    <p:extLst>
      <p:ext uri="{BB962C8B-B14F-4D97-AF65-F5344CB8AC3E}">
        <p14:creationId xmlns:p14="http://schemas.microsoft.com/office/powerpoint/2010/main" val="10975839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4158</TotalTime>
  <Words>1578</Words>
  <Application>Microsoft Office PowerPoint</Application>
  <PresentationFormat>Widescreen</PresentationFormat>
  <Paragraphs>381</Paragraphs>
  <Slides>30</Slides>
  <Notes>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30</vt:i4>
      </vt:variant>
    </vt:vector>
  </HeadingPairs>
  <TitlesOfParts>
    <vt:vector size="43"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TAA Reporting Overview</vt:lpstr>
      <vt:lpstr>Today’s Speaker / Today’s Moderator</vt:lpstr>
      <vt:lpstr>Today’s Objectives</vt:lpstr>
      <vt:lpstr>TAA Reporting Parts</vt:lpstr>
      <vt:lpstr>TAA Reporting Parts</vt:lpstr>
      <vt:lpstr>TAA Participant Reporting</vt:lpstr>
      <vt:lpstr>TAA Participant Reporting</vt:lpstr>
      <vt:lpstr>TAA Participant Reporting</vt:lpstr>
      <vt:lpstr>TAA Participant Reporting</vt:lpstr>
      <vt:lpstr>TAA Participant Reporting</vt:lpstr>
      <vt:lpstr>TAA Participant Reporting</vt:lpstr>
      <vt:lpstr>TAA Participant Reporting</vt:lpstr>
      <vt:lpstr>TAA Participant Reporting</vt:lpstr>
      <vt:lpstr>TAA Financial Reporting</vt:lpstr>
      <vt:lpstr>TAA Financial Reporting</vt:lpstr>
      <vt:lpstr>TAA Financial Reporting</vt:lpstr>
      <vt:lpstr>TAA Financial Reporting</vt:lpstr>
      <vt:lpstr>TAA Petition Data</vt:lpstr>
      <vt:lpstr>TAA Petition Data</vt:lpstr>
      <vt:lpstr>TAA State Practices</vt:lpstr>
      <vt:lpstr>TAA State Practices</vt:lpstr>
      <vt:lpstr>TAA Participant Reporting</vt:lpstr>
      <vt:lpstr>TAA State Practices</vt:lpstr>
      <vt:lpstr>TAA Participant Reporting</vt:lpstr>
      <vt:lpstr>Understanding the TAA Timeline</vt:lpstr>
      <vt:lpstr>TAA Reporting Obligations</vt:lpstr>
      <vt:lpstr>TAA Reporting Deadlines</vt:lpstr>
      <vt:lpstr>What Don’t We Do?</vt:lpstr>
      <vt:lpstr>Obligations We DON’T Have</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Hoekstra, Robert - ETA</cp:lastModifiedBy>
  <cp:revision>243</cp:revision>
  <dcterms:created xsi:type="dcterms:W3CDTF">2019-06-21T16:58:05Z</dcterms:created>
  <dcterms:modified xsi:type="dcterms:W3CDTF">2021-10-25T15:07:20Z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ies>
</file>